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280" autoAdjust="0"/>
  </p:normalViewPr>
  <p:slideViewPr>
    <p:cSldViewPr snapToGrid="0">
      <p:cViewPr>
        <p:scale>
          <a:sx n="50" d="100"/>
          <a:sy n="50" d="100"/>
        </p:scale>
        <p:origin x="141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0E-4D74-9615-AEF5D689C1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0E-4D74-9615-AEF5D689C1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0E-4D74-9615-AEF5D689C1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5955952"/>
        <c:axId val="475956608"/>
      </c:barChart>
      <c:catAx>
        <c:axId val="475955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5956608"/>
        <c:crosses val="autoZero"/>
        <c:auto val="1"/>
        <c:lblAlgn val="ctr"/>
        <c:lblOffset val="100"/>
        <c:noMultiLvlLbl val="0"/>
      </c:catAx>
      <c:valAx>
        <c:axId val="47595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5955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0A5EB-ECD4-4B29-9C76-251B805226F9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370D9-3CC0-43F8-8E07-8EAC09B98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8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0019B-648C-422C-9A09-38EB6005BF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59BFB-7562-41C6-8342-54AB716F9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9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84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86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52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41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8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80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64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56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0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6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3CC0BDC-B7EC-47DD-8492-324654E35207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838199" y="734116"/>
            <a:ext cx="5283518" cy="4961835"/>
          </a:xfrm>
          <a:custGeom>
            <a:avLst/>
            <a:gdLst>
              <a:gd name="connsiteX0" fmla="*/ 0 w 5283518"/>
              <a:gd name="connsiteY0" fmla="*/ 0 h 4961835"/>
              <a:gd name="connsiteX1" fmla="*/ 5283518 w 5283518"/>
              <a:gd name="connsiteY1" fmla="*/ 0 h 4961835"/>
              <a:gd name="connsiteX2" fmla="*/ 5283518 w 5283518"/>
              <a:gd name="connsiteY2" fmla="*/ 4961835 h 4961835"/>
              <a:gd name="connsiteX3" fmla="*/ 0 w 5283518"/>
              <a:gd name="connsiteY3" fmla="*/ 4961835 h 496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3518" h="4961835">
                <a:moveTo>
                  <a:pt x="0" y="0"/>
                </a:moveTo>
                <a:lnTo>
                  <a:pt x="5283518" y="0"/>
                </a:lnTo>
                <a:lnTo>
                  <a:pt x="5283518" y="4961835"/>
                </a:lnTo>
                <a:lnTo>
                  <a:pt x="0" y="49618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0FA867D-A76F-4870-B9A6-1583940FE25F}"/>
              </a:ext>
            </a:extLst>
          </p:cNvPr>
          <p:cNvSpPr>
            <a:spLocks noGrp="1"/>
          </p:cNvSpPr>
          <p:nvPr>
            <p:ph type="pic" sz="quarter" idx="83" hasCustomPrompt="1"/>
          </p:nvPr>
        </p:nvSpPr>
        <p:spPr>
          <a:xfrm>
            <a:off x="6121715" y="1"/>
            <a:ext cx="6070285" cy="3375376"/>
          </a:xfrm>
          <a:custGeom>
            <a:avLst/>
            <a:gdLst>
              <a:gd name="connsiteX0" fmla="*/ 0 w 6070285"/>
              <a:gd name="connsiteY0" fmla="*/ 0 h 3375376"/>
              <a:gd name="connsiteX1" fmla="*/ 6070285 w 6070285"/>
              <a:gd name="connsiteY1" fmla="*/ 0 h 3375376"/>
              <a:gd name="connsiteX2" fmla="*/ 6070285 w 6070285"/>
              <a:gd name="connsiteY2" fmla="*/ 3375376 h 3375376"/>
              <a:gd name="connsiteX3" fmla="*/ 0 w 6070285"/>
              <a:gd name="connsiteY3" fmla="*/ 3375376 h 337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0285" h="3375376">
                <a:moveTo>
                  <a:pt x="0" y="0"/>
                </a:moveTo>
                <a:lnTo>
                  <a:pt x="6070285" y="0"/>
                </a:lnTo>
                <a:lnTo>
                  <a:pt x="6070285" y="3375376"/>
                </a:lnTo>
                <a:lnTo>
                  <a:pt x="0" y="33753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20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DA6F89-8EB2-4CC6-B148-859A0432571F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1852637" y="2337827"/>
            <a:ext cx="1926265" cy="1926265"/>
          </a:xfrm>
          <a:custGeom>
            <a:avLst/>
            <a:gdLst>
              <a:gd name="connsiteX0" fmla="*/ 963133 w 1926265"/>
              <a:gd name="connsiteY0" fmla="*/ 0 h 1926265"/>
              <a:gd name="connsiteX1" fmla="*/ 1926265 w 1926265"/>
              <a:gd name="connsiteY1" fmla="*/ 963133 h 1926265"/>
              <a:gd name="connsiteX2" fmla="*/ 963133 w 1926265"/>
              <a:gd name="connsiteY2" fmla="*/ 1926265 h 1926265"/>
              <a:gd name="connsiteX3" fmla="*/ 0 w 1926265"/>
              <a:gd name="connsiteY3" fmla="*/ 963133 h 192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6265" h="1926265">
                <a:moveTo>
                  <a:pt x="963133" y="0"/>
                </a:moveTo>
                <a:lnTo>
                  <a:pt x="1926265" y="963133"/>
                </a:lnTo>
                <a:lnTo>
                  <a:pt x="963133" y="1926265"/>
                </a:lnTo>
                <a:lnTo>
                  <a:pt x="0" y="9631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245444B-6554-4F79-9C83-7D06E6F7C8B7}"/>
              </a:ext>
            </a:extLst>
          </p:cNvPr>
          <p:cNvSpPr>
            <a:spLocks noGrp="1"/>
          </p:cNvSpPr>
          <p:nvPr>
            <p:ph type="pic" sz="quarter" idx="83" hasCustomPrompt="1"/>
          </p:nvPr>
        </p:nvSpPr>
        <p:spPr>
          <a:xfrm>
            <a:off x="5132866" y="2337827"/>
            <a:ext cx="1926265" cy="1926265"/>
          </a:xfrm>
          <a:custGeom>
            <a:avLst/>
            <a:gdLst>
              <a:gd name="connsiteX0" fmla="*/ 963133 w 1926265"/>
              <a:gd name="connsiteY0" fmla="*/ 0 h 1926265"/>
              <a:gd name="connsiteX1" fmla="*/ 1926265 w 1926265"/>
              <a:gd name="connsiteY1" fmla="*/ 963133 h 1926265"/>
              <a:gd name="connsiteX2" fmla="*/ 963133 w 1926265"/>
              <a:gd name="connsiteY2" fmla="*/ 1926265 h 1926265"/>
              <a:gd name="connsiteX3" fmla="*/ 0 w 1926265"/>
              <a:gd name="connsiteY3" fmla="*/ 963133 h 192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6265" h="1926265">
                <a:moveTo>
                  <a:pt x="963133" y="0"/>
                </a:moveTo>
                <a:lnTo>
                  <a:pt x="1926265" y="963133"/>
                </a:lnTo>
                <a:lnTo>
                  <a:pt x="963133" y="1926265"/>
                </a:lnTo>
                <a:lnTo>
                  <a:pt x="0" y="9631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619D3F0-6610-43A2-AD29-CAB126C7EAB7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8408673" y="2337827"/>
            <a:ext cx="1926265" cy="1926265"/>
          </a:xfrm>
          <a:custGeom>
            <a:avLst/>
            <a:gdLst>
              <a:gd name="connsiteX0" fmla="*/ 963133 w 1926265"/>
              <a:gd name="connsiteY0" fmla="*/ 0 h 1926265"/>
              <a:gd name="connsiteX1" fmla="*/ 1926265 w 1926265"/>
              <a:gd name="connsiteY1" fmla="*/ 963133 h 1926265"/>
              <a:gd name="connsiteX2" fmla="*/ 963133 w 1926265"/>
              <a:gd name="connsiteY2" fmla="*/ 1926265 h 1926265"/>
              <a:gd name="connsiteX3" fmla="*/ 0 w 1926265"/>
              <a:gd name="connsiteY3" fmla="*/ 963133 h 192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6265" h="1926265">
                <a:moveTo>
                  <a:pt x="963133" y="0"/>
                </a:moveTo>
                <a:lnTo>
                  <a:pt x="1926265" y="963133"/>
                </a:lnTo>
                <a:lnTo>
                  <a:pt x="963133" y="1926265"/>
                </a:lnTo>
                <a:lnTo>
                  <a:pt x="0" y="9631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93033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8A00552-1B48-4D13-8CDF-8C58C66CBDA3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838201" y="1783265"/>
            <a:ext cx="2862262" cy="3145923"/>
          </a:xfrm>
          <a:custGeom>
            <a:avLst/>
            <a:gdLst>
              <a:gd name="connsiteX0" fmla="*/ 0 w 2862262"/>
              <a:gd name="connsiteY0" fmla="*/ 0 h 3145923"/>
              <a:gd name="connsiteX1" fmla="*/ 2862262 w 2862262"/>
              <a:gd name="connsiteY1" fmla="*/ 0 h 3145923"/>
              <a:gd name="connsiteX2" fmla="*/ 2862262 w 2862262"/>
              <a:gd name="connsiteY2" fmla="*/ 3145923 h 3145923"/>
              <a:gd name="connsiteX3" fmla="*/ 0 w 2862262"/>
              <a:gd name="connsiteY3" fmla="*/ 3145923 h 314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62" h="3145923">
                <a:moveTo>
                  <a:pt x="0" y="0"/>
                </a:moveTo>
                <a:lnTo>
                  <a:pt x="2862262" y="0"/>
                </a:lnTo>
                <a:lnTo>
                  <a:pt x="2862262" y="3145923"/>
                </a:lnTo>
                <a:lnTo>
                  <a:pt x="0" y="314592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EEC2BFB-A318-4FB7-BF65-87F35F28BB76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6257925" y="1783265"/>
            <a:ext cx="1698624" cy="3145924"/>
          </a:xfrm>
          <a:custGeom>
            <a:avLst/>
            <a:gdLst>
              <a:gd name="connsiteX0" fmla="*/ 0 w 1698624"/>
              <a:gd name="connsiteY0" fmla="*/ 0 h 3145924"/>
              <a:gd name="connsiteX1" fmla="*/ 1698624 w 1698624"/>
              <a:gd name="connsiteY1" fmla="*/ 0 h 3145924"/>
              <a:gd name="connsiteX2" fmla="*/ 1698624 w 1698624"/>
              <a:gd name="connsiteY2" fmla="*/ 3145924 h 3145924"/>
              <a:gd name="connsiteX3" fmla="*/ 0 w 1698624"/>
              <a:gd name="connsiteY3" fmla="*/ 3145924 h 314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8624" h="3145924">
                <a:moveTo>
                  <a:pt x="0" y="0"/>
                </a:moveTo>
                <a:lnTo>
                  <a:pt x="1698624" y="0"/>
                </a:lnTo>
                <a:lnTo>
                  <a:pt x="1698624" y="3145924"/>
                </a:lnTo>
                <a:lnTo>
                  <a:pt x="0" y="314592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99ED204-D5BE-4FD2-88FD-3A401211022A}"/>
              </a:ext>
            </a:extLst>
          </p:cNvPr>
          <p:cNvSpPr>
            <a:spLocks noGrp="1"/>
          </p:cNvSpPr>
          <p:nvPr>
            <p:ph type="pic" sz="quarter" idx="83" hasCustomPrompt="1"/>
          </p:nvPr>
        </p:nvSpPr>
        <p:spPr>
          <a:xfrm>
            <a:off x="3700463" y="1783266"/>
            <a:ext cx="2557459" cy="3145923"/>
          </a:xfrm>
          <a:custGeom>
            <a:avLst/>
            <a:gdLst>
              <a:gd name="connsiteX0" fmla="*/ 0 w 2557459"/>
              <a:gd name="connsiteY0" fmla="*/ 0 h 3145923"/>
              <a:gd name="connsiteX1" fmla="*/ 2557459 w 2557459"/>
              <a:gd name="connsiteY1" fmla="*/ 0 h 3145923"/>
              <a:gd name="connsiteX2" fmla="*/ 2557459 w 2557459"/>
              <a:gd name="connsiteY2" fmla="*/ 3145923 h 3145923"/>
              <a:gd name="connsiteX3" fmla="*/ 0 w 2557459"/>
              <a:gd name="connsiteY3" fmla="*/ 3145923 h 314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7459" h="3145923">
                <a:moveTo>
                  <a:pt x="0" y="0"/>
                </a:moveTo>
                <a:lnTo>
                  <a:pt x="2557459" y="0"/>
                </a:lnTo>
                <a:lnTo>
                  <a:pt x="2557459" y="3145923"/>
                </a:lnTo>
                <a:lnTo>
                  <a:pt x="0" y="314592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7A8FEE6-2514-4D1B-95D4-350D59F4588B}"/>
              </a:ext>
            </a:extLst>
          </p:cNvPr>
          <p:cNvSpPr>
            <a:spLocks noGrp="1"/>
          </p:cNvSpPr>
          <p:nvPr>
            <p:ph type="pic" sz="quarter" idx="87" hasCustomPrompt="1"/>
          </p:nvPr>
        </p:nvSpPr>
        <p:spPr>
          <a:xfrm>
            <a:off x="9655177" y="1783265"/>
            <a:ext cx="1698624" cy="3145924"/>
          </a:xfrm>
          <a:custGeom>
            <a:avLst/>
            <a:gdLst>
              <a:gd name="connsiteX0" fmla="*/ 0 w 1698624"/>
              <a:gd name="connsiteY0" fmla="*/ 0 h 3145924"/>
              <a:gd name="connsiteX1" fmla="*/ 1698624 w 1698624"/>
              <a:gd name="connsiteY1" fmla="*/ 0 h 3145924"/>
              <a:gd name="connsiteX2" fmla="*/ 1698624 w 1698624"/>
              <a:gd name="connsiteY2" fmla="*/ 3145924 h 3145924"/>
              <a:gd name="connsiteX3" fmla="*/ 0 w 1698624"/>
              <a:gd name="connsiteY3" fmla="*/ 3145924 h 314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8624" h="3145924">
                <a:moveTo>
                  <a:pt x="0" y="0"/>
                </a:moveTo>
                <a:lnTo>
                  <a:pt x="1698624" y="0"/>
                </a:lnTo>
                <a:lnTo>
                  <a:pt x="1698624" y="3145924"/>
                </a:lnTo>
                <a:lnTo>
                  <a:pt x="0" y="314592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7F0D0A3-B883-46A5-85F1-08AFAD468124}"/>
              </a:ext>
            </a:extLst>
          </p:cNvPr>
          <p:cNvSpPr>
            <a:spLocks noGrp="1"/>
          </p:cNvSpPr>
          <p:nvPr>
            <p:ph type="pic" sz="quarter" idx="86" hasCustomPrompt="1"/>
          </p:nvPr>
        </p:nvSpPr>
        <p:spPr>
          <a:xfrm>
            <a:off x="7956550" y="1783265"/>
            <a:ext cx="1698624" cy="3145924"/>
          </a:xfrm>
          <a:custGeom>
            <a:avLst/>
            <a:gdLst>
              <a:gd name="connsiteX0" fmla="*/ 0 w 1698624"/>
              <a:gd name="connsiteY0" fmla="*/ 0 h 3145924"/>
              <a:gd name="connsiteX1" fmla="*/ 1698624 w 1698624"/>
              <a:gd name="connsiteY1" fmla="*/ 0 h 3145924"/>
              <a:gd name="connsiteX2" fmla="*/ 1698624 w 1698624"/>
              <a:gd name="connsiteY2" fmla="*/ 3145924 h 3145924"/>
              <a:gd name="connsiteX3" fmla="*/ 0 w 1698624"/>
              <a:gd name="connsiteY3" fmla="*/ 3145924 h 314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8624" h="3145924">
                <a:moveTo>
                  <a:pt x="0" y="0"/>
                </a:moveTo>
                <a:lnTo>
                  <a:pt x="1698624" y="0"/>
                </a:lnTo>
                <a:lnTo>
                  <a:pt x="1698624" y="3145924"/>
                </a:lnTo>
                <a:lnTo>
                  <a:pt x="0" y="314592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219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BE388DF-EB83-4F93-9D77-3B3E20C75B41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838200" y="1916968"/>
            <a:ext cx="5112026" cy="2059946"/>
          </a:xfrm>
          <a:custGeom>
            <a:avLst/>
            <a:gdLst>
              <a:gd name="connsiteX0" fmla="*/ 0 w 5112026"/>
              <a:gd name="connsiteY0" fmla="*/ 0 h 2059946"/>
              <a:gd name="connsiteX1" fmla="*/ 5112026 w 5112026"/>
              <a:gd name="connsiteY1" fmla="*/ 0 h 2059946"/>
              <a:gd name="connsiteX2" fmla="*/ 5112026 w 5112026"/>
              <a:gd name="connsiteY2" fmla="*/ 2059946 h 2059946"/>
              <a:gd name="connsiteX3" fmla="*/ 0 w 5112026"/>
              <a:gd name="connsiteY3" fmla="*/ 2059946 h 205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2026" h="2059946">
                <a:moveTo>
                  <a:pt x="0" y="0"/>
                </a:moveTo>
                <a:lnTo>
                  <a:pt x="5112026" y="0"/>
                </a:lnTo>
                <a:lnTo>
                  <a:pt x="5112026" y="2059946"/>
                </a:lnTo>
                <a:lnTo>
                  <a:pt x="0" y="2059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178FD80-44F3-4EDB-A611-E082A4495D87}"/>
              </a:ext>
            </a:extLst>
          </p:cNvPr>
          <p:cNvSpPr>
            <a:spLocks noGrp="1"/>
          </p:cNvSpPr>
          <p:nvPr>
            <p:ph type="pic" sz="quarter" idx="83" hasCustomPrompt="1"/>
          </p:nvPr>
        </p:nvSpPr>
        <p:spPr>
          <a:xfrm>
            <a:off x="6096000" y="1916968"/>
            <a:ext cx="5257800" cy="2059946"/>
          </a:xfrm>
          <a:custGeom>
            <a:avLst/>
            <a:gdLst>
              <a:gd name="connsiteX0" fmla="*/ 0 w 5257800"/>
              <a:gd name="connsiteY0" fmla="*/ 0 h 2059946"/>
              <a:gd name="connsiteX1" fmla="*/ 5257800 w 5257800"/>
              <a:gd name="connsiteY1" fmla="*/ 0 h 2059946"/>
              <a:gd name="connsiteX2" fmla="*/ 5257800 w 5257800"/>
              <a:gd name="connsiteY2" fmla="*/ 2059946 h 2059946"/>
              <a:gd name="connsiteX3" fmla="*/ 0 w 5257800"/>
              <a:gd name="connsiteY3" fmla="*/ 2059946 h 205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800" h="2059946">
                <a:moveTo>
                  <a:pt x="0" y="0"/>
                </a:moveTo>
                <a:lnTo>
                  <a:pt x="5257800" y="0"/>
                </a:lnTo>
                <a:lnTo>
                  <a:pt x="5257800" y="2059946"/>
                </a:lnTo>
                <a:lnTo>
                  <a:pt x="0" y="2059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04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B4445D5-71AC-445B-967D-85FC120D4ED5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6199189" y="4582565"/>
            <a:ext cx="1751013" cy="1281914"/>
          </a:xfrm>
          <a:custGeom>
            <a:avLst/>
            <a:gdLst>
              <a:gd name="connsiteX0" fmla="*/ 0 w 1751013"/>
              <a:gd name="connsiteY0" fmla="*/ 0 h 1281914"/>
              <a:gd name="connsiteX1" fmla="*/ 1751013 w 1751013"/>
              <a:gd name="connsiteY1" fmla="*/ 0 h 1281914"/>
              <a:gd name="connsiteX2" fmla="*/ 881063 w 1751013"/>
              <a:gd name="connsiteY2" fmla="*/ 1281914 h 128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1013" h="1281914">
                <a:moveTo>
                  <a:pt x="0" y="0"/>
                </a:moveTo>
                <a:lnTo>
                  <a:pt x="1751013" y="0"/>
                </a:lnTo>
                <a:lnTo>
                  <a:pt x="881063" y="12819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4848230-40CF-41B8-A466-BAD40176F8DC}"/>
              </a:ext>
            </a:extLst>
          </p:cNvPr>
          <p:cNvSpPr>
            <a:spLocks noGrp="1"/>
          </p:cNvSpPr>
          <p:nvPr>
            <p:ph type="pic" sz="quarter" idx="83" hasCustomPrompt="1"/>
          </p:nvPr>
        </p:nvSpPr>
        <p:spPr>
          <a:xfrm>
            <a:off x="3630613" y="1"/>
            <a:ext cx="6018213" cy="4360725"/>
          </a:xfrm>
          <a:custGeom>
            <a:avLst/>
            <a:gdLst>
              <a:gd name="connsiteX0" fmla="*/ 2994025 w 6018213"/>
              <a:gd name="connsiteY0" fmla="*/ 0 h 4360725"/>
              <a:gd name="connsiteX1" fmla="*/ 3003550 w 6018213"/>
              <a:gd name="connsiteY1" fmla="*/ 0 h 4360725"/>
              <a:gd name="connsiteX2" fmla="*/ 6018213 w 6018213"/>
              <a:gd name="connsiteY2" fmla="*/ 4360725 h 4360725"/>
              <a:gd name="connsiteX3" fmla="*/ 0 w 6018213"/>
              <a:gd name="connsiteY3" fmla="*/ 4360725 h 436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8213" h="4360725">
                <a:moveTo>
                  <a:pt x="2994025" y="0"/>
                </a:moveTo>
                <a:lnTo>
                  <a:pt x="3003550" y="0"/>
                </a:lnTo>
                <a:lnTo>
                  <a:pt x="6018213" y="4360725"/>
                </a:lnTo>
                <a:lnTo>
                  <a:pt x="0" y="43607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772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F9C4AFA-7885-4A52-ACEF-D07FF2649D35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3558825" y="1"/>
            <a:ext cx="5074351" cy="3676814"/>
          </a:xfrm>
          <a:custGeom>
            <a:avLst/>
            <a:gdLst>
              <a:gd name="connsiteX0" fmla="*/ 2524459 w 5074351"/>
              <a:gd name="connsiteY0" fmla="*/ 0 h 3676814"/>
              <a:gd name="connsiteX1" fmla="*/ 2532491 w 5074351"/>
              <a:gd name="connsiteY1" fmla="*/ 0 h 3676814"/>
              <a:gd name="connsiteX2" fmla="*/ 5074351 w 5074351"/>
              <a:gd name="connsiteY2" fmla="*/ 3676814 h 3676814"/>
              <a:gd name="connsiteX3" fmla="*/ 0 w 5074351"/>
              <a:gd name="connsiteY3" fmla="*/ 3676814 h 367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351" h="3676814">
                <a:moveTo>
                  <a:pt x="2524459" y="0"/>
                </a:moveTo>
                <a:lnTo>
                  <a:pt x="2532491" y="0"/>
                </a:lnTo>
                <a:lnTo>
                  <a:pt x="5074351" y="3676814"/>
                </a:lnTo>
                <a:lnTo>
                  <a:pt x="0" y="36768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01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7903D34-2EBF-454D-91C4-626EEC746865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838201" y="2063861"/>
            <a:ext cx="10515599" cy="2841525"/>
          </a:xfrm>
          <a:custGeom>
            <a:avLst/>
            <a:gdLst>
              <a:gd name="connsiteX0" fmla="*/ 0 w 10515599"/>
              <a:gd name="connsiteY0" fmla="*/ 0 h 2841525"/>
              <a:gd name="connsiteX1" fmla="*/ 10515599 w 10515599"/>
              <a:gd name="connsiteY1" fmla="*/ 0 h 2841525"/>
              <a:gd name="connsiteX2" fmla="*/ 10515599 w 10515599"/>
              <a:gd name="connsiteY2" fmla="*/ 2841525 h 2841525"/>
              <a:gd name="connsiteX3" fmla="*/ 0 w 10515599"/>
              <a:gd name="connsiteY3" fmla="*/ 2841525 h 284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5599" h="2841525">
                <a:moveTo>
                  <a:pt x="0" y="0"/>
                </a:moveTo>
                <a:lnTo>
                  <a:pt x="10515599" y="0"/>
                </a:lnTo>
                <a:lnTo>
                  <a:pt x="10515599" y="2841525"/>
                </a:lnTo>
                <a:lnTo>
                  <a:pt x="0" y="28415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92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A71D35B-11AB-488E-BC03-B4B2B74033F0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1636484" y="2435330"/>
            <a:ext cx="2322576" cy="2322576"/>
          </a:xfrm>
          <a:custGeom>
            <a:avLst/>
            <a:gdLst>
              <a:gd name="connsiteX0" fmla="*/ 1161288 w 2322576"/>
              <a:gd name="connsiteY0" fmla="*/ 0 h 2322576"/>
              <a:gd name="connsiteX1" fmla="*/ 2322576 w 2322576"/>
              <a:gd name="connsiteY1" fmla="*/ 1161288 h 2322576"/>
              <a:gd name="connsiteX2" fmla="*/ 1161288 w 2322576"/>
              <a:gd name="connsiteY2" fmla="*/ 2322576 h 2322576"/>
              <a:gd name="connsiteX3" fmla="*/ 0 w 2322576"/>
              <a:gd name="connsiteY3" fmla="*/ 1161288 h 2322576"/>
              <a:gd name="connsiteX4" fmla="*/ 1161288 w 2322576"/>
              <a:gd name="connsiteY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2576" h="2322576">
                <a:moveTo>
                  <a:pt x="1161288" y="0"/>
                </a:moveTo>
                <a:cubicBezTo>
                  <a:pt x="1802650" y="0"/>
                  <a:pt x="2322576" y="519926"/>
                  <a:pt x="2322576" y="1161288"/>
                </a:cubicBezTo>
                <a:cubicBezTo>
                  <a:pt x="2322576" y="1802650"/>
                  <a:pt x="1802650" y="2322576"/>
                  <a:pt x="1161288" y="2322576"/>
                </a:cubicBezTo>
                <a:cubicBezTo>
                  <a:pt x="519926" y="2322576"/>
                  <a:pt x="0" y="1802650"/>
                  <a:pt x="0" y="1161288"/>
                </a:cubicBezTo>
                <a:cubicBezTo>
                  <a:pt x="0" y="519926"/>
                  <a:pt x="519926" y="0"/>
                  <a:pt x="1161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08D0D9-6E49-415E-ACF9-37AF7489C844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4934712" y="2435330"/>
            <a:ext cx="2322576" cy="2322576"/>
          </a:xfrm>
          <a:custGeom>
            <a:avLst/>
            <a:gdLst>
              <a:gd name="connsiteX0" fmla="*/ 1161288 w 2322576"/>
              <a:gd name="connsiteY0" fmla="*/ 0 h 2322576"/>
              <a:gd name="connsiteX1" fmla="*/ 2322576 w 2322576"/>
              <a:gd name="connsiteY1" fmla="*/ 1161288 h 2322576"/>
              <a:gd name="connsiteX2" fmla="*/ 1161288 w 2322576"/>
              <a:gd name="connsiteY2" fmla="*/ 2322576 h 2322576"/>
              <a:gd name="connsiteX3" fmla="*/ 0 w 2322576"/>
              <a:gd name="connsiteY3" fmla="*/ 1161288 h 2322576"/>
              <a:gd name="connsiteX4" fmla="*/ 1161288 w 2322576"/>
              <a:gd name="connsiteY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2576" h="2322576">
                <a:moveTo>
                  <a:pt x="1161288" y="0"/>
                </a:moveTo>
                <a:cubicBezTo>
                  <a:pt x="1802650" y="0"/>
                  <a:pt x="2322576" y="519926"/>
                  <a:pt x="2322576" y="1161288"/>
                </a:cubicBezTo>
                <a:cubicBezTo>
                  <a:pt x="2322576" y="1802650"/>
                  <a:pt x="1802650" y="2322576"/>
                  <a:pt x="1161288" y="2322576"/>
                </a:cubicBezTo>
                <a:cubicBezTo>
                  <a:pt x="519926" y="2322576"/>
                  <a:pt x="0" y="1802650"/>
                  <a:pt x="0" y="1161288"/>
                </a:cubicBezTo>
                <a:cubicBezTo>
                  <a:pt x="0" y="519926"/>
                  <a:pt x="519926" y="0"/>
                  <a:pt x="1161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4E5D550-6FDA-4059-93B3-10EE1AB13E99}"/>
              </a:ext>
            </a:extLst>
          </p:cNvPr>
          <p:cNvSpPr>
            <a:spLocks noGrp="1"/>
          </p:cNvSpPr>
          <p:nvPr>
            <p:ph type="pic" sz="quarter" idx="86" hasCustomPrompt="1"/>
          </p:nvPr>
        </p:nvSpPr>
        <p:spPr>
          <a:xfrm>
            <a:off x="8232940" y="2435330"/>
            <a:ext cx="2322576" cy="2322576"/>
          </a:xfrm>
          <a:custGeom>
            <a:avLst/>
            <a:gdLst>
              <a:gd name="connsiteX0" fmla="*/ 1161288 w 2322576"/>
              <a:gd name="connsiteY0" fmla="*/ 0 h 2322576"/>
              <a:gd name="connsiteX1" fmla="*/ 2322576 w 2322576"/>
              <a:gd name="connsiteY1" fmla="*/ 1161288 h 2322576"/>
              <a:gd name="connsiteX2" fmla="*/ 1161288 w 2322576"/>
              <a:gd name="connsiteY2" fmla="*/ 2322576 h 2322576"/>
              <a:gd name="connsiteX3" fmla="*/ 0 w 2322576"/>
              <a:gd name="connsiteY3" fmla="*/ 1161288 h 2322576"/>
              <a:gd name="connsiteX4" fmla="*/ 1161288 w 2322576"/>
              <a:gd name="connsiteY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2576" h="2322576">
                <a:moveTo>
                  <a:pt x="1161288" y="0"/>
                </a:moveTo>
                <a:cubicBezTo>
                  <a:pt x="1802650" y="0"/>
                  <a:pt x="2322576" y="519926"/>
                  <a:pt x="2322576" y="1161288"/>
                </a:cubicBezTo>
                <a:cubicBezTo>
                  <a:pt x="2322576" y="1802650"/>
                  <a:pt x="1802650" y="2322576"/>
                  <a:pt x="1161288" y="2322576"/>
                </a:cubicBezTo>
                <a:cubicBezTo>
                  <a:pt x="519926" y="2322576"/>
                  <a:pt x="0" y="1802650"/>
                  <a:pt x="0" y="1161288"/>
                </a:cubicBezTo>
                <a:cubicBezTo>
                  <a:pt x="0" y="519926"/>
                  <a:pt x="519926" y="0"/>
                  <a:pt x="1161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5916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EDC3B7D-3A99-4DCF-A38B-68E4E3AB0EBC}"/>
              </a:ext>
            </a:extLst>
          </p:cNvPr>
          <p:cNvSpPr>
            <a:spLocks noGrp="1"/>
          </p:cNvSpPr>
          <p:nvPr>
            <p:ph type="pic" sz="quarter" idx="86" hasCustomPrompt="1"/>
          </p:nvPr>
        </p:nvSpPr>
        <p:spPr>
          <a:xfrm>
            <a:off x="8556803" y="1832967"/>
            <a:ext cx="2796997" cy="4171181"/>
          </a:xfrm>
          <a:custGeom>
            <a:avLst/>
            <a:gdLst>
              <a:gd name="connsiteX0" fmla="*/ 0 w 2796997"/>
              <a:gd name="connsiteY0" fmla="*/ 0 h 4171181"/>
              <a:gd name="connsiteX1" fmla="*/ 2796997 w 2796997"/>
              <a:gd name="connsiteY1" fmla="*/ 0 h 4171181"/>
              <a:gd name="connsiteX2" fmla="*/ 2796997 w 2796997"/>
              <a:gd name="connsiteY2" fmla="*/ 4171181 h 4171181"/>
              <a:gd name="connsiteX3" fmla="*/ 0 w 2796997"/>
              <a:gd name="connsiteY3" fmla="*/ 4171181 h 4171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997" h="4171181">
                <a:moveTo>
                  <a:pt x="0" y="0"/>
                </a:moveTo>
                <a:lnTo>
                  <a:pt x="2796997" y="0"/>
                </a:lnTo>
                <a:lnTo>
                  <a:pt x="2796997" y="4171181"/>
                </a:lnTo>
                <a:lnTo>
                  <a:pt x="0" y="41711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435F3CE-13BC-41B5-8177-DD5104DD0071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3955774" y="1832967"/>
            <a:ext cx="4601030" cy="2491530"/>
          </a:xfrm>
          <a:custGeom>
            <a:avLst/>
            <a:gdLst>
              <a:gd name="connsiteX0" fmla="*/ 0 w 4601030"/>
              <a:gd name="connsiteY0" fmla="*/ 0 h 2491530"/>
              <a:gd name="connsiteX1" fmla="*/ 4601030 w 4601030"/>
              <a:gd name="connsiteY1" fmla="*/ 0 h 2491530"/>
              <a:gd name="connsiteX2" fmla="*/ 4601030 w 4601030"/>
              <a:gd name="connsiteY2" fmla="*/ 2491530 h 2491530"/>
              <a:gd name="connsiteX3" fmla="*/ 0 w 4601030"/>
              <a:gd name="connsiteY3" fmla="*/ 2491530 h 249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1030" h="2491530">
                <a:moveTo>
                  <a:pt x="0" y="0"/>
                </a:moveTo>
                <a:lnTo>
                  <a:pt x="4601030" y="0"/>
                </a:lnTo>
                <a:lnTo>
                  <a:pt x="4601030" y="2491530"/>
                </a:lnTo>
                <a:lnTo>
                  <a:pt x="0" y="24915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C297C2-7475-4DF3-B5B4-6115D2619049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838200" y="1832967"/>
            <a:ext cx="3117574" cy="2491530"/>
          </a:xfrm>
          <a:custGeom>
            <a:avLst/>
            <a:gdLst>
              <a:gd name="connsiteX0" fmla="*/ 0 w 3117574"/>
              <a:gd name="connsiteY0" fmla="*/ 0 h 2491530"/>
              <a:gd name="connsiteX1" fmla="*/ 3117574 w 3117574"/>
              <a:gd name="connsiteY1" fmla="*/ 0 h 2491530"/>
              <a:gd name="connsiteX2" fmla="*/ 3117574 w 3117574"/>
              <a:gd name="connsiteY2" fmla="*/ 2491530 h 2491530"/>
              <a:gd name="connsiteX3" fmla="*/ 0 w 3117574"/>
              <a:gd name="connsiteY3" fmla="*/ 2491530 h 249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7574" h="2491530">
                <a:moveTo>
                  <a:pt x="0" y="0"/>
                </a:moveTo>
                <a:lnTo>
                  <a:pt x="3117574" y="0"/>
                </a:lnTo>
                <a:lnTo>
                  <a:pt x="3117574" y="2491530"/>
                </a:lnTo>
                <a:lnTo>
                  <a:pt x="0" y="24915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19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CEAF602-3002-4412-8809-8357572EE64F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3630613" y="1"/>
            <a:ext cx="6018213" cy="4360725"/>
          </a:xfrm>
          <a:custGeom>
            <a:avLst/>
            <a:gdLst>
              <a:gd name="connsiteX0" fmla="*/ 2994025 w 6018213"/>
              <a:gd name="connsiteY0" fmla="*/ 0 h 4360725"/>
              <a:gd name="connsiteX1" fmla="*/ 3003550 w 6018213"/>
              <a:gd name="connsiteY1" fmla="*/ 0 h 4360725"/>
              <a:gd name="connsiteX2" fmla="*/ 6018213 w 6018213"/>
              <a:gd name="connsiteY2" fmla="*/ 4360725 h 4360725"/>
              <a:gd name="connsiteX3" fmla="*/ 0 w 6018213"/>
              <a:gd name="connsiteY3" fmla="*/ 4360725 h 436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8213" h="4360725">
                <a:moveTo>
                  <a:pt x="2994025" y="0"/>
                </a:moveTo>
                <a:lnTo>
                  <a:pt x="3003550" y="0"/>
                </a:lnTo>
                <a:lnTo>
                  <a:pt x="6018213" y="4360725"/>
                </a:lnTo>
                <a:lnTo>
                  <a:pt x="0" y="43607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DDEF4B5-FDA2-44C2-943D-E2A26678E8F7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6199190" y="4524509"/>
            <a:ext cx="1751013" cy="1281914"/>
          </a:xfrm>
          <a:custGeom>
            <a:avLst/>
            <a:gdLst>
              <a:gd name="connsiteX0" fmla="*/ 0 w 1751013"/>
              <a:gd name="connsiteY0" fmla="*/ 0 h 1281914"/>
              <a:gd name="connsiteX1" fmla="*/ 1751013 w 1751013"/>
              <a:gd name="connsiteY1" fmla="*/ 0 h 1281914"/>
              <a:gd name="connsiteX2" fmla="*/ 881063 w 1751013"/>
              <a:gd name="connsiteY2" fmla="*/ 1281914 h 128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1013" h="1281914">
                <a:moveTo>
                  <a:pt x="0" y="0"/>
                </a:moveTo>
                <a:lnTo>
                  <a:pt x="1751013" y="0"/>
                </a:lnTo>
                <a:lnTo>
                  <a:pt x="881063" y="12819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85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40062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FFB9B14-5061-4E44-9591-7DD191B94E19}"/>
              </a:ext>
            </a:extLst>
          </p:cNvPr>
          <p:cNvSpPr>
            <a:spLocks noGrp="1"/>
          </p:cNvSpPr>
          <p:nvPr>
            <p:ph type="pic" sz="quarter" idx="86" hasCustomPrompt="1"/>
          </p:nvPr>
        </p:nvSpPr>
        <p:spPr>
          <a:xfrm>
            <a:off x="9822938" y="1708872"/>
            <a:ext cx="2369061" cy="1871250"/>
          </a:xfrm>
          <a:custGeom>
            <a:avLst/>
            <a:gdLst>
              <a:gd name="connsiteX0" fmla="*/ 0 w 2369061"/>
              <a:gd name="connsiteY0" fmla="*/ 0 h 1871250"/>
              <a:gd name="connsiteX1" fmla="*/ 2369061 w 2369061"/>
              <a:gd name="connsiteY1" fmla="*/ 0 h 1871250"/>
              <a:gd name="connsiteX2" fmla="*/ 2369061 w 2369061"/>
              <a:gd name="connsiteY2" fmla="*/ 1871250 h 1871250"/>
              <a:gd name="connsiteX3" fmla="*/ 0 w 2369061"/>
              <a:gd name="connsiteY3" fmla="*/ 1871250 h 18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061" h="1871250">
                <a:moveTo>
                  <a:pt x="0" y="0"/>
                </a:moveTo>
                <a:lnTo>
                  <a:pt x="2369061" y="0"/>
                </a:lnTo>
                <a:lnTo>
                  <a:pt x="2369061" y="1871250"/>
                </a:lnTo>
                <a:lnTo>
                  <a:pt x="0" y="1871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23C7654-1806-4514-A450-0CCCDD0279F7}"/>
              </a:ext>
            </a:extLst>
          </p:cNvPr>
          <p:cNvSpPr>
            <a:spLocks noGrp="1"/>
          </p:cNvSpPr>
          <p:nvPr>
            <p:ph type="pic" sz="quarter" idx="87" hasCustomPrompt="1"/>
          </p:nvPr>
        </p:nvSpPr>
        <p:spPr>
          <a:xfrm>
            <a:off x="9822938" y="3666961"/>
            <a:ext cx="2369061" cy="1871250"/>
          </a:xfrm>
          <a:custGeom>
            <a:avLst/>
            <a:gdLst>
              <a:gd name="connsiteX0" fmla="*/ 0 w 2369061"/>
              <a:gd name="connsiteY0" fmla="*/ 0 h 1871250"/>
              <a:gd name="connsiteX1" fmla="*/ 2369061 w 2369061"/>
              <a:gd name="connsiteY1" fmla="*/ 0 h 1871250"/>
              <a:gd name="connsiteX2" fmla="*/ 2369061 w 2369061"/>
              <a:gd name="connsiteY2" fmla="*/ 1871250 h 1871250"/>
              <a:gd name="connsiteX3" fmla="*/ 0 w 2369061"/>
              <a:gd name="connsiteY3" fmla="*/ 1871250 h 18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061" h="1871250">
                <a:moveTo>
                  <a:pt x="0" y="0"/>
                </a:moveTo>
                <a:lnTo>
                  <a:pt x="2369061" y="0"/>
                </a:lnTo>
                <a:lnTo>
                  <a:pt x="2369061" y="1871250"/>
                </a:lnTo>
                <a:lnTo>
                  <a:pt x="0" y="1871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AABE9AF-F663-49C0-BC75-71A6D8242A05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0" y="1708872"/>
            <a:ext cx="4820878" cy="3829339"/>
          </a:xfrm>
          <a:custGeom>
            <a:avLst/>
            <a:gdLst>
              <a:gd name="connsiteX0" fmla="*/ 0 w 4820878"/>
              <a:gd name="connsiteY0" fmla="*/ 0 h 3829339"/>
              <a:gd name="connsiteX1" fmla="*/ 4820878 w 4820878"/>
              <a:gd name="connsiteY1" fmla="*/ 0 h 3829339"/>
              <a:gd name="connsiteX2" fmla="*/ 4820878 w 4820878"/>
              <a:gd name="connsiteY2" fmla="*/ 3829339 h 3829339"/>
              <a:gd name="connsiteX3" fmla="*/ 0 w 4820878"/>
              <a:gd name="connsiteY3" fmla="*/ 3829339 h 382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0878" h="3829339">
                <a:moveTo>
                  <a:pt x="0" y="0"/>
                </a:moveTo>
                <a:lnTo>
                  <a:pt x="4820878" y="0"/>
                </a:lnTo>
                <a:lnTo>
                  <a:pt x="4820878" y="3829339"/>
                </a:lnTo>
                <a:lnTo>
                  <a:pt x="0" y="38293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5E3DD82-E1BA-460C-94DD-D2CE6F902218}"/>
              </a:ext>
            </a:extLst>
          </p:cNvPr>
          <p:cNvSpPr>
            <a:spLocks noGrp="1"/>
          </p:cNvSpPr>
          <p:nvPr>
            <p:ph type="pic" sz="quarter" idx="89" hasCustomPrompt="1"/>
          </p:nvPr>
        </p:nvSpPr>
        <p:spPr>
          <a:xfrm>
            <a:off x="4911471" y="3666961"/>
            <a:ext cx="2369061" cy="1871250"/>
          </a:xfrm>
          <a:custGeom>
            <a:avLst/>
            <a:gdLst>
              <a:gd name="connsiteX0" fmla="*/ 0 w 2369061"/>
              <a:gd name="connsiteY0" fmla="*/ 0 h 1871250"/>
              <a:gd name="connsiteX1" fmla="*/ 2369061 w 2369061"/>
              <a:gd name="connsiteY1" fmla="*/ 0 h 1871250"/>
              <a:gd name="connsiteX2" fmla="*/ 2369061 w 2369061"/>
              <a:gd name="connsiteY2" fmla="*/ 1871250 h 1871250"/>
              <a:gd name="connsiteX3" fmla="*/ 0 w 2369061"/>
              <a:gd name="connsiteY3" fmla="*/ 1871250 h 18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061" h="1871250">
                <a:moveTo>
                  <a:pt x="0" y="0"/>
                </a:moveTo>
                <a:lnTo>
                  <a:pt x="2369061" y="0"/>
                </a:lnTo>
                <a:lnTo>
                  <a:pt x="2369061" y="1871250"/>
                </a:lnTo>
                <a:lnTo>
                  <a:pt x="0" y="1871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0831AE1-8D21-476C-8831-8E81D13BFDF9}"/>
              </a:ext>
            </a:extLst>
          </p:cNvPr>
          <p:cNvSpPr>
            <a:spLocks noGrp="1"/>
          </p:cNvSpPr>
          <p:nvPr>
            <p:ph type="pic" sz="quarter" idx="88" hasCustomPrompt="1"/>
          </p:nvPr>
        </p:nvSpPr>
        <p:spPr>
          <a:xfrm>
            <a:off x="7367204" y="3666961"/>
            <a:ext cx="2369061" cy="1871250"/>
          </a:xfrm>
          <a:custGeom>
            <a:avLst/>
            <a:gdLst>
              <a:gd name="connsiteX0" fmla="*/ 0 w 2369061"/>
              <a:gd name="connsiteY0" fmla="*/ 0 h 1871250"/>
              <a:gd name="connsiteX1" fmla="*/ 2369061 w 2369061"/>
              <a:gd name="connsiteY1" fmla="*/ 0 h 1871250"/>
              <a:gd name="connsiteX2" fmla="*/ 2369061 w 2369061"/>
              <a:gd name="connsiteY2" fmla="*/ 1871250 h 1871250"/>
              <a:gd name="connsiteX3" fmla="*/ 0 w 2369061"/>
              <a:gd name="connsiteY3" fmla="*/ 1871250 h 18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061" h="1871250">
                <a:moveTo>
                  <a:pt x="0" y="0"/>
                </a:moveTo>
                <a:lnTo>
                  <a:pt x="2369061" y="0"/>
                </a:lnTo>
                <a:lnTo>
                  <a:pt x="2369061" y="1871250"/>
                </a:lnTo>
                <a:lnTo>
                  <a:pt x="0" y="1871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47D5CFA-2194-4257-AFB5-FEE587C5849E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4911470" y="1708873"/>
            <a:ext cx="4820877" cy="1871249"/>
          </a:xfrm>
          <a:custGeom>
            <a:avLst/>
            <a:gdLst>
              <a:gd name="connsiteX0" fmla="*/ 0 w 4820877"/>
              <a:gd name="connsiteY0" fmla="*/ 0 h 1871249"/>
              <a:gd name="connsiteX1" fmla="*/ 4820877 w 4820877"/>
              <a:gd name="connsiteY1" fmla="*/ 0 h 1871249"/>
              <a:gd name="connsiteX2" fmla="*/ 4820877 w 4820877"/>
              <a:gd name="connsiteY2" fmla="*/ 1871249 h 1871249"/>
              <a:gd name="connsiteX3" fmla="*/ 0 w 4820877"/>
              <a:gd name="connsiteY3" fmla="*/ 1871249 h 187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0877" h="1871249">
                <a:moveTo>
                  <a:pt x="0" y="0"/>
                </a:moveTo>
                <a:lnTo>
                  <a:pt x="4820877" y="0"/>
                </a:lnTo>
                <a:lnTo>
                  <a:pt x="4820877" y="1871249"/>
                </a:lnTo>
                <a:lnTo>
                  <a:pt x="0" y="18712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87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F243613-C3F6-466A-86F4-028D0BFDA8E6}"/>
              </a:ext>
            </a:extLst>
          </p:cNvPr>
          <p:cNvSpPr>
            <a:spLocks noGrp="1"/>
          </p:cNvSpPr>
          <p:nvPr>
            <p:ph type="pic" sz="quarter" idx="84" hasCustomPrompt="1"/>
          </p:nvPr>
        </p:nvSpPr>
        <p:spPr>
          <a:xfrm>
            <a:off x="0" y="1950473"/>
            <a:ext cx="12191999" cy="3245643"/>
          </a:xfrm>
          <a:custGeom>
            <a:avLst/>
            <a:gdLst>
              <a:gd name="connsiteX0" fmla="*/ 0 w 12191999"/>
              <a:gd name="connsiteY0" fmla="*/ 0 h 3245643"/>
              <a:gd name="connsiteX1" fmla="*/ 12191999 w 12191999"/>
              <a:gd name="connsiteY1" fmla="*/ 0 h 3245643"/>
              <a:gd name="connsiteX2" fmla="*/ 12191999 w 12191999"/>
              <a:gd name="connsiteY2" fmla="*/ 3245643 h 3245643"/>
              <a:gd name="connsiteX3" fmla="*/ 0 w 12191999"/>
              <a:gd name="connsiteY3" fmla="*/ 3245643 h 324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245643">
                <a:moveTo>
                  <a:pt x="0" y="0"/>
                </a:moveTo>
                <a:lnTo>
                  <a:pt x="12191999" y="0"/>
                </a:lnTo>
                <a:lnTo>
                  <a:pt x="12191999" y="3245643"/>
                </a:lnTo>
                <a:lnTo>
                  <a:pt x="0" y="32456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05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032233"/>
            <a:ext cx="12192000" cy="2467196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586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3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2146300"/>
              <a:gd name="connsiteX1" fmla="*/ 12192000 w 12192000"/>
              <a:gd name="connsiteY1" fmla="*/ 0 h 2146300"/>
              <a:gd name="connsiteX2" fmla="*/ 12192000 w 12192000"/>
              <a:gd name="connsiteY2" fmla="*/ 2146300 h 2146300"/>
              <a:gd name="connsiteX3" fmla="*/ 0 w 12192000"/>
              <a:gd name="connsiteY3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46300">
                <a:moveTo>
                  <a:pt x="0" y="0"/>
                </a:moveTo>
                <a:lnTo>
                  <a:pt x="12192000" y="0"/>
                </a:lnTo>
                <a:lnTo>
                  <a:pt x="12192000" y="2146300"/>
                </a:lnTo>
                <a:lnTo>
                  <a:pt x="0" y="2146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1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8FF5079-F006-4B86-B729-27791B93553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0" y="3489"/>
            <a:ext cx="12192000" cy="6856099"/>
          </a:xfrm>
          <a:custGeom>
            <a:avLst/>
            <a:gdLst>
              <a:gd name="connsiteX0" fmla="*/ 0 w 2978150"/>
              <a:gd name="connsiteY0" fmla="*/ 0 h 2487613"/>
              <a:gd name="connsiteX1" fmla="*/ 2978150 w 2978150"/>
              <a:gd name="connsiteY1" fmla="*/ 0 h 2487613"/>
              <a:gd name="connsiteX2" fmla="*/ 2978150 w 2978150"/>
              <a:gd name="connsiteY2" fmla="*/ 2487613 h 2487613"/>
              <a:gd name="connsiteX3" fmla="*/ 0 w 2978150"/>
              <a:gd name="connsiteY3" fmla="*/ 2487613 h 248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8150" h="2487613">
                <a:moveTo>
                  <a:pt x="0" y="0"/>
                </a:moveTo>
                <a:lnTo>
                  <a:pt x="2978150" y="0"/>
                </a:lnTo>
                <a:lnTo>
                  <a:pt x="2978150" y="2487613"/>
                </a:lnTo>
                <a:lnTo>
                  <a:pt x="0" y="24876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80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828E701-2D58-4504-96C0-CE45AC995CE2}"/>
              </a:ext>
            </a:extLst>
          </p:cNvPr>
          <p:cNvSpPr>
            <a:spLocks noGrp="1"/>
          </p:cNvSpPr>
          <p:nvPr>
            <p:ph type="pic" sz="quarter" idx="74" hasCustomPrompt="1"/>
          </p:nvPr>
        </p:nvSpPr>
        <p:spPr>
          <a:xfrm>
            <a:off x="0" y="1"/>
            <a:ext cx="12192000" cy="1895061"/>
          </a:xfrm>
          <a:custGeom>
            <a:avLst/>
            <a:gdLst>
              <a:gd name="connsiteX0" fmla="*/ 0 w 12192000"/>
              <a:gd name="connsiteY0" fmla="*/ 0 h 1895061"/>
              <a:gd name="connsiteX1" fmla="*/ 12192000 w 12192000"/>
              <a:gd name="connsiteY1" fmla="*/ 0 h 1895061"/>
              <a:gd name="connsiteX2" fmla="*/ 12192000 w 12192000"/>
              <a:gd name="connsiteY2" fmla="*/ 1895061 h 1895061"/>
              <a:gd name="connsiteX3" fmla="*/ 0 w 12192000"/>
              <a:gd name="connsiteY3" fmla="*/ 1895061 h 1895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95061">
                <a:moveTo>
                  <a:pt x="0" y="0"/>
                </a:moveTo>
                <a:lnTo>
                  <a:pt x="12192000" y="0"/>
                </a:lnTo>
                <a:lnTo>
                  <a:pt x="12192000" y="1895061"/>
                </a:lnTo>
                <a:lnTo>
                  <a:pt x="0" y="189506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181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DDB7CB-975B-4EED-9475-DDFC66DD115B}"/>
              </a:ext>
            </a:extLst>
          </p:cNvPr>
          <p:cNvSpPr>
            <a:spLocks noGrp="1"/>
          </p:cNvSpPr>
          <p:nvPr>
            <p:ph type="pic" sz="quarter" idx="74" hasCustomPrompt="1"/>
          </p:nvPr>
        </p:nvSpPr>
        <p:spPr>
          <a:xfrm>
            <a:off x="5842993" y="2225110"/>
            <a:ext cx="4925185" cy="3859212"/>
          </a:xfrm>
          <a:custGeom>
            <a:avLst/>
            <a:gdLst>
              <a:gd name="connsiteX0" fmla="*/ 0 w 4925185"/>
              <a:gd name="connsiteY0" fmla="*/ 0 h 3859212"/>
              <a:gd name="connsiteX1" fmla="*/ 4925185 w 4925185"/>
              <a:gd name="connsiteY1" fmla="*/ 0 h 3859212"/>
              <a:gd name="connsiteX2" fmla="*/ 4925185 w 4925185"/>
              <a:gd name="connsiteY2" fmla="*/ 3859212 h 3859212"/>
              <a:gd name="connsiteX3" fmla="*/ 0 w 4925185"/>
              <a:gd name="connsiteY3" fmla="*/ 3859212 h 385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5185" h="3859212">
                <a:moveTo>
                  <a:pt x="0" y="0"/>
                </a:moveTo>
                <a:lnTo>
                  <a:pt x="4925185" y="0"/>
                </a:lnTo>
                <a:lnTo>
                  <a:pt x="4925185" y="3859212"/>
                </a:lnTo>
                <a:lnTo>
                  <a:pt x="0" y="38592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4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BDC4D56-B19F-46B8-A376-5C07B9307DB5}"/>
              </a:ext>
            </a:extLst>
          </p:cNvPr>
          <p:cNvSpPr>
            <a:spLocks noGrp="1"/>
          </p:cNvSpPr>
          <p:nvPr>
            <p:ph type="pic" sz="quarter" idx="83" hasCustomPrompt="1"/>
          </p:nvPr>
        </p:nvSpPr>
        <p:spPr>
          <a:xfrm>
            <a:off x="6515099" y="2020336"/>
            <a:ext cx="4838701" cy="3356712"/>
          </a:xfrm>
          <a:custGeom>
            <a:avLst/>
            <a:gdLst>
              <a:gd name="connsiteX0" fmla="*/ 0 w 4838701"/>
              <a:gd name="connsiteY0" fmla="*/ 0 h 3356712"/>
              <a:gd name="connsiteX1" fmla="*/ 4838701 w 4838701"/>
              <a:gd name="connsiteY1" fmla="*/ 0 h 3356712"/>
              <a:gd name="connsiteX2" fmla="*/ 4838701 w 4838701"/>
              <a:gd name="connsiteY2" fmla="*/ 3356712 h 3356712"/>
              <a:gd name="connsiteX3" fmla="*/ 0 w 4838701"/>
              <a:gd name="connsiteY3" fmla="*/ 3356712 h 335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8701" h="3356712">
                <a:moveTo>
                  <a:pt x="0" y="0"/>
                </a:moveTo>
                <a:lnTo>
                  <a:pt x="4838701" y="0"/>
                </a:lnTo>
                <a:lnTo>
                  <a:pt x="4838701" y="3356712"/>
                </a:lnTo>
                <a:lnTo>
                  <a:pt x="0" y="33567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21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 userDrawn="1"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1237"/>
            <a:ext cx="10515600" cy="67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304542" y="481237"/>
            <a:ext cx="438150" cy="311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6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3" r:id="rId3"/>
    <p:sldLayoutId id="2147483650" r:id="rId4"/>
    <p:sldLayoutId id="2147483713" r:id="rId5"/>
    <p:sldLayoutId id="2147483723" r:id="rId6"/>
    <p:sldLayoutId id="2147483854" r:id="rId7"/>
    <p:sldLayoutId id="2147483855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95" r:id="rId14"/>
    <p:sldLayoutId id="2147483896" r:id="rId15"/>
    <p:sldLayoutId id="2147483897" r:id="rId16"/>
    <p:sldLayoutId id="2147483898" r:id="rId17"/>
    <p:sldLayoutId id="2147483899" r:id="rId18"/>
    <p:sldLayoutId id="2147483900" r:id="rId19"/>
    <p:sldLayoutId id="2147483901" r:id="rId20"/>
    <p:sldLayoutId id="2147483902" r:id="rId2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2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80" name="Group 6379">
            <a:extLst>
              <a:ext uri="{FF2B5EF4-FFF2-40B4-BE49-F238E27FC236}">
                <a16:creationId xmlns:a16="http://schemas.microsoft.com/office/drawing/2014/main" id="{04B09A8D-1CB9-4270-A373-538C269A1D40}"/>
              </a:ext>
            </a:extLst>
          </p:cNvPr>
          <p:cNvGrpSpPr/>
          <p:nvPr/>
        </p:nvGrpSpPr>
        <p:grpSpPr>
          <a:xfrm>
            <a:off x="0" y="0"/>
            <a:ext cx="6548438" cy="6883399"/>
            <a:chOff x="14138276" y="781051"/>
            <a:chExt cx="6548438" cy="6883399"/>
          </a:xfrm>
          <a:solidFill>
            <a:schemeClr val="bg1">
              <a:lumMod val="95000"/>
            </a:schemeClr>
          </a:solidFill>
        </p:grpSpPr>
        <p:grpSp>
          <p:nvGrpSpPr>
            <p:cNvPr id="4018" name="Group 1806">
              <a:extLst>
                <a:ext uri="{FF2B5EF4-FFF2-40B4-BE49-F238E27FC236}">
                  <a16:creationId xmlns:a16="http://schemas.microsoft.com/office/drawing/2014/main" id="{BE2AEFD0-9B8D-4F45-B05B-62E3AC45BD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65276" y="781051"/>
              <a:ext cx="6421438" cy="6883399"/>
              <a:chOff x="8986" y="492"/>
              <a:chExt cx="4045" cy="4336"/>
            </a:xfrm>
            <a:grpFill/>
          </p:grpSpPr>
          <p:sp>
            <p:nvSpPr>
              <p:cNvPr id="6180" name="Freeform 1606">
                <a:extLst>
                  <a:ext uri="{FF2B5EF4-FFF2-40B4-BE49-F238E27FC236}">
                    <a16:creationId xmlns:a16="http://schemas.microsoft.com/office/drawing/2014/main" id="{9CA060CF-8B87-485D-AC39-EEA112D71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1293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1" name="Freeform 1607">
                <a:extLst>
                  <a:ext uri="{FF2B5EF4-FFF2-40B4-BE49-F238E27FC236}">
                    <a16:creationId xmlns:a16="http://schemas.microsoft.com/office/drawing/2014/main" id="{D3FC492A-7145-4110-90ED-7DA08A1BD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4" y="492"/>
                <a:ext cx="0" cy="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2" name="Freeform 1608">
                <a:extLst>
                  <a:ext uri="{FF2B5EF4-FFF2-40B4-BE49-F238E27FC236}">
                    <a16:creationId xmlns:a16="http://schemas.microsoft.com/office/drawing/2014/main" id="{9C4C6636-8024-48DE-BA8B-37D6E3C60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4822"/>
                <a:ext cx="40" cy="0"/>
              </a:xfrm>
              <a:custGeom>
                <a:avLst/>
                <a:gdLst>
                  <a:gd name="T0" fmla="*/ 3 w 6"/>
                  <a:gd name="T1" fmla="*/ 6 w 6"/>
                  <a:gd name="T2" fmla="*/ 0 w 6"/>
                  <a:gd name="T3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3" name="Freeform 1609">
                <a:extLst>
                  <a:ext uri="{FF2B5EF4-FFF2-40B4-BE49-F238E27FC236}">
                    <a16:creationId xmlns:a16="http://schemas.microsoft.com/office/drawing/2014/main" id="{B95B7642-DE17-493D-BFD7-7B6323BEB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2" y="4822"/>
                <a:ext cx="20" cy="0"/>
              </a:xfrm>
              <a:custGeom>
                <a:avLst/>
                <a:gdLst>
                  <a:gd name="T0" fmla="*/ 1 w 3"/>
                  <a:gd name="T1" fmla="*/ 3 w 3"/>
                  <a:gd name="T2" fmla="*/ 0 w 3"/>
                  <a:gd name="T3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4" name="Freeform 1610">
                <a:extLst>
                  <a:ext uri="{FF2B5EF4-FFF2-40B4-BE49-F238E27FC236}">
                    <a16:creationId xmlns:a16="http://schemas.microsoft.com/office/drawing/2014/main" id="{966F0BDE-41FF-4DC0-9C3D-A45142C18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9" y="4822"/>
                <a:ext cx="27" cy="6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2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5" name="Freeform 1611">
                <a:extLst>
                  <a:ext uri="{FF2B5EF4-FFF2-40B4-BE49-F238E27FC236}">
                    <a16:creationId xmlns:a16="http://schemas.microsoft.com/office/drawing/2014/main" id="{B3105593-5B46-4F3F-925B-ED67CC360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2" y="4822"/>
                <a:ext cx="7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6" name="Oval 1612">
                <a:extLst>
                  <a:ext uri="{FF2B5EF4-FFF2-40B4-BE49-F238E27FC236}">
                    <a16:creationId xmlns:a16="http://schemas.microsoft.com/office/drawing/2014/main" id="{F0E8F889-8054-4651-AEE8-168B31C91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4822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7" name="Freeform 1613">
                <a:extLst>
                  <a:ext uri="{FF2B5EF4-FFF2-40B4-BE49-F238E27FC236}">
                    <a16:creationId xmlns:a16="http://schemas.microsoft.com/office/drawing/2014/main" id="{3E8BA498-5621-4769-BE2F-EF67BBB9A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2667"/>
                <a:ext cx="20" cy="20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8" name="Freeform 1614">
                <a:extLst>
                  <a:ext uri="{FF2B5EF4-FFF2-40B4-BE49-F238E27FC236}">
                    <a16:creationId xmlns:a16="http://schemas.microsoft.com/office/drawing/2014/main" id="{33F02432-D7CB-44E3-973E-884309648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2867"/>
                <a:ext cx="20" cy="20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9" name="Freeform 1615">
                <a:extLst>
                  <a:ext uri="{FF2B5EF4-FFF2-40B4-BE49-F238E27FC236}">
                    <a16:creationId xmlns:a16="http://schemas.microsoft.com/office/drawing/2014/main" id="{40E37B2C-DD88-4A8A-B86B-0101E8B19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499"/>
                <a:ext cx="20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0" name="Freeform 1616">
                <a:extLst>
                  <a:ext uri="{FF2B5EF4-FFF2-40B4-BE49-F238E27FC236}">
                    <a16:creationId xmlns:a16="http://schemas.microsoft.com/office/drawing/2014/main" id="{1AA5339C-D956-4582-B473-7B5FD549A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499"/>
                <a:ext cx="13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1" name="Freeform 1617">
                <a:extLst>
                  <a:ext uri="{FF2B5EF4-FFF2-40B4-BE49-F238E27FC236}">
                    <a16:creationId xmlns:a16="http://schemas.microsoft.com/office/drawing/2014/main" id="{AB2A3C90-80D3-4E84-868B-3BA3602C6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4695"/>
                <a:ext cx="7" cy="2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2" name="Freeform 1618">
                <a:extLst>
                  <a:ext uri="{FF2B5EF4-FFF2-40B4-BE49-F238E27FC236}">
                    <a16:creationId xmlns:a16="http://schemas.microsoft.com/office/drawing/2014/main" id="{328E0438-59FF-4F13-A715-F9C576FF1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499"/>
                <a:ext cx="7" cy="6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3" name="Freeform 1619">
                <a:extLst>
                  <a:ext uri="{FF2B5EF4-FFF2-40B4-BE49-F238E27FC236}">
                    <a16:creationId xmlns:a16="http://schemas.microsoft.com/office/drawing/2014/main" id="{BCEA1A2A-3647-4DBF-8727-E86E3D155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4501"/>
                <a:ext cx="0" cy="14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4" name="Freeform 1620">
                <a:extLst>
                  <a:ext uri="{FF2B5EF4-FFF2-40B4-BE49-F238E27FC236}">
                    <a16:creationId xmlns:a16="http://schemas.microsoft.com/office/drawing/2014/main" id="{F89D030F-E762-4841-8D79-E5962563C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1673"/>
                <a:ext cx="13" cy="20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5" name="Freeform 1621">
                <a:extLst>
                  <a:ext uri="{FF2B5EF4-FFF2-40B4-BE49-F238E27FC236}">
                    <a16:creationId xmlns:a16="http://schemas.microsoft.com/office/drawing/2014/main" id="{6F483EE5-43F9-4A33-A689-75F520DD9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1279"/>
                <a:ext cx="0" cy="1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6" name="Freeform 1622">
                <a:extLst>
                  <a:ext uri="{FF2B5EF4-FFF2-40B4-BE49-F238E27FC236}">
                    <a16:creationId xmlns:a16="http://schemas.microsoft.com/office/drawing/2014/main" id="{EE76B0AA-410E-4930-8D9B-EAF42CCC2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1479"/>
                <a:ext cx="7" cy="1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7" name="Freeform 1623">
                <a:extLst>
                  <a:ext uri="{FF2B5EF4-FFF2-40B4-BE49-F238E27FC236}">
                    <a16:creationId xmlns:a16="http://schemas.microsoft.com/office/drawing/2014/main" id="{B9543D79-72EC-4716-8178-8DF88D088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788"/>
                <a:ext cx="47" cy="34"/>
              </a:xfrm>
              <a:custGeom>
                <a:avLst/>
                <a:gdLst>
                  <a:gd name="T0" fmla="*/ 5 w 7"/>
                  <a:gd name="T1" fmla="*/ 0 h 5"/>
                  <a:gd name="T2" fmla="*/ 5 w 7"/>
                  <a:gd name="T3" fmla="*/ 0 h 5"/>
                  <a:gd name="T4" fmla="*/ 1 w 7"/>
                  <a:gd name="T5" fmla="*/ 1 h 5"/>
                  <a:gd name="T6" fmla="*/ 0 w 7"/>
                  <a:gd name="T7" fmla="*/ 1 h 5"/>
                  <a:gd name="T8" fmla="*/ 2 w 7"/>
                  <a:gd name="T9" fmla="*/ 5 h 5"/>
                  <a:gd name="T10" fmla="*/ 7 w 7"/>
                  <a:gd name="T11" fmla="*/ 5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8" name="Freeform 1624">
                <a:extLst>
                  <a:ext uri="{FF2B5EF4-FFF2-40B4-BE49-F238E27FC236}">
                    <a16:creationId xmlns:a16="http://schemas.microsoft.com/office/drawing/2014/main" id="{1E69DD86-71A2-40F3-9698-9F69DE934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3187"/>
                <a:ext cx="7" cy="1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9" name="Freeform 1625">
                <a:extLst>
                  <a:ext uri="{FF2B5EF4-FFF2-40B4-BE49-F238E27FC236}">
                    <a16:creationId xmlns:a16="http://schemas.microsoft.com/office/drawing/2014/main" id="{4375700F-4035-4F3B-B3FE-35AFD4409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1873"/>
                <a:ext cx="20" cy="20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2 h 3"/>
                  <a:gd name="T8" fmla="*/ 3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0" name="Freeform 1626">
                <a:extLst>
                  <a:ext uri="{FF2B5EF4-FFF2-40B4-BE49-F238E27FC236}">
                    <a16:creationId xmlns:a16="http://schemas.microsoft.com/office/drawing/2014/main" id="{7A43DF48-D130-4F96-8347-BF0660FAA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2987"/>
                <a:ext cx="7" cy="20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1" name="Freeform 1627">
                <a:extLst>
                  <a:ext uri="{FF2B5EF4-FFF2-40B4-BE49-F238E27FC236}">
                    <a16:creationId xmlns:a16="http://schemas.microsoft.com/office/drawing/2014/main" id="{14931D1D-9EFE-44A8-854A-376AD8130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27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2" name="Freeform 1628">
                <a:extLst>
                  <a:ext uri="{FF2B5EF4-FFF2-40B4-BE49-F238E27FC236}">
                    <a16:creationId xmlns:a16="http://schemas.microsoft.com/office/drawing/2014/main" id="{213928FA-49ED-416B-BFE8-19E10CB34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3381"/>
                <a:ext cx="13" cy="20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3" name="Freeform 1629">
                <a:extLst>
                  <a:ext uri="{FF2B5EF4-FFF2-40B4-BE49-F238E27FC236}">
                    <a16:creationId xmlns:a16="http://schemas.microsoft.com/office/drawing/2014/main" id="{78EB0C4A-3F24-4CAA-A5E9-12805BAF4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4795"/>
                <a:ext cx="33" cy="27"/>
              </a:xfrm>
              <a:custGeom>
                <a:avLst/>
                <a:gdLst>
                  <a:gd name="T0" fmla="*/ 4 w 5"/>
                  <a:gd name="T1" fmla="*/ 0 h 4"/>
                  <a:gd name="T2" fmla="*/ 0 w 5"/>
                  <a:gd name="T3" fmla="*/ 2 h 4"/>
                  <a:gd name="T4" fmla="*/ 1 w 5"/>
                  <a:gd name="T5" fmla="*/ 4 h 4"/>
                  <a:gd name="T6" fmla="*/ 5 w 5"/>
                  <a:gd name="T7" fmla="*/ 4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4" name="Freeform 1630">
                <a:extLst>
                  <a:ext uri="{FF2B5EF4-FFF2-40B4-BE49-F238E27FC236}">
                    <a16:creationId xmlns:a16="http://schemas.microsoft.com/office/drawing/2014/main" id="{CD171292-49DB-42C6-8344-08545C3E6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4808"/>
                <a:ext cx="20" cy="14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5" name="Freeform 1631">
                <a:extLst>
                  <a:ext uri="{FF2B5EF4-FFF2-40B4-BE49-F238E27FC236}">
                    <a16:creationId xmlns:a16="http://schemas.microsoft.com/office/drawing/2014/main" id="{EAEA6A65-673A-4BB1-AB16-572E200C0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99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6" name="Freeform 1632">
                <a:extLst>
                  <a:ext uri="{FF2B5EF4-FFF2-40B4-BE49-F238E27FC236}">
                    <a16:creationId xmlns:a16="http://schemas.microsoft.com/office/drawing/2014/main" id="{E1F92A82-D6A0-40A0-81E8-F3D09D6D7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4808"/>
                <a:ext cx="14" cy="1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7" name="Freeform 1633">
                <a:extLst>
                  <a:ext uri="{FF2B5EF4-FFF2-40B4-BE49-F238E27FC236}">
                    <a16:creationId xmlns:a16="http://schemas.microsoft.com/office/drawing/2014/main" id="{9F82D59A-F06A-4225-9CB8-F5AF003F9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499"/>
                <a:ext cx="53" cy="26"/>
              </a:xfrm>
              <a:custGeom>
                <a:avLst/>
                <a:gdLst>
                  <a:gd name="T0" fmla="*/ 5 w 8"/>
                  <a:gd name="T1" fmla="*/ 4 h 4"/>
                  <a:gd name="T2" fmla="*/ 8 w 8"/>
                  <a:gd name="T3" fmla="*/ 3 h 4"/>
                  <a:gd name="T4" fmla="*/ 8 w 8"/>
                  <a:gd name="T5" fmla="*/ 2 h 4"/>
                  <a:gd name="T6" fmla="*/ 8 w 8"/>
                  <a:gd name="T7" fmla="*/ 0 h 4"/>
                  <a:gd name="T8" fmla="*/ 0 w 8"/>
                  <a:gd name="T9" fmla="*/ 0 h 4"/>
                  <a:gd name="T10" fmla="*/ 5 w 8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5" y="4"/>
                    </a:move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8" name="Freeform 1634">
                <a:extLst>
                  <a:ext uri="{FF2B5EF4-FFF2-40B4-BE49-F238E27FC236}">
                    <a16:creationId xmlns:a16="http://schemas.microsoft.com/office/drawing/2014/main" id="{46606974-8B41-4FA5-9DE5-E36C6891E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499"/>
                <a:ext cx="87" cy="66"/>
              </a:xfrm>
              <a:custGeom>
                <a:avLst/>
                <a:gdLst>
                  <a:gd name="T0" fmla="*/ 0 w 13"/>
                  <a:gd name="T1" fmla="*/ 3 h 10"/>
                  <a:gd name="T2" fmla="*/ 1 w 13"/>
                  <a:gd name="T3" fmla="*/ 6 h 10"/>
                  <a:gd name="T4" fmla="*/ 2 w 13"/>
                  <a:gd name="T5" fmla="*/ 5 h 10"/>
                  <a:gd name="T6" fmla="*/ 9 w 13"/>
                  <a:gd name="T7" fmla="*/ 10 h 10"/>
                  <a:gd name="T8" fmla="*/ 12 w 13"/>
                  <a:gd name="T9" fmla="*/ 9 h 10"/>
                  <a:gd name="T10" fmla="*/ 12 w 13"/>
                  <a:gd name="T11" fmla="*/ 8 h 10"/>
                  <a:gd name="T12" fmla="*/ 13 w 13"/>
                  <a:gd name="T13" fmla="*/ 3 h 10"/>
                  <a:gd name="T14" fmla="*/ 13 w 13"/>
                  <a:gd name="T15" fmla="*/ 0 h 10"/>
                  <a:gd name="T16" fmla="*/ 0 w 13"/>
                  <a:gd name="T17" fmla="*/ 0 h 10"/>
                  <a:gd name="T18" fmla="*/ 0 w 13"/>
                  <a:gd name="T19" fmla="*/ 2 h 10"/>
                  <a:gd name="T20" fmla="*/ 0 w 13"/>
                  <a:gd name="T2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0">
                    <a:moveTo>
                      <a:pt x="0" y="3"/>
                    </a:moveTo>
                    <a:cubicBezTo>
                      <a:pt x="0" y="4"/>
                      <a:pt x="1" y="5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5" y="5"/>
                      <a:pt x="8" y="7"/>
                      <a:pt x="9" y="10"/>
                    </a:cubicBezTo>
                    <a:cubicBezTo>
                      <a:pt x="10" y="10"/>
                      <a:pt x="11" y="10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6"/>
                      <a:pt x="12" y="5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9" name="Freeform 1635">
                <a:extLst>
                  <a:ext uri="{FF2B5EF4-FFF2-40B4-BE49-F238E27FC236}">
                    <a16:creationId xmlns:a16="http://schemas.microsoft.com/office/drawing/2014/main" id="{093AAFA4-7F34-4A4B-8BE8-28AD74A7B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519"/>
                <a:ext cx="7" cy="60"/>
              </a:xfrm>
              <a:custGeom>
                <a:avLst/>
                <a:gdLst>
                  <a:gd name="T0" fmla="*/ 1 w 1"/>
                  <a:gd name="T1" fmla="*/ 9 h 9"/>
                  <a:gd name="T2" fmla="*/ 1 w 1"/>
                  <a:gd name="T3" fmla="*/ 0 h 9"/>
                  <a:gd name="T4" fmla="*/ 0 w 1"/>
                  <a:gd name="T5" fmla="*/ 5 h 9"/>
                  <a:gd name="T6" fmla="*/ 0 w 1"/>
                  <a:gd name="T7" fmla="*/ 6 h 9"/>
                  <a:gd name="T8" fmla="*/ 0 w 1"/>
                  <a:gd name="T9" fmla="*/ 9 h 9"/>
                  <a:gd name="T10" fmla="*/ 1 w 1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9">
                    <a:moveTo>
                      <a:pt x="1" y="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0" name="Freeform 1636">
                <a:extLst>
                  <a:ext uri="{FF2B5EF4-FFF2-40B4-BE49-F238E27FC236}">
                    <a16:creationId xmlns:a16="http://schemas.microsoft.com/office/drawing/2014/main" id="{A341973F-D80E-486E-BC4D-63C9B4425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499"/>
                <a:ext cx="53" cy="20"/>
              </a:xfrm>
              <a:custGeom>
                <a:avLst/>
                <a:gdLst>
                  <a:gd name="T0" fmla="*/ 4 w 8"/>
                  <a:gd name="T1" fmla="*/ 3 h 3"/>
                  <a:gd name="T2" fmla="*/ 8 w 8"/>
                  <a:gd name="T3" fmla="*/ 1 h 3"/>
                  <a:gd name="T4" fmla="*/ 8 w 8"/>
                  <a:gd name="T5" fmla="*/ 1 h 3"/>
                  <a:gd name="T6" fmla="*/ 8 w 8"/>
                  <a:gd name="T7" fmla="*/ 0 h 3"/>
                  <a:gd name="T8" fmla="*/ 0 w 8"/>
                  <a:gd name="T9" fmla="*/ 0 h 3"/>
                  <a:gd name="T10" fmla="*/ 4 w 8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4" y="3"/>
                    </a:moveTo>
                    <a:cubicBezTo>
                      <a:pt x="5" y="3"/>
                      <a:pt x="7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1" name="Freeform 1637">
                <a:extLst>
                  <a:ext uri="{FF2B5EF4-FFF2-40B4-BE49-F238E27FC236}">
                    <a16:creationId xmlns:a16="http://schemas.microsoft.com/office/drawing/2014/main" id="{5B63BA67-C803-4403-A4A2-FC191DBCB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0" y="499"/>
                <a:ext cx="101" cy="60"/>
              </a:xfrm>
              <a:custGeom>
                <a:avLst/>
                <a:gdLst>
                  <a:gd name="T0" fmla="*/ 0 w 15"/>
                  <a:gd name="T1" fmla="*/ 1 h 9"/>
                  <a:gd name="T2" fmla="*/ 1 w 15"/>
                  <a:gd name="T3" fmla="*/ 5 h 9"/>
                  <a:gd name="T4" fmla="*/ 1 w 15"/>
                  <a:gd name="T5" fmla="*/ 5 h 9"/>
                  <a:gd name="T6" fmla="*/ 8 w 15"/>
                  <a:gd name="T7" fmla="*/ 9 h 9"/>
                  <a:gd name="T8" fmla="*/ 11 w 15"/>
                  <a:gd name="T9" fmla="*/ 8 h 9"/>
                  <a:gd name="T10" fmla="*/ 11 w 15"/>
                  <a:gd name="T11" fmla="*/ 7 h 9"/>
                  <a:gd name="T12" fmla="*/ 15 w 15"/>
                  <a:gd name="T13" fmla="*/ 0 h 9"/>
                  <a:gd name="T14" fmla="*/ 15 w 15"/>
                  <a:gd name="T15" fmla="*/ 0 h 9"/>
                  <a:gd name="T16" fmla="*/ 0 w 15"/>
                  <a:gd name="T17" fmla="*/ 0 h 9"/>
                  <a:gd name="T18" fmla="*/ 0 w 15"/>
                  <a:gd name="T19" fmla="*/ 1 h 9"/>
                  <a:gd name="T20" fmla="*/ 0 w 15"/>
                  <a:gd name="T2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1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5"/>
                      <a:pt x="7" y="7"/>
                      <a:pt x="8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1" y="4"/>
                      <a:pt x="13" y="2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2" name="Freeform 1638">
                <a:extLst>
                  <a:ext uri="{FF2B5EF4-FFF2-40B4-BE49-F238E27FC236}">
                    <a16:creationId xmlns:a16="http://schemas.microsoft.com/office/drawing/2014/main" id="{051057B2-7C94-4A9E-A4F2-E756C4C3A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499"/>
                <a:ext cx="107" cy="100"/>
              </a:xfrm>
              <a:custGeom>
                <a:avLst/>
                <a:gdLst>
                  <a:gd name="T0" fmla="*/ 4 w 16"/>
                  <a:gd name="T1" fmla="*/ 0 h 15"/>
                  <a:gd name="T2" fmla="*/ 0 w 16"/>
                  <a:gd name="T3" fmla="*/ 7 h 15"/>
                  <a:gd name="T4" fmla="*/ 0 w 16"/>
                  <a:gd name="T5" fmla="*/ 8 h 15"/>
                  <a:gd name="T6" fmla="*/ 1 w 16"/>
                  <a:gd name="T7" fmla="*/ 11 h 15"/>
                  <a:gd name="T8" fmla="*/ 2 w 16"/>
                  <a:gd name="T9" fmla="*/ 11 h 15"/>
                  <a:gd name="T10" fmla="*/ 9 w 16"/>
                  <a:gd name="T11" fmla="*/ 15 h 15"/>
                  <a:gd name="T12" fmla="*/ 12 w 16"/>
                  <a:gd name="T13" fmla="*/ 15 h 15"/>
                  <a:gd name="T14" fmla="*/ 12 w 16"/>
                  <a:gd name="T15" fmla="*/ 14 h 15"/>
                  <a:gd name="T16" fmla="*/ 16 w 16"/>
                  <a:gd name="T17" fmla="*/ 6 h 15"/>
                  <a:gd name="T18" fmla="*/ 15 w 16"/>
                  <a:gd name="T19" fmla="*/ 4 h 15"/>
                  <a:gd name="T20" fmla="*/ 10 w 16"/>
                  <a:gd name="T21" fmla="*/ 0 h 15"/>
                  <a:gd name="T22" fmla="*/ 7 w 16"/>
                  <a:gd name="T23" fmla="*/ 0 h 15"/>
                  <a:gd name="T24" fmla="*/ 4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4" y="0"/>
                    </a:moveTo>
                    <a:cubicBezTo>
                      <a:pt x="2" y="2"/>
                      <a:pt x="0" y="4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5"/>
                    </a:cubicBezTo>
                    <a:cubicBezTo>
                      <a:pt x="10" y="15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0"/>
                      <a:pt x="14" y="8"/>
                      <a:pt x="16" y="6"/>
                    </a:cubicBezTo>
                    <a:cubicBezTo>
                      <a:pt x="16" y="5"/>
                      <a:pt x="16" y="5"/>
                      <a:pt x="15" y="4"/>
                    </a:cubicBezTo>
                    <a:cubicBezTo>
                      <a:pt x="14" y="2"/>
                      <a:pt x="12" y="0"/>
                      <a:pt x="1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3" name="Freeform 1639">
                <a:extLst>
                  <a:ext uri="{FF2B5EF4-FFF2-40B4-BE49-F238E27FC236}">
                    <a16:creationId xmlns:a16="http://schemas.microsoft.com/office/drawing/2014/main" id="{0D36250D-0D74-4DBE-9212-C86FC58D5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532"/>
                <a:ext cx="107" cy="113"/>
              </a:xfrm>
              <a:custGeom>
                <a:avLst/>
                <a:gdLst>
                  <a:gd name="T0" fmla="*/ 2 w 16"/>
                  <a:gd name="T1" fmla="*/ 12 h 17"/>
                  <a:gd name="T2" fmla="*/ 9 w 16"/>
                  <a:gd name="T3" fmla="*/ 17 h 17"/>
                  <a:gd name="T4" fmla="*/ 12 w 16"/>
                  <a:gd name="T5" fmla="*/ 16 h 17"/>
                  <a:gd name="T6" fmla="*/ 11 w 16"/>
                  <a:gd name="T7" fmla="*/ 15 h 17"/>
                  <a:gd name="T8" fmla="*/ 16 w 16"/>
                  <a:gd name="T9" fmla="*/ 7 h 17"/>
                  <a:gd name="T10" fmla="*/ 15 w 16"/>
                  <a:gd name="T11" fmla="*/ 5 h 17"/>
                  <a:gd name="T12" fmla="*/ 8 w 16"/>
                  <a:gd name="T13" fmla="*/ 0 h 17"/>
                  <a:gd name="T14" fmla="*/ 7 w 16"/>
                  <a:gd name="T15" fmla="*/ 1 h 17"/>
                  <a:gd name="T16" fmla="*/ 4 w 16"/>
                  <a:gd name="T17" fmla="*/ 1 h 17"/>
                  <a:gd name="T18" fmla="*/ 0 w 16"/>
                  <a:gd name="T19" fmla="*/ 9 h 17"/>
                  <a:gd name="T20" fmla="*/ 0 w 16"/>
                  <a:gd name="T21" fmla="*/ 10 h 17"/>
                  <a:gd name="T22" fmla="*/ 1 w 16"/>
                  <a:gd name="T23" fmla="*/ 12 h 17"/>
                  <a:gd name="T24" fmla="*/ 2 w 16"/>
                  <a:gd name="T25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2" y="12"/>
                    </a:move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4" name="Freeform 1640">
                <a:extLst>
                  <a:ext uri="{FF2B5EF4-FFF2-40B4-BE49-F238E27FC236}">
                    <a16:creationId xmlns:a16="http://schemas.microsoft.com/office/drawing/2014/main" id="{80ED1675-F130-4CFD-896E-604505093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579"/>
                <a:ext cx="53" cy="93"/>
              </a:xfrm>
              <a:custGeom>
                <a:avLst/>
                <a:gdLst>
                  <a:gd name="T0" fmla="*/ 5 w 8"/>
                  <a:gd name="T1" fmla="*/ 0 h 14"/>
                  <a:gd name="T2" fmla="*/ 0 w 8"/>
                  <a:gd name="T3" fmla="*/ 8 h 14"/>
                  <a:gd name="T4" fmla="*/ 1 w 8"/>
                  <a:gd name="T5" fmla="*/ 9 h 14"/>
                  <a:gd name="T6" fmla="*/ 1 w 8"/>
                  <a:gd name="T7" fmla="*/ 12 h 14"/>
                  <a:gd name="T8" fmla="*/ 3 w 8"/>
                  <a:gd name="T9" fmla="*/ 11 h 14"/>
                  <a:gd name="T10" fmla="*/ 8 w 8"/>
                  <a:gd name="T11" fmla="*/ 14 h 14"/>
                  <a:gd name="T12" fmla="*/ 8 w 8"/>
                  <a:gd name="T13" fmla="*/ 0 h 14"/>
                  <a:gd name="T14" fmla="*/ 7 w 8"/>
                  <a:gd name="T15" fmla="*/ 0 h 14"/>
                  <a:gd name="T16" fmla="*/ 5 w 8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5" y="0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1"/>
                      <a:pt x="3" y="11"/>
                    </a:cubicBezTo>
                    <a:cubicBezTo>
                      <a:pt x="5" y="11"/>
                      <a:pt x="7" y="12"/>
                      <a:pt x="8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5" name="Freeform 1641">
                <a:extLst>
                  <a:ext uri="{FF2B5EF4-FFF2-40B4-BE49-F238E27FC236}">
                    <a16:creationId xmlns:a16="http://schemas.microsoft.com/office/drawing/2014/main" id="{0CB8445C-7135-4A72-B6BB-353C0C1F0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499"/>
                <a:ext cx="47" cy="13"/>
              </a:xfrm>
              <a:custGeom>
                <a:avLst/>
                <a:gdLst>
                  <a:gd name="T0" fmla="*/ 2 w 7"/>
                  <a:gd name="T1" fmla="*/ 1 h 2"/>
                  <a:gd name="T2" fmla="*/ 3 w 7"/>
                  <a:gd name="T3" fmla="*/ 2 h 2"/>
                  <a:gd name="T4" fmla="*/ 7 w 7"/>
                  <a:gd name="T5" fmla="*/ 0 h 2"/>
                  <a:gd name="T6" fmla="*/ 7 w 7"/>
                  <a:gd name="T7" fmla="*/ 0 h 2"/>
                  <a:gd name="T8" fmla="*/ 0 w 7"/>
                  <a:gd name="T9" fmla="*/ 0 h 2"/>
                  <a:gd name="T10" fmla="*/ 2 w 7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2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5" y="2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6" name="Freeform 1642">
                <a:extLst>
                  <a:ext uri="{FF2B5EF4-FFF2-40B4-BE49-F238E27FC236}">
                    <a16:creationId xmlns:a16="http://schemas.microsoft.com/office/drawing/2014/main" id="{CA1EDF39-EBC0-4A26-ADDE-07156E33E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499"/>
                <a:ext cx="100" cy="53"/>
              </a:xfrm>
              <a:custGeom>
                <a:avLst/>
                <a:gdLst>
                  <a:gd name="T0" fmla="*/ 0 w 15"/>
                  <a:gd name="T1" fmla="*/ 0 h 8"/>
                  <a:gd name="T2" fmla="*/ 2 w 15"/>
                  <a:gd name="T3" fmla="*/ 5 h 8"/>
                  <a:gd name="T4" fmla="*/ 8 w 15"/>
                  <a:gd name="T5" fmla="*/ 8 h 8"/>
                  <a:gd name="T6" fmla="*/ 8 w 15"/>
                  <a:gd name="T7" fmla="*/ 8 h 8"/>
                  <a:gd name="T8" fmla="*/ 12 w 15"/>
                  <a:gd name="T9" fmla="*/ 7 h 8"/>
                  <a:gd name="T10" fmla="*/ 12 w 15"/>
                  <a:gd name="T11" fmla="*/ 7 h 8"/>
                  <a:gd name="T12" fmla="*/ 15 w 15"/>
                  <a:gd name="T13" fmla="*/ 0 h 8"/>
                  <a:gd name="T14" fmla="*/ 15 w 15"/>
                  <a:gd name="T15" fmla="*/ 0 h 8"/>
                  <a:gd name="T16" fmla="*/ 0 w 15"/>
                  <a:gd name="T17" fmla="*/ 0 h 8"/>
                  <a:gd name="T18" fmla="*/ 0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4" y="5"/>
                      <a:pt x="6" y="6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3" y="2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7" name="Freeform 1643">
                <a:extLst>
                  <a:ext uri="{FF2B5EF4-FFF2-40B4-BE49-F238E27FC236}">
                    <a16:creationId xmlns:a16="http://schemas.microsoft.com/office/drawing/2014/main" id="{E859C665-B8B1-40A9-8FD3-D9914C2BE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499"/>
                <a:ext cx="100" cy="93"/>
              </a:xfrm>
              <a:custGeom>
                <a:avLst/>
                <a:gdLst>
                  <a:gd name="T0" fmla="*/ 3 w 15"/>
                  <a:gd name="T1" fmla="*/ 0 h 14"/>
                  <a:gd name="T2" fmla="*/ 0 w 15"/>
                  <a:gd name="T3" fmla="*/ 7 h 14"/>
                  <a:gd name="T4" fmla="*/ 0 w 15"/>
                  <a:gd name="T5" fmla="*/ 7 h 14"/>
                  <a:gd name="T6" fmla="*/ 1 w 15"/>
                  <a:gd name="T7" fmla="*/ 11 h 14"/>
                  <a:gd name="T8" fmla="*/ 1 w 15"/>
                  <a:gd name="T9" fmla="*/ 11 h 14"/>
                  <a:gd name="T10" fmla="*/ 8 w 15"/>
                  <a:gd name="T11" fmla="*/ 14 h 14"/>
                  <a:gd name="T12" fmla="*/ 11 w 15"/>
                  <a:gd name="T13" fmla="*/ 13 h 14"/>
                  <a:gd name="T14" fmla="*/ 11 w 15"/>
                  <a:gd name="T15" fmla="*/ 13 h 14"/>
                  <a:gd name="T16" fmla="*/ 15 w 15"/>
                  <a:gd name="T17" fmla="*/ 6 h 14"/>
                  <a:gd name="T18" fmla="*/ 14 w 15"/>
                  <a:gd name="T19" fmla="*/ 3 h 14"/>
                  <a:gd name="T20" fmla="*/ 10 w 15"/>
                  <a:gd name="T21" fmla="*/ 0 h 14"/>
                  <a:gd name="T22" fmla="*/ 5 w 15"/>
                  <a:gd name="T23" fmla="*/ 0 h 14"/>
                  <a:gd name="T24" fmla="*/ 3 w 15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0"/>
                    </a:move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2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3" y="8"/>
                      <a:pt x="15" y="6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8" name="Freeform 1644">
                <a:extLst>
                  <a:ext uri="{FF2B5EF4-FFF2-40B4-BE49-F238E27FC236}">
                    <a16:creationId xmlns:a16="http://schemas.microsoft.com/office/drawing/2014/main" id="{F6F702DA-C45B-4461-99F6-B9FD12BF6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532"/>
                <a:ext cx="106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9" name="Freeform 1645">
                <a:extLst>
                  <a:ext uri="{FF2B5EF4-FFF2-40B4-BE49-F238E27FC236}">
                    <a16:creationId xmlns:a16="http://schemas.microsoft.com/office/drawing/2014/main" id="{3933E7CE-6BB6-4664-A926-7B0DE3BB0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57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0" name="Freeform 1646">
                <a:extLst>
                  <a:ext uri="{FF2B5EF4-FFF2-40B4-BE49-F238E27FC236}">
                    <a16:creationId xmlns:a16="http://schemas.microsoft.com/office/drawing/2014/main" id="{A8D9E5E4-1E5A-4891-8252-7FF5DCA15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612"/>
                <a:ext cx="114" cy="107"/>
              </a:xfrm>
              <a:custGeom>
                <a:avLst/>
                <a:gdLst>
                  <a:gd name="T0" fmla="*/ 3 w 17"/>
                  <a:gd name="T1" fmla="*/ 12 h 16"/>
                  <a:gd name="T2" fmla="*/ 10 w 17"/>
                  <a:gd name="T3" fmla="*/ 16 h 16"/>
                  <a:gd name="T4" fmla="*/ 12 w 17"/>
                  <a:gd name="T5" fmla="*/ 16 h 16"/>
                  <a:gd name="T6" fmla="*/ 12 w 17"/>
                  <a:gd name="T7" fmla="*/ 15 h 16"/>
                  <a:gd name="T8" fmla="*/ 17 w 17"/>
                  <a:gd name="T9" fmla="*/ 7 h 16"/>
                  <a:gd name="T10" fmla="*/ 16 w 17"/>
                  <a:gd name="T11" fmla="*/ 5 h 16"/>
                  <a:gd name="T12" fmla="*/ 9 w 17"/>
                  <a:gd name="T13" fmla="*/ 0 h 16"/>
                  <a:gd name="T14" fmla="*/ 8 w 17"/>
                  <a:gd name="T15" fmla="*/ 0 h 16"/>
                  <a:gd name="T16" fmla="*/ 5 w 17"/>
                  <a:gd name="T17" fmla="*/ 1 h 16"/>
                  <a:gd name="T18" fmla="*/ 0 w 17"/>
                  <a:gd name="T19" fmla="*/ 8 h 16"/>
                  <a:gd name="T20" fmla="*/ 1 w 17"/>
                  <a:gd name="T21" fmla="*/ 9 h 16"/>
                  <a:gd name="T22" fmla="*/ 2 w 17"/>
                  <a:gd name="T23" fmla="*/ 12 h 16"/>
                  <a:gd name="T24" fmla="*/ 3 w 17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3" y="12"/>
                    </a:move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1" name="Freeform 1647">
                <a:extLst>
                  <a:ext uri="{FF2B5EF4-FFF2-40B4-BE49-F238E27FC236}">
                    <a16:creationId xmlns:a16="http://schemas.microsoft.com/office/drawing/2014/main" id="{E3E13081-7974-4E6F-85EE-03B66FC1E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8" y="652"/>
                <a:ext cx="93" cy="114"/>
              </a:xfrm>
              <a:custGeom>
                <a:avLst/>
                <a:gdLst>
                  <a:gd name="T0" fmla="*/ 0 w 14"/>
                  <a:gd name="T1" fmla="*/ 9 h 17"/>
                  <a:gd name="T2" fmla="*/ 0 w 14"/>
                  <a:gd name="T3" fmla="*/ 10 h 17"/>
                  <a:gd name="T4" fmla="*/ 1 w 14"/>
                  <a:gd name="T5" fmla="*/ 12 h 17"/>
                  <a:gd name="T6" fmla="*/ 2 w 14"/>
                  <a:gd name="T7" fmla="*/ 12 h 17"/>
                  <a:gd name="T8" fmla="*/ 10 w 14"/>
                  <a:gd name="T9" fmla="*/ 17 h 17"/>
                  <a:gd name="T10" fmla="*/ 12 w 14"/>
                  <a:gd name="T11" fmla="*/ 16 h 17"/>
                  <a:gd name="T12" fmla="*/ 12 w 14"/>
                  <a:gd name="T13" fmla="*/ 15 h 17"/>
                  <a:gd name="T14" fmla="*/ 14 w 14"/>
                  <a:gd name="T15" fmla="*/ 9 h 17"/>
                  <a:gd name="T16" fmla="*/ 14 w 14"/>
                  <a:gd name="T17" fmla="*/ 3 h 17"/>
                  <a:gd name="T18" fmla="*/ 9 w 14"/>
                  <a:gd name="T19" fmla="*/ 0 h 17"/>
                  <a:gd name="T20" fmla="*/ 7 w 14"/>
                  <a:gd name="T21" fmla="*/ 1 h 17"/>
                  <a:gd name="T22" fmla="*/ 5 w 14"/>
                  <a:gd name="T23" fmla="*/ 1 h 17"/>
                  <a:gd name="T24" fmla="*/ 0 w 14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3"/>
                      <a:pt x="13" y="11"/>
                      <a:pt x="14" y="9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1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2" name="Freeform 1648">
                <a:extLst>
                  <a:ext uri="{FF2B5EF4-FFF2-40B4-BE49-F238E27FC236}">
                    <a16:creationId xmlns:a16="http://schemas.microsoft.com/office/drawing/2014/main" id="{F8201C51-3FAB-4A72-98C3-0D7B4E1C0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712"/>
                <a:ext cx="13" cy="60"/>
              </a:xfrm>
              <a:custGeom>
                <a:avLst/>
                <a:gdLst>
                  <a:gd name="T0" fmla="*/ 2 w 2"/>
                  <a:gd name="T1" fmla="*/ 9 h 9"/>
                  <a:gd name="T2" fmla="*/ 2 w 2"/>
                  <a:gd name="T3" fmla="*/ 9 h 9"/>
                  <a:gd name="T4" fmla="*/ 2 w 2"/>
                  <a:gd name="T5" fmla="*/ 0 h 9"/>
                  <a:gd name="T6" fmla="*/ 0 w 2"/>
                  <a:gd name="T7" fmla="*/ 6 h 9"/>
                  <a:gd name="T8" fmla="*/ 0 w 2"/>
                  <a:gd name="T9" fmla="*/ 7 h 9"/>
                  <a:gd name="T10" fmla="*/ 1 w 2"/>
                  <a:gd name="T11" fmla="*/ 9 h 9"/>
                  <a:gd name="T12" fmla="*/ 2 w 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3" name="Freeform 1649">
                <a:extLst>
                  <a:ext uri="{FF2B5EF4-FFF2-40B4-BE49-F238E27FC236}">
                    <a16:creationId xmlns:a16="http://schemas.microsoft.com/office/drawing/2014/main" id="{F4DB1AB6-8D31-4001-9168-8BE4D9746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499"/>
                <a:ext cx="40" cy="0"/>
              </a:xfrm>
              <a:custGeom>
                <a:avLst/>
                <a:gdLst>
                  <a:gd name="T0" fmla="*/ 2 w 6"/>
                  <a:gd name="T1" fmla="*/ 6 w 6"/>
                  <a:gd name="T2" fmla="*/ 0 w 6"/>
                  <a:gd name="T3" fmla="*/ 1 w 6"/>
                  <a:gd name="T4" fmla="*/ 2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4" name="Freeform 1650">
                <a:extLst>
                  <a:ext uri="{FF2B5EF4-FFF2-40B4-BE49-F238E27FC236}">
                    <a16:creationId xmlns:a16="http://schemas.microsoft.com/office/drawing/2014/main" id="{78588D8E-5BCF-4D53-AE09-F549DE60C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499"/>
                <a:ext cx="93" cy="46"/>
              </a:xfrm>
              <a:custGeom>
                <a:avLst/>
                <a:gdLst>
                  <a:gd name="T0" fmla="*/ 7 w 14"/>
                  <a:gd name="T1" fmla="*/ 7 h 7"/>
                  <a:gd name="T2" fmla="*/ 12 w 14"/>
                  <a:gd name="T3" fmla="*/ 5 h 7"/>
                  <a:gd name="T4" fmla="*/ 14 w 14"/>
                  <a:gd name="T5" fmla="*/ 0 h 7"/>
                  <a:gd name="T6" fmla="*/ 14 w 14"/>
                  <a:gd name="T7" fmla="*/ 0 h 7"/>
                  <a:gd name="T8" fmla="*/ 14 w 14"/>
                  <a:gd name="T9" fmla="*/ 0 h 7"/>
                  <a:gd name="T10" fmla="*/ 0 w 14"/>
                  <a:gd name="T11" fmla="*/ 0 h 7"/>
                  <a:gd name="T12" fmla="*/ 0 w 14"/>
                  <a:gd name="T13" fmla="*/ 0 h 7"/>
                  <a:gd name="T14" fmla="*/ 2 w 14"/>
                  <a:gd name="T15" fmla="*/ 5 h 7"/>
                  <a:gd name="T16" fmla="*/ 6 w 14"/>
                  <a:gd name="T17" fmla="*/ 7 h 7"/>
                  <a:gd name="T18" fmla="*/ 7 w 1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7">
                    <a:moveTo>
                      <a:pt x="7" y="7"/>
                    </a:moveTo>
                    <a:cubicBezTo>
                      <a:pt x="9" y="7"/>
                      <a:pt x="10" y="6"/>
                      <a:pt x="12" y="5"/>
                    </a:cubicBezTo>
                    <a:cubicBezTo>
                      <a:pt x="12" y="3"/>
                      <a:pt x="13" y="2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5" y="5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5" name="Freeform 1651">
                <a:extLst>
                  <a:ext uri="{FF2B5EF4-FFF2-40B4-BE49-F238E27FC236}">
                    <a16:creationId xmlns:a16="http://schemas.microsoft.com/office/drawing/2014/main" id="{A809E829-8C46-4886-9560-6B799AA64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499"/>
                <a:ext cx="101" cy="86"/>
              </a:xfrm>
              <a:custGeom>
                <a:avLst/>
                <a:gdLst>
                  <a:gd name="T0" fmla="*/ 3 w 15"/>
                  <a:gd name="T1" fmla="*/ 0 h 13"/>
                  <a:gd name="T2" fmla="*/ 1 w 15"/>
                  <a:gd name="T3" fmla="*/ 5 h 13"/>
                  <a:gd name="T4" fmla="*/ 0 w 15"/>
                  <a:gd name="T5" fmla="*/ 6 h 13"/>
                  <a:gd name="T6" fmla="*/ 2 w 15"/>
                  <a:gd name="T7" fmla="*/ 11 h 13"/>
                  <a:gd name="T8" fmla="*/ 7 w 15"/>
                  <a:gd name="T9" fmla="*/ 13 h 13"/>
                  <a:gd name="T10" fmla="*/ 8 w 15"/>
                  <a:gd name="T11" fmla="*/ 13 h 13"/>
                  <a:gd name="T12" fmla="*/ 12 w 15"/>
                  <a:gd name="T13" fmla="*/ 12 h 13"/>
                  <a:gd name="T14" fmla="*/ 15 w 15"/>
                  <a:gd name="T15" fmla="*/ 6 h 13"/>
                  <a:gd name="T16" fmla="*/ 15 w 15"/>
                  <a:gd name="T17" fmla="*/ 6 h 13"/>
                  <a:gd name="T18" fmla="*/ 13 w 15"/>
                  <a:gd name="T19" fmla="*/ 1 h 13"/>
                  <a:gd name="T20" fmla="*/ 11 w 15"/>
                  <a:gd name="T21" fmla="*/ 0 h 13"/>
                  <a:gd name="T22" fmla="*/ 4 w 15"/>
                  <a:gd name="T23" fmla="*/ 0 h 13"/>
                  <a:gd name="T24" fmla="*/ 3 w 15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3">
                    <a:moveTo>
                      <a:pt x="3" y="0"/>
                    </a:moveTo>
                    <a:cubicBezTo>
                      <a:pt x="2" y="2"/>
                      <a:pt x="1" y="3"/>
                      <a:pt x="1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4" y="11"/>
                      <a:pt x="6" y="12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9" y="13"/>
                      <a:pt x="11" y="13"/>
                      <a:pt x="12" y="12"/>
                    </a:cubicBezTo>
                    <a:cubicBezTo>
                      <a:pt x="12" y="9"/>
                      <a:pt x="13" y="7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4" y="3"/>
                      <a:pt x="13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6" name="Freeform 1652">
                <a:extLst>
                  <a:ext uri="{FF2B5EF4-FFF2-40B4-BE49-F238E27FC236}">
                    <a16:creationId xmlns:a16="http://schemas.microsoft.com/office/drawing/2014/main" id="{6F53E8CE-D7F4-4105-8D28-B69F169DA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532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2 w 15"/>
                  <a:gd name="T7" fmla="*/ 13 h 15"/>
                  <a:gd name="T8" fmla="*/ 15 w 15"/>
                  <a:gd name="T9" fmla="*/ 7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7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7" name="Freeform 1653">
                <a:extLst>
                  <a:ext uri="{FF2B5EF4-FFF2-40B4-BE49-F238E27FC236}">
                    <a16:creationId xmlns:a16="http://schemas.microsoft.com/office/drawing/2014/main" id="{1E47F09B-4715-4AC9-BDA7-1CFB5FCA3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0" y="572"/>
                <a:ext cx="100" cy="100"/>
              </a:xfrm>
              <a:custGeom>
                <a:avLst/>
                <a:gdLst>
                  <a:gd name="T0" fmla="*/ 0 w 15"/>
                  <a:gd name="T1" fmla="*/ 7 h 15"/>
                  <a:gd name="T2" fmla="*/ 0 w 15"/>
                  <a:gd name="T3" fmla="*/ 7 h 15"/>
                  <a:gd name="T4" fmla="*/ 1 w 15"/>
                  <a:gd name="T5" fmla="*/ 12 h 15"/>
                  <a:gd name="T6" fmla="*/ 7 w 15"/>
                  <a:gd name="T7" fmla="*/ 15 h 15"/>
                  <a:gd name="T8" fmla="*/ 7 w 15"/>
                  <a:gd name="T9" fmla="*/ 15 h 15"/>
                  <a:gd name="T10" fmla="*/ 11 w 15"/>
                  <a:gd name="T11" fmla="*/ 14 h 15"/>
                  <a:gd name="T12" fmla="*/ 15 w 15"/>
                  <a:gd name="T13" fmla="*/ 7 h 15"/>
                  <a:gd name="T14" fmla="*/ 14 w 15"/>
                  <a:gd name="T15" fmla="*/ 3 h 15"/>
                  <a:gd name="T16" fmla="*/ 7 w 15"/>
                  <a:gd name="T17" fmla="*/ 0 h 15"/>
                  <a:gd name="T18" fmla="*/ 7 w 15"/>
                  <a:gd name="T19" fmla="*/ 0 h 15"/>
                  <a:gd name="T20" fmla="*/ 3 w 15"/>
                  <a:gd name="T21" fmla="*/ 1 h 15"/>
                  <a:gd name="T22" fmla="*/ 0 w 15"/>
                  <a:gd name="T2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5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8" name="Freeform 1654">
                <a:extLst>
                  <a:ext uri="{FF2B5EF4-FFF2-40B4-BE49-F238E27FC236}">
                    <a16:creationId xmlns:a16="http://schemas.microsoft.com/office/drawing/2014/main" id="{84893293-E693-444C-BC74-49D50C68A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612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5 w 16"/>
                  <a:gd name="T11" fmla="*/ 4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8 h 15"/>
                  <a:gd name="T20" fmla="*/ 2 w 16"/>
                  <a:gd name="T21" fmla="*/ 12 h 15"/>
                  <a:gd name="T22" fmla="*/ 2 w 16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9" name="Freeform 1655">
                <a:extLst>
                  <a:ext uri="{FF2B5EF4-FFF2-40B4-BE49-F238E27FC236}">
                    <a16:creationId xmlns:a16="http://schemas.microsoft.com/office/drawing/2014/main" id="{C4A5A00D-3EE1-44D5-8D88-467011626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65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0" name="Freeform 1656">
                <a:extLst>
                  <a:ext uri="{FF2B5EF4-FFF2-40B4-BE49-F238E27FC236}">
                    <a16:creationId xmlns:a16="http://schemas.microsoft.com/office/drawing/2014/main" id="{4555921D-A7DD-4344-B5A9-EB664DBA8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692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6 w 16"/>
                  <a:gd name="T11" fmla="*/ 4 h 16"/>
                  <a:gd name="T12" fmla="*/ 9 w 16"/>
                  <a:gd name="T13" fmla="*/ 0 h 16"/>
                  <a:gd name="T14" fmla="*/ 8 w 16"/>
                  <a:gd name="T15" fmla="*/ 0 h 16"/>
                  <a:gd name="T16" fmla="*/ 5 w 16"/>
                  <a:gd name="T17" fmla="*/ 1 h 16"/>
                  <a:gd name="T18" fmla="*/ 0 w 16"/>
                  <a:gd name="T19" fmla="*/ 8 h 16"/>
                  <a:gd name="T20" fmla="*/ 1 w 16"/>
                  <a:gd name="T21" fmla="*/ 9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1" name="Freeform 1657">
                <a:extLst>
                  <a:ext uri="{FF2B5EF4-FFF2-40B4-BE49-F238E27FC236}">
                    <a16:creationId xmlns:a16="http://schemas.microsoft.com/office/drawing/2014/main" id="{E5A18D6D-CA59-4E91-8CA4-8EC3B968A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7" y="732"/>
                <a:ext cx="107" cy="114"/>
              </a:xfrm>
              <a:custGeom>
                <a:avLst/>
                <a:gdLst>
                  <a:gd name="T0" fmla="*/ 0 w 16"/>
                  <a:gd name="T1" fmla="*/ 8 h 17"/>
                  <a:gd name="T2" fmla="*/ 0 w 16"/>
                  <a:gd name="T3" fmla="*/ 9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2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0 h 17"/>
                  <a:gd name="T22" fmla="*/ 4 w 16"/>
                  <a:gd name="T23" fmla="*/ 1 h 17"/>
                  <a:gd name="T24" fmla="*/ 0 w 16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2" name="Freeform 1658">
                <a:extLst>
                  <a:ext uri="{FF2B5EF4-FFF2-40B4-BE49-F238E27FC236}">
                    <a16:creationId xmlns:a16="http://schemas.microsoft.com/office/drawing/2014/main" id="{46C8FDC5-2141-4C7C-B6B1-3FC88F248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772"/>
                <a:ext cx="53" cy="100"/>
              </a:xfrm>
              <a:custGeom>
                <a:avLst/>
                <a:gdLst>
                  <a:gd name="T0" fmla="*/ 7 w 8"/>
                  <a:gd name="T1" fmla="*/ 0 h 15"/>
                  <a:gd name="T2" fmla="*/ 4 w 8"/>
                  <a:gd name="T3" fmla="*/ 1 h 15"/>
                  <a:gd name="T4" fmla="*/ 0 w 8"/>
                  <a:gd name="T5" fmla="*/ 9 h 15"/>
                  <a:gd name="T6" fmla="*/ 0 w 8"/>
                  <a:gd name="T7" fmla="*/ 10 h 15"/>
                  <a:gd name="T8" fmla="*/ 1 w 8"/>
                  <a:gd name="T9" fmla="*/ 12 h 15"/>
                  <a:gd name="T10" fmla="*/ 2 w 8"/>
                  <a:gd name="T11" fmla="*/ 12 h 15"/>
                  <a:gd name="T12" fmla="*/ 8 w 8"/>
                  <a:gd name="T13" fmla="*/ 15 h 15"/>
                  <a:gd name="T14" fmla="*/ 8 w 8"/>
                  <a:gd name="T15" fmla="*/ 0 h 15"/>
                  <a:gd name="T16" fmla="*/ 8 w 8"/>
                  <a:gd name="T17" fmla="*/ 0 h 15"/>
                  <a:gd name="T18" fmla="*/ 7 w 8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5">
                    <a:moveTo>
                      <a:pt x="7" y="0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3" name="Freeform 1659">
                <a:extLst>
                  <a:ext uri="{FF2B5EF4-FFF2-40B4-BE49-F238E27FC236}">
                    <a16:creationId xmlns:a16="http://schemas.microsoft.com/office/drawing/2014/main" id="{5E707B48-8AC1-43E6-9DA2-6E9863C7A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499"/>
                <a:ext cx="94" cy="40"/>
              </a:xfrm>
              <a:custGeom>
                <a:avLst/>
                <a:gdLst>
                  <a:gd name="T0" fmla="*/ 3 w 14"/>
                  <a:gd name="T1" fmla="*/ 4 h 6"/>
                  <a:gd name="T2" fmla="*/ 5 w 14"/>
                  <a:gd name="T3" fmla="*/ 5 h 6"/>
                  <a:gd name="T4" fmla="*/ 7 w 14"/>
                  <a:gd name="T5" fmla="*/ 6 h 6"/>
                  <a:gd name="T6" fmla="*/ 13 w 14"/>
                  <a:gd name="T7" fmla="*/ 3 h 6"/>
                  <a:gd name="T8" fmla="*/ 14 w 14"/>
                  <a:gd name="T9" fmla="*/ 1 h 6"/>
                  <a:gd name="T10" fmla="*/ 14 w 14"/>
                  <a:gd name="T11" fmla="*/ 0 h 6"/>
                  <a:gd name="T12" fmla="*/ 0 w 14"/>
                  <a:gd name="T13" fmla="*/ 0 h 6"/>
                  <a:gd name="T14" fmla="*/ 3 w 14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6">
                    <a:moveTo>
                      <a:pt x="3" y="4"/>
                    </a:moveTo>
                    <a:cubicBezTo>
                      <a:pt x="4" y="5"/>
                      <a:pt x="4" y="5"/>
                      <a:pt x="5" y="5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9" y="6"/>
                      <a:pt x="11" y="5"/>
                      <a:pt x="13" y="3"/>
                    </a:cubicBezTo>
                    <a:cubicBezTo>
                      <a:pt x="13" y="2"/>
                      <a:pt x="13" y="2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4" name="Freeform 1660">
                <a:extLst>
                  <a:ext uri="{FF2B5EF4-FFF2-40B4-BE49-F238E27FC236}">
                    <a16:creationId xmlns:a16="http://schemas.microsoft.com/office/drawing/2014/main" id="{7D1CD862-DDCC-4ABE-A0D9-E7D38FF1F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499"/>
                <a:ext cx="94" cy="80"/>
              </a:xfrm>
              <a:custGeom>
                <a:avLst/>
                <a:gdLst>
                  <a:gd name="T0" fmla="*/ 3 w 14"/>
                  <a:gd name="T1" fmla="*/ 10 h 12"/>
                  <a:gd name="T2" fmla="*/ 5 w 14"/>
                  <a:gd name="T3" fmla="*/ 12 h 12"/>
                  <a:gd name="T4" fmla="*/ 7 w 14"/>
                  <a:gd name="T5" fmla="*/ 12 h 12"/>
                  <a:gd name="T6" fmla="*/ 12 w 14"/>
                  <a:gd name="T7" fmla="*/ 10 h 12"/>
                  <a:gd name="T8" fmla="*/ 14 w 14"/>
                  <a:gd name="T9" fmla="*/ 7 h 12"/>
                  <a:gd name="T10" fmla="*/ 14 w 14"/>
                  <a:gd name="T11" fmla="*/ 5 h 12"/>
                  <a:gd name="T12" fmla="*/ 12 w 14"/>
                  <a:gd name="T13" fmla="*/ 0 h 12"/>
                  <a:gd name="T14" fmla="*/ 11 w 14"/>
                  <a:gd name="T15" fmla="*/ 0 h 12"/>
                  <a:gd name="T16" fmla="*/ 3 w 14"/>
                  <a:gd name="T17" fmla="*/ 0 h 12"/>
                  <a:gd name="T18" fmla="*/ 2 w 14"/>
                  <a:gd name="T19" fmla="*/ 1 h 12"/>
                  <a:gd name="T20" fmla="*/ 1 w 14"/>
                  <a:gd name="T21" fmla="*/ 3 h 12"/>
                  <a:gd name="T22" fmla="*/ 0 w 14"/>
                  <a:gd name="T23" fmla="*/ 5 h 12"/>
                  <a:gd name="T24" fmla="*/ 3 w 14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2">
                    <a:moveTo>
                      <a:pt x="3" y="10"/>
                    </a:moveTo>
                    <a:cubicBezTo>
                      <a:pt x="4" y="11"/>
                      <a:pt x="4" y="11"/>
                      <a:pt x="5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9" y="12"/>
                      <a:pt x="11" y="11"/>
                      <a:pt x="12" y="10"/>
                    </a:cubicBezTo>
                    <a:cubicBezTo>
                      <a:pt x="12" y="9"/>
                      <a:pt x="13" y="8"/>
                      <a:pt x="14" y="7"/>
                    </a:cubicBezTo>
                    <a:cubicBezTo>
                      <a:pt x="14" y="6"/>
                      <a:pt x="14" y="6"/>
                      <a:pt x="14" y="5"/>
                    </a:cubicBezTo>
                    <a:cubicBezTo>
                      <a:pt x="14" y="3"/>
                      <a:pt x="13" y="1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7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5" name="Freeform 1661">
                <a:extLst>
                  <a:ext uri="{FF2B5EF4-FFF2-40B4-BE49-F238E27FC236}">
                    <a16:creationId xmlns:a16="http://schemas.microsoft.com/office/drawing/2014/main" id="{4D2601C1-E748-4546-8B5B-4BDEBEC68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525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1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1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1"/>
                      <a:pt x="12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6" name="Freeform 1662">
                <a:extLst>
                  <a:ext uri="{FF2B5EF4-FFF2-40B4-BE49-F238E27FC236}">
                    <a16:creationId xmlns:a16="http://schemas.microsoft.com/office/drawing/2014/main" id="{E12AA163-717D-44C9-86FA-ACD70AAFB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565"/>
                <a:ext cx="101" cy="100"/>
              </a:xfrm>
              <a:custGeom>
                <a:avLst/>
                <a:gdLst>
                  <a:gd name="T0" fmla="*/ 3 w 15"/>
                  <a:gd name="T1" fmla="*/ 2 h 15"/>
                  <a:gd name="T2" fmla="*/ 0 w 15"/>
                  <a:gd name="T3" fmla="*/ 7 h 15"/>
                  <a:gd name="T4" fmla="*/ 0 w 15"/>
                  <a:gd name="T5" fmla="*/ 8 h 15"/>
                  <a:gd name="T6" fmla="*/ 2 w 15"/>
                  <a:gd name="T7" fmla="*/ 12 h 15"/>
                  <a:gd name="T8" fmla="*/ 7 w 15"/>
                  <a:gd name="T9" fmla="*/ 15 h 15"/>
                  <a:gd name="T10" fmla="*/ 8 w 15"/>
                  <a:gd name="T11" fmla="*/ 15 h 15"/>
                  <a:gd name="T12" fmla="*/ 12 w 15"/>
                  <a:gd name="T13" fmla="*/ 13 h 15"/>
                  <a:gd name="T14" fmla="*/ 15 w 15"/>
                  <a:gd name="T15" fmla="*/ 8 h 15"/>
                  <a:gd name="T16" fmla="*/ 15 w 15"/>
                  <a:gd name="T17" fmla="*/ 8 h 15"/>
                  <a:gd name="T18" fmla="*/ 13 w 15"/>
                  <a:gd name="T19" fmla="*/ 3 h 15"/>
                  <a:gd name="T20" fmla="*/ 8 w 15"/>
                  <a:gd name="T21" fmla="*/ 1 h 15"/>
                  <a:gd name="T22" fmla="*/ 8 w 15"/>
                  <a:gd name="T23" fmla="*/ 0 h 15"/>
                  <a:gd name="T24" fmla="*/ 3 w 15"/>
                  <a:gd name="T2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3" y="2"/>
                    </a:moveTo>
                    <a:cubicBezTo>
                      <a:pt x="1" y="4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10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7" name="Freeform 1663">
                <a:extLst>
                  <a:ext uri="{FF2B5EF4-FFF2-40B4-BE49-F238E27FC236}">
                    <a16:creationId xmlns:a16="http://schemas.microsoft.com/office/drawing/2014/main" id="{A9282832-5FD6-4927-B16D-5BD3AD92D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612"/>
                <a:ext cx="101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1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8" name="Freeform 1664">
                <a:extLst>
                  <a:ext uri="{FF2B5EF4-FFF2-40B4-BE49-F238E27FC236}">
                    <a16:creationId xmlns:a16="http://schemas.microsoft.com/office/drawing/2014/main" id="{1B8ADCEF-0DC5-4F12-8E2E-EBCB0CC3A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652"/>
                <a:ext cx="107" cy="100"/>
              </a:xfrm>
              <a:custGeom>
                <a:avLst/>
                <a:gdLst>
                  <a:gd name="T0" fmla="*/ 4 w 16"/>
                  <a:gd name="T1" fmla="*/ 1 h 15"/>
                  <a:gd name="T2" fmla="*/ 0 w 16"/>
                  <a:gd name="T3" fmla="*/ 7 h 15"/>
                  <a:gd name="T4" fmla="*/ 0 w 16"/>
                  <a:gd name="T5" fmla="*/ 7 h 15"/>
                  <a:gd name="T6" fmla="*/ 2 w 16"/>
                  <a:gd name="T7" fmla="*/ 12 h 15"/>
                  <a:gd name="T8" fmla="*/ 8 w 16"/>
                  <a:gd name="T9" fmla="*/ 15 h 15"/>
                  <a:gd name="T10" fmla="*/ 8 w 16"/>
                  <a:gd name="T11" fmla="*/ 15 h 15"/>
                  <a:gd name="T12" fmla="*/ 12 w 16"/>
                  <a:gd name="T13" fmla="*/ 13 h 15"/>
                  <a:gd name="T14" fmla="*/ 12 w 16"/>
                  <a:gd name="T15" fmla="*/ 13 h 15"/>
                  <a:gd name="T16" fmla="*/ 16 w 16"/>
                  <a:gd name="T17" fmla="*/ 7 h 15"/>
                  <a:gd name="T18" fmla="*/ 14 w 16"/>
                  <a:gd name="T19" fmla="*/ 3 h 15"/>
                  <a:gd name="T20" fmla="*/ 8 w 16"/>
                  <a:gd name="T21" fmla="*/ 0 h 15"/>
                  <a:gd name="T22" fmla="*/ 8 w 16"/>
                  <a:gd name="T23" fmla="*/ 0 h 15"/>
                  <a:gd name="T24" fmla="*/ 4 w 16"/>
                  <a:gd name="T2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4" y="1"/>
                    </a:moveTo>
                    <a:cubicBezTo>
                      <a:pt x="2" y="2"/>
                      <a:pt x="1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9" name="Freeform 1665">
                <a:extLst>
                  <a:ext uri="{FF2B5EF4-FFF2-40B4-BE49-F238E27FC236}">
                    <a16:creationId xmlns:a16="http://schemas.microsoft.com/office/drawing/2014/main" id="{0A883177-05E7-4196-B003-CD50F3812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692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8 w 15"/>
                  <a:gd name="T13" fmla="*/ 0 h 15"/>
                  <a:gd name="T14" fmla="*/ 8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0" name="Freeform 1666">
                <a:extLst>
                  <a:ext uri="{FF2B5EF4-FFF2-40B4-BE49-F238E27FC236}">
                    <a16:creationId xmlns:a16="http://schemas.microsoft.com/office/drawing/2014/main" id="{1C6BE10E-EDD6-4B8D-96F5-3CB2A6F4F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732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6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1" name="Freeform 1667">
                <a:extLst>
                  <a:ext uri="{FF2B5EF4-FFF2-40B4-BE49-F238E27FC236}">
                    <a16:creationId xmlns:a16="http://schemas.microsoft.com/office/drawing/2014/main" id="{1DD06FA0-D475-412F-B8C9-F6AA1FBEC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772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7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9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2" name="Freeform 1668">
                <a:extLst>
                  <a:ext uri="{FF2B5EF4-FFF2-40B4-BE49-F238E27FC236}">
                    <a16:creationId xmlns:a16="http://schemas.microsoft.com/office/drawing/2014/main" id="{601BD9AC-2EBE-4FAB-AD52-30F04536E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81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3" name="Freeform 1669">
                <a:extLst>
                  <a:ext uri="{FF2B5EF4-FFF2-40B4-BE49-F238E27FC236}">
                    <a16:creationId xmlns:a16="http://schemas.microsoft.com/office/drawing/2014/main" id="{2DEE23F7-DCA4-4BC2-B183-6A0F56E57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852"/>
                <a:ext cx="100" cy="114"/>
              </a:xfrm>
              <a:custGeom>
                <a:avLst/>
                <a:gdLst>
                  <a:gd name="T0" fmla="*/ 9 w 15"/>
                  <a:gd name="T1" fmla="*/ 0 h 17"/>
                  <a:gd name="T2" fmla="*/ 8 w 15"/>
                  <a:gd name="T3" fmla="*/ 0 h 17"/>
                  <a:gd name="T4" fmla="*/ 5 w 15"/>
                  <a:gd name="T5" fmla="*/ 1 h 17"/>
                  <a:gd name="T6" fmla="*/ 0 w 15"/>
                  <a:gd name="T7" fmla="*/ 8 h 17"/>
                  <a:gd name="T8" fmla="*/ 1 w 15"/>
                  <a:gd name="T9" fmla="*/ 9 h 17"/>
                  <a:gd name="T10" fmla="*/ 1 w 15"/>
                  <a:gd name="T11" fmla="*/ 12 h 17"/>
                  <a:gd name="T12" fmla="*/ 3 w 15"/>
                  <a:gd name="T13" fmla="*/ 12 h 17"/>
                  <a:gd name="T14" fmla="*/ 10 w 15"/>
                  <a:gd name="T15" fmla="*/ 17 h 17"/>
                  <a:gd name="T16" fmla="*/ 12 w 15"/>
                  <a:gd name="T17" fmla="*/ 16 h 17"/>
                  <a:gd name="T18" fmla="*/ 12 w 15"/>
                  <a:gd name="T19" fmla="*/ 15 h 17"/>
                  <a:gd name="T20" fmla="*/ 15 w 15"/>
                  <a:gd name="T21" fmla="*/ 8 h 17"/>
                  <a:gd name="T22" fmla="*/ 15 w 15"/>
                  <a:gd name="T23" fmla="*/ 3 h 17"/>
                  <a:gd name="T24" fmla="*/ 9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3" y="10"/>
                      <a:pt x="15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4" name="Freeform 1670">
                <a:extLst>
                  <a:ext uri="{FF2B5EF4-FFF2-40B4-BE49-F238E27FC236}">
                    <a16:creationId xmlns:a16="http://schemas.microsoft.com/office/drawing/2014/main" id="{D453C6E0-2B80-42B5-B435-D933FE879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906"/>
                <a:ext cx="20" cy="66"/>
              </a:xfrm>
              <a:custGeom>
                <a:avLst/>
                <a:gdLst>
                  <a:gd name="T0" fmla="*/ 0 w 3"/>
                  <a:gd name="T1" fmla="*/ 7 h 10"/>
                  <a:gd name="T2" fmla="*/ 0 w 3"/>
                  <a:gd name="T3" fmla="*/ 8 h 10"/>
                  <a:gd name="T4" fmla="*/ 1 w 3"/>
                  <a:gd name="T5" fmla="*/ 10 h 10"/>
                  <a:gd name="T6" fmla="*/ 2 w 3"/>
                  <a:gd name="T7" fmla="*/ 10 h 10"/>
                  <a:gd name="T8" fmla="*/ 3 w 3"/>
                  <a:gd name="T9" fmla="*/ 10 h 10"/>
                  <a:gd name="T10" fmla="*/ 3 w 3"/>
                  <a:gd name="T11" fmla="*/ 0 h 10"/>
                  <a:gd name="T12" fmla="*/ 0 w 3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5" name="Freeform 1671">
                <a:extLst>
                  <a:ext uri="{FF2B5EF4-FFF2-40B4-BE49-F238E27FC236}">
                    <a16:creationId xmlns:a16="http://schemas.microsoft.com/office/drawing/2014/main" id="{F72F1AC0-AE6B-4776-9F4A-C56AFFB18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1" y="499"/>
                <a:ext cx="87" cy="26"/>
              </a:xfrm>
              <a:custGeom>
                <a:avLst/>
                <a:gdLst>
                  <a:gd name="T0" fmla="*/ 6 w 13"/>
                  <a:gd name="T1" fmla="*/ 4 h 4"/>
                  <a:gd name="T2" fmla="*/ 13 w 13"/>
                  <a:gd name="T3" fmla="*/ 0 h 4"/>
                  <a:gd name="T4" fmla="*/ 0 w 13"/>
                  <a:gd name="T5" fmla="*/ 0 h 4"/>
                  <a:gd name="T6" fmla="*/ 6 w 1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6" y="4"/>
                    </a:moveTo>
                    <a:cubicBezTo>
                      <a:pt x="9" y="4"/>
                      <a:pt x="12" y="2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6" name="Freeform 1672">
                <a:extLst>
                  <a:ext uri="{FF2B5EF4-FFF2-40B4-BE49-F238E27FC236}">
                    <a16:creationId xmlns:a16="http://schemas.microsoft.com/office/drawing/2014/main" id="{FF9128A4-5E47-4472-A73F-EDD94C33A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2" y="499"/>
                <a:ext cx="86" cy="73"/>
              </a:xfrm>
              <a:custGeom>
                <a:avLst/>
                <a:gdLst>
                  <a:gd name="T0" fmla="*/ 0 w 13"/>
                  <a:gd name="T1" fmla="*/ 4 h 11"/>
                  <a:gd name="T2" fmla="*/ 6 w 13"/>
                  <a:gd name="T3" fmla="*/ 11 h 11"/>
                  <a:gd name="T4" fmla="*/ 13 w 13"/>
                  <a:gd name="T5" fmla="*/ 4 h 11"/>
                  <a:gd name="T6" fmla="*/ 11 w 13"/>
                  <a:gd name="T7" fmla="*/ 0 h 11"/>
                  <a:gd name="T8" fmla="*/ 2 w 13"/>
                  <a:gd name="T9" fmla="*/ 0 h 11"/>
                  <a:gd name="T10" fmla="*/ 0 w 13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4"/>
                    </a:moveTo>
                    <a:cubicBezTo>
                      <a:pt x="0" y="8"/>
                      <a:pt x="3" y="11"/>
                      <a:pt x="6" y="11"/>
                    </a:cubicBezTo>
                    <a:cubicBezTo>
                      <a:pt x="10" y="11"/>
                      <a:pt x="13" y="8"/>
                      <a:pt x="13" y="4"/>
                    </a:cubicBezTo>
                    <a:cubicBezTo>
                      <a:pt x="13" y="2"/>
                      <a:pt x="12" y="1"/>
                      <a:pt x="1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7" name="Freeform 1673">
                <a:extLst>
                  <a:ext uri="{FF2B5EF4-FFF2-40B4-BE49-F238E27FC236}">
                    <a16:creationId xmlns:a16="http://schemas.microsoft.com/office/drawing/2014/main" id="{032311D7-1271-406D-8CC7-EE776582B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525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11 w 14"/>
                  <a:gd name="T3" fmla="*/ 1 h 13"/>
                  <a:gd name="T4" fmla="*/ 9 w 14"/>
                  <a:gd name="T5" fmla="*/ 0 h 13"/>
                  <a:gd name="T6" fmla="*/ 7 w 14"/>
                  <a:gd name="T7" fmla="*/ 0 h 13"/>
                  <a:gd name="T8" fmla="*/ 0 w 14"/>
                  <a:gd name="T9" fmla="*/ 7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4"/>
                      <a:pt x="12" y="3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8" name="Freeform 1674">
                <a:extLst>
                  <a:ext uri="{FF2B5EF4-FFF2-40B4-BE49-F238E27FC236}">
                    <a16:creationId xmlns:a16="http://schemas.microsoft.com/office/drawing/2014/main" id="{72AF4E3A-E283-46DC-9910-3F5FBBCB28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565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3 w 14"/>
                  <a:gd name="T5" fmla="*/ 8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0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9" name="Freeform 1675">
                <a:extLst>
                  <a:ext uri="{FF2B5EF4-FFF2-40B4-BE49-F238E27FC236}">
                    <a16:creationId xmlns:a16="http://schemas.microsoft.com/office/drawing/2014/main" id="{AF22D0A1-5F4F-4AB1-AD59-AC2FECB95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605"/>
                <a:ext cx="100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2 w 15"/>
                  <a:gd name="T7" fmla="*/ 2 h 14"/>
                  <a:gd name="T8" fmla="*/ 9 w 15"/>
                  <a:gd name="T9" fmla="*/ 0 h 14"/>
                  <a:gd name="T10" fmla="*/ 7 w 15"/>
                  <a:gd name="T11" fmla="*/ 0 h 14"/>
                  <a:gd name="T12" fmla="*/ 2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3"/>
                      <a:pt x="12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0" name="Freeform 1676">
                <a:extLst>
                  <a:ext uri="{FF2B5EF4-FFF2-40B4-BE49-F238E27FC236}">
                    <a16:creationId xmlns:a16="http://schemas.microsoft.com/office/drawing/2014/main" id="{ED7D135C-311A-46A4-BF7F-697905FA1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645"/>
                <a:ext cx="94" cy="101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1" name="Freeform 1677">
                <a:extLst>
                  <a:ext uri="{FF2B5EF4-FFF2-40B4-BE49-F238E27FC236}">
                    <a16:creationId xmlns:a16="http://schemas.microsoft.com/office/drawing/2014/main" id="{E8E3EE45-7DA4-43BC-B325-AFE61E1FB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685"/>
                <a:ext cx="94" cy="101"/>
              </a:xfrm>
              <a:custGeom>
                <a:avLst/>
                <a:gdLst>
                  <a:gd name="T0" fmla="*/ 11 w 14"/>
                  <a:gd name="T1" fmla="*/ 13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3"/>
                      <a:pt x="5" y="13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2" name="Freeform 1678">
                <a:extLst>
                  <a:ext uri="{FF2B5EF4-FFF2-40B4-BE49-F238E27FC236}">
                    <a16:creationId xmlns:a16="http://schemas.microsoft.com/office/drawing/2014/main" id="{2A36955B-121D-46A1-88C3-B0747F202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732"/>
                <a:ext cx="100" cy="94"/>
              </a:xfrm>
              <a:custGeom>
                <a:avLst/>
                <a:gdLst>
                  <a:gd name="T0" fmla="*/ 3 w 15"/>
                  <a:gd name="T1" fmla="*/ 1 h 14"/>
                  <a:gd name="T2" fmla="*/ 0 w 15"/>
                  <a:gd name="T3" fmla="*/ 6 h 14"/>
                  <a:gd name="T4" fmla="*/ 0 w 15"/>
                  <a:gd name="T5" fmla="*/ 7 h 14"/>
                  <a:gd name="T6" fmla="*/ 2 w 15"/>
                  <a:gd name="T7" fmla="*/ 11 h 14"/>
                  <a:gd name="T8" fmla="*/ 7 w 15"/>
                  <a:gd name="T9" fmla="*/ 14 h 14"/>
                  <a:gd name="T10" fmla="*/ 8 w 15"/>
                  <a:gd name="T11" fmla="*/ 14 h 14"/>
                  <a:gd name="T12" fmla="*/ 12 w 15"/>
                  <a:gd name="T13" fmla="*/ 13 h 14"/>
                  <a:gd name="T14" fmla="*/ 15 w 15"/>
                  <a:gd name="T15" fmla="*/ 7 h 14"/>
                  <a:gd name="T16" fmla="*/ 15 w 15"/>
                  <a:gd name="T17" fmla="*/ 7 h 14"/>
                  <a:gd name="T18" fmla="*/ 14 w 15"/>
                  <a:gd name="T19" fmla="*/ 3 h 14"/>
                  <a:gd name="T20" fmla="*/ 8 w 15"/>
                  <a:gd name="T21" fmla="*/ 0 h 14"/>
                  <a:gd name="T22" fmla="*/ 8 w 15"/>
                  <a:gd name="T23" fmla="*/ 0 h 14"/>
                  <a:gd name="T24" fmla="*/ 3 w 15"/>
                  <a:gd name="T2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3" name="Freeform 1679">
                <a:extLst>
                  <a:ext uri="{FF2B5EF4-FFF2-40B4-BE49-F238E27FC236}">
                    <a16:creationId xmlns:a16="http://schemas.microsoft.com/office/drawing/2014/main" id="{50BC7E12-95DA-47AA-8A1C-3D42BC68C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772"/>
                <a:ext cx="100" cy="100"/>
              </a:xfrm>
              <a:custGeom>
                <a:avLst/>
                <a:gdLst>
                  <a:gd name="T0" fmla="*/ 1 w 15"/>
                  <a:gd name="T1" fmla="*/ 11 h 15"/>
                  <a:gd name="T2" fmla="*/ 7 w 15"/>
                  <a:gd name="T3" fmla="*/ 15 h 15"/>
                  <a:gd name="T4" fmla="*/ 7 w 15"/>
                  <a:gd name="T5" fmla="*/ 15 h 15"/>
                  <a:gd name="T6" fmla="*/ 12 w 15"/>
                  <a:gd name="T7" fmla="*/ 13 h 15"/>
                  <a:gd name="T8" fmla="*/ 15 w 15"/>
                  <a:gd name="T9" fmla="*/ 7 h 15"/>
                  <a:gd name="T10" fmla="*/ 14 w 15"/>
                  <a:gd name="T11" fmla="*/ 3 h 15"/>
                  <a:gd name="T12" fmla="*/ 7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1"/>
                    </a:moveTo>
                    <a:cubicBezTo>
                      <a:pt x="4" y="11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4" name="Freeform 1680">
                <a:extLst>
                  <a:ext uri="{FF2B5EF4-FFF2-40B4-BE49-F238E27FC236}">
                    <a16:creationId xmlns:a16="http://schemas.microsoft.com/office/drawing/2014/main" id="{A1192547-BB53-409B-AC4A-DF70DEBB0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812"/>
                <a:ext cx="101" cy="100"/>
              </a:xfrm>
              <a:custGeom>
                <a:avLst/>
                <a:gdLst>
                  <a:gd name="T0" fmla="*/ 0 w 15"/>
                  <a:gd name="T1" fmla="*/ 7 h 15"/>
                  <a:gd name="T2" fmla="*/ 1 w 15"/>
                  <a:gd name="T3" fmla="*/ 11 h 15"/>
                  <a:gd name="T4" fmla="*/ 1 w 15"/>
                  <a:gd name="T5" fmla="*/ 11 h 15"/>
                  <a:gd name="T6" fmla="*/ 7 w 15"/>
                  <a:gd name="T7" fmla="*/ 15 h 15"/>
                  <a:gd name="T8" fmla="*/ 11 w 15"/>
                  <a:gd name="T9" fmla="*/ 14 h 15"/>
                  <a:gd name="T10" fmla="*/ 11 w 15"/>
                  <a:gd name="T11" fmla="*/ 14 h 15"/>
                  <a:gd name="T12" fmla="*/ 15 w 15"/>
                  <a:gd name="T13" fmla="*/ 7 h 15"/>
                  <a:gd name="T14" fmla="*/ 14 w 15"/>
                  <a:gd name="T15" fmla="*/ 4 h 15"/>
                  <a:gd name="T16" fmla="*/ 7 w 15"/>
                  <a:gd name="T17" fmla="*/ 0 h 15"/>
                  <a:gd name="T18" fmla="*/ 7 w 15"/>
                  <a:gd name="T19" fmla="*/ 0 h 15"/>
                  <a:gd name="T20" fmla="*/ 3 w 15"/>
                  <a:gd name="T21" fmla="*/ 1 h 15"/>
                  <a:gd name="T22" fmla="*/ 0 w 15"/>
                  <a:gd name="T2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7"/>
                    </a:move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5" name="Freeform 1681">
                <a:extLst>
                  <a:ext uri="{FF2B5EF4-FFF2-40B4-BE49-F238E27FC236}">
                    <a16:creationId xmlns:a16="http://schemas.microsoft.com/office/drawing/2014/main" id="{A183942F-18D5-46E3-BDA3-EAE7A1A50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852"/>
                <a:ext cx="107" cy="107"/>
              </a:xfrm>
              <a:custGeom>
                <a:avLst/>
                <a:gdLst>
                  <a:gd name="T0" fmla="*/ 2 w 16"/>
                  <a:gd name="T1" fmla="*/ 11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7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8 h 16"/>
                  <a:gd name="T22" fmla="*/ 1 w 16"/>
                  <a:gd name="T23" fmla="*/ 12 h 16"/>
                  <a:gd name="T24" fmla="*/ 2 w 16"/>
                  <a:gd name="T2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1"/>
                    </a:moveTo>
                    <a:cubicBezTo>
                      <a:pt x="5" y="11"/>
                      <a:pt x="7" y="13"/>
                      <a:pt x="9" y="16"/>
                    </a:cubicBezTo>
                    <a:cubicBezTo>
                      <a:pt x="10" y="15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6" name="Freeform 1682">
                <a:extLst>
                  <a:ext uri="{FF2B5EF4-FFF2-40B4-BE49-F238E27FC236}">
                    <a16:creationId xmlns:a16="http://schemas.microsoft.com/office/drawing/2014/main" id="{D59A01FC-2983-4D8D-9E6A-5371D7938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89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7" name="Freeform 1683">
                <a:extLst>
                  <a:ext uri="{FF2B5EF4-FFF2-40B4-BE49-F238E27FC236}">
                    <a16:creationId xmlns:a16="http://schemas.microsoft.com/office/drawing/2014/main" id="{A2157673-B79D-444B-B6F5-7BDA7F1BD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932"/>
                <a:ext cx="113" cy="107"/>
              </a:xfrm>
              <a:custGeom>
                <a:avLst/>
                <a:gdLst>
                  <a:gd name="T0" fmla="*/ 0 w 17"/>
                  <a:gd name="T1" fmla="*/ 8 h 16"/>
                  <a:gd name="T2" fmla="*/ 0 w 17"/>
                  <a:gd name="T3" fmla="*/ 9 h 16"/>
                  <a:gd name="T4" fmla="*/ 1 w 17"/>
                  <a:gd name="T5" fmla="*/ 12 h 16"/>
                  <a:gd name="T6" fmla="*/ 2 w 17"/>
                  <a:gd name="T7" fmla="*/ 12 h 16"/>
                  <a:gd name="T8" fmla="*/ 9 w 17"/>
                  <a:gd name="T9" fmla="*/ 16 h 16"/>
                  <a:gd name="T10" fmla="*/ 12 w 17"/>
                  <a:gd name="T11" fmla="*/ 16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7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8" name="Freeform 1684">
                <a:extLst>
                  <a:ext uri="{FF2B5EF4-FFF2-40B4-BE49-F238E27FC236}">
                    <a16:creationId xmlns:a16="http://schemas.microsoft.com/office/drawing/2014/main" id="{FD0A07B8-7908-42BD-AD44-3BAF3926E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972"/>
                <a:ext cx="60" cy="107"/>
              </a:xfrm>
              <a:custGeom>
                <a:avLst/>
                <a:gdLst>
                  <a:gd name="T0" fmla="*/ 7 w 9"/>
                  <a:gd name="T1" fmla="*/ 0 h 16"/>
                  <a:gd name="T2" fmla="*/ 5 w 9"/>
                  <a:gd name="T3" fmla="*/ 1 h 16"/>
                  <a:gd name="T4" fmla="*/ 0 w 9"/>
                  <a:gd name="T5" fmla="*/ 8 h 16"/>
                  <a:gd name="T6" fmla="*/ 0 w 9"/>
                  <a:gd name="T7" fmla="*/ 10 h 16"/>
                  <a:gd name="T8" fmla="*/ 1 w 9"/>
                  <a:gd name="T9" fmla="*/ 12 h 16"/>
                  <a:gd name="T10" fmla="*/ 2 w 9"/>
                  <a:gd name="T11" fmla="*/ 12 h 16"/>
                  <a:gd name="T12" fmla="*/ 9 w 9"/>
                  <a:gd name="T13" fmla="*/ 16 h 16"/>
                  <a:gd name="T14" fmla="*/ 9 w 9"/>
                  <a:gd name="T15" fmla="*/ 0 h 16"/>
                  <a:gd name="T16" fmla="*/ 8 w 9"/>
                  <a:gd name="T17" fmla="*/ 0 h 16"/>
                  <a:gd name="T18" fmla="*/ 7 w 9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9" name="Freeform 1685">
                <a:extLst>
                  <a:ext uri="{FF2B5EF4-FFF2-40B4-BE49-F238E27FC236}">
                    <a16:creationId xmlns:a16="http://schemas.microsoft.com/office/drawing/2014/main" id="{E63A7324-4E43-421E-A916-AEE920267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67" y="499"/>
                <a:ext cx="74" cy="20"/>
              </a:xfrm>
              <a:custGeom>
                <a:avLst/>
                <a:gdLst>
                  <a:gd name="T0" fmla="*/ 6 w 11"/>
                  <a:gd name="T1" fmla="*/ 3 h 3"/>
                  <a:gd name="T2" fmla="*/ 11 w 11"/>
                  <a:gd name="T3" fmla="*/ 0 h 3"/>
                  <a:gd name="T4" fmla="*/ 0 w 11"/>
                  <a:gd name="T5" fmla="*/ 0 h 3"/>
                  <a:gd name="T6" fmla="*/ 6 w 1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6" y="3"/>
                    </a:moveTo>
                    <a:cubicBezTo>
                      <a:pt x="8" y="3"/>
                      <a:pt x="10" y="2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0" name="Freeform 1686">
                <a:extLst>
                  <a:ext uri="{FF2B5EF4-FFF2-40B4-BE49-F238E27FC236}">
                    <a16:creationId xmlns:a16="http://schemas.microsoft.com/office/drawing/2014/main" id="{552A5938-0B81-49C6-BCFA-2EC491B27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1" y="499"/>
                <a:ext cx="87" cy="66"/>
              </a:xfrm>
              <a:custGeom>
                <a:avLst/>
                <a:gdLst>
                  <a:gd name="T0" fmla="*/ 6 w 13"/>
                  <a:gd name="T1" fmla="*/ 10 h 10"/>
                  <a:gd name="T2" fmla="*/ 13 w 13"/>
                  <a:gd name="T3" fmla="*/ 4 h 10"/>
                  <a:gd name="T4" fmla="*/ 11 w 13"/>
                  <a:gd name="T5" fmla="*/ 0 h 10"/>
                  <a:gd name="T6" fmla="*/ 2 w 13"/>
                  <a:gd name="T7" fmla="*/ 0 h 10"/>
                  <a:gd name="T8" fmla="*/ 0 w 13"/>
                  <a:gd name="T9" fmla="*/ 4 h 10"/>
                  <a:gd name="T10" fmla="*/ 6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6" y="10"/>
                    </a:moveTo>
                    <a:cubicBezTo>
                      <a:pt x="10" y="10"/>
                      <a:pt x="13" y="7"/>
                      <a:pt x="13" y="4"/>
                    </a:cubicBezTo>
                    <a:cubicBezTo>
                      <a:pt x="13" y="2"/>
                      <a:pt x="12" y="1"/>
                      <a:pt x="1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7"/>
                      <a:pt x="3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1" name="Oval 1687">
                <a:extLst>
                  <a:ext uri="{FF2B5EF4-FFF2-40B4-BE49-F238E27FC236}">
                    <a16:creationId xmlns:a16="http://schemas.microsoft.com/office/drawing/2014/main" id="{69817EA1-A566-49A4-9F41-9B74C1448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52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2" name="Oval 1688">
                <a:extLst>
                  <a:ext uri="{FF2B5EF4-FFF2-40B4-BE49-F238E27FC236}">
                    <a16:creationId xmlns:a16="http://schemas.microsoft.com/office/drawing/2014/main" id="{3B5B1FC2-45B9-4456-9182-195B1B1677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56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3" name="Oval 1689">
                <a:extLst>
                  <a:ext uri="{FF2B5EF4-FFF2-40B4-BE49-F238E27FC236}">
                    <a16:creationId xmlns:a16="http://schemas.microsoft.com/office/drawing/2014/main" id="{9D1AB5D4-D337-4529-945C-6B28816CF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5" y="60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4" name="Freeform 1690">
                <a:extLst>
                  <a:ext uri="{FF2B5EF4-FFF2-40B4-BE49-F238E27FC236}">
                    <a16:creationId xmlns:a16="http://schemas.microsoft.com/office/drawing/2014/main" id="{7EFF9F4D-926F-44B0-B32E-05BDBC86A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645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5" name="Freeform 1691">
                <a:extLst>
                  <a:ext uri="{FF2B5EF4-FFF2-40B4-BE49-F238E27FC236}">
                    <a16:creationId xmlns:a16="http://schemas.microsoft.com/office/drawing/2014/main" id="{B98737B7-C750-4AB0-A6D1-8FBE8F429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685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8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6" name="Freeform 1692">
                <a:extLst>
                  <a:ext uri="{FF2B5EF4-FFF2-40B4-BE49-F238E27FC236}">
                    <a16:creationId xmlns:a16="http://schemas.microsoft.com/office/drawing/2014/main" id="{B3325F86-0286-40D1-A212-11C4E3220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725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7" name="Freeform 1693">
                <a:extLst>
                  <a:ext uri="{FF2B5EF4-FFF2-40B4-BE49-F238E27FC236}">
                    <a16:creationId xmlns:a16="http://schemas.microsoft.com/office/drawing/2014/main" id="{030E778F-EB3E-46FB-AA26-E899FADB1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766"/>
                <a:ext cx="94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8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8" name="Freeform 1694">
                <a:extLst>
                  <a:ext uri="{FF2B5EF4-FFF2-40B4-BE49-F238E27FC236}">
                    <a16:creationId xmlns:a16="http://schemas.microsoft.com/office/drawing/2014/main" id="{33C288B6-0884-437E-813C-8F23BBEC0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806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9" name="Freeform 1695">
                <a:extLst>
                  <a:ext uri="{FF2B5EF4-FFF2-40B4-BE49-F238E27FC236}">
                    <a16:creationId xmlns:a16="http://schemas.microsoft.com/office/drawing/2014/main" id="{E797FEE1-DD9A-4D79-80EB-52AA7B2EF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846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1 w 15"/>
                  <a:gd name="T7" fmla="*/ 14 h 15"/>
                  <a:gd name="T8" fmla="*/ 11 w 15"/>
                  <a:gd name="T9" fmla="*/ 14 h 15"/>
                  <a:gd name="T10" fmla="*/ 15 w 15"/>
                  <a:gd name="T11" fmla="*/ 8 h 15"/>
                  <a:gd name="T12" fmla="*/ 13 w 15"/>
                  <a:gd name="T13" fmla="*/ 4 h 15"/>
                  <a:gd name="T14" fmla="*/ 7 w 15"/>
                  <a:gd name="T15" fmla="*/ 0 h 15"/>
                  <a:gd name="T16" fmla="*/ 7 w 15"/>
                  <a:gd name="T17" fmla="*/ 0 h 15"/>
                  <a:gd name="T18" fmla="*/ 3 w 15"/>
                  <a:gd name="T19" fmla="*/ 2 h 15"/>
                  <a:gd name="T20" fmla="*/ 0 w 15"/>
                  <a:gd name="T21" fmla="*/ 8 h 15"/>
                  <a:gd name="T22" fmla="*/ 0 w 15"/>
                  <a:gd name="T23" fmla="*/ 8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0" name="Freeform 1696">
                <a:extLst>
                  <a:ext uri="{FF2B5EF4-FFF2-40B4-BE49-F238E27FC236}">
                    <a16:creationId xmlns:a16="http://schemas.microsoft.com/office/drawing/2014/main" id="{B9B39B1B-271B-4093-9CE5-6F14CC3C4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886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4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1" name="Freeform 1697">
                <a:extLst>
                  <a:ext uri="{FF2B5EF4-FFF2-40B4-BE49-F238E27FC236}">
                    <a16:creationId xmlns:a16="http://schemas.microsoft.com/office/drawing/2014/main" id="{0F3B5F8E-1CDE-4AB5-A055-AF0F5BBBD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926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1 w 16"/>
                  <a:gd name="T7" fmla="*/ 15 h 16"/>
                  <a:gd name="T8" fmla="*/ 16 w 16"/>
                  <a:gd name="T9" fmla="*/ 8 h 16"/>
                  <a:gd name="T10" fmla="*/ 15 w 16"/>
                  <a:gd name="T11" fmla="*/ 5 h 16"/>
                  <a:gd name="T12" fmla="*/ 8 w 16"/>
                  <a:gd name="T13" fmla="*/ 0 h 16"/>
                  <a:gd name="T14" fmla="*/ 7 w 16"/>
                  <a:gd name="T15" fmla="*/ 1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9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2" y="15"/>
                    </a:cubicBezTo>
                    <a:cubicBezTo>
                      <a:pt x="12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8"/>
                    </a:cubicBezTo>
                    <a:cubicBezTo>
                      <a:pt x="15" y="7"/>
                      <a:pt x="15" y="5"/>
                      <a:pt x="15" y="5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2" name="Freeform 1698">
                <a:extLst>
                  <a:ext uri="{FF2B5EF4-FFF2-40B4-BE49-F238E27FC236}">
                    <a16:creationId xmlns:a16="http://schemas.microsoft.com/office/drawing/2014/main" id="{A1CC4C6B-30B9-440B-A58D-32C5996CB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972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8 h 16"/>
                  <a:gd name="T10" fmla="*/ 2 w 16"/>
                  <a:gd name="T11" fmla="*/ 12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9"/>
                      <a:pt x="1" y="11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3" name="Freeform 1699">
                <a:extLst>
                  <a:ext uri="{FF2B5EF4-FFF2-40B4-BE49-F238E27FC236}">
                    <a16:creationId xmlns:a16="http://schemas.microsoft.com/office/drawing/2014/main" id="{0217AE94-6CA9-433C-B06A-C7B1C855A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1012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4" name="Freeform 1700">
                <a:extLst>
                  <a:ext uri="{FF2B5EF4-FFF2-40B4-BE49-F238E27FC236}">
                    <a16:creationId xmlns:a16="http://schemas.microsoft.com/office/drawing/2014/main" id="{6872C251-8E66-4859-9780-72484EF54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1052"/>
                <a:ext cx="100" cy="107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4 w 15"/>
                  <a:gd name="T5" fmla="*/ 1 h 16"/>
                  <a:gd name="T6" fmla="*/ 0 w 15"/>
                  <a:gd name="T7" fmla="*/ 8 h 16"/>
                  <a:gd name="T8" fmla="*/ 0 w 15"/>
                  <a:gd name="T9" fmla="*/ 9 h 16"/>
                  <a:gd name="T10" fmla="*/ 1 w 15"/>
                  <a:gd name="T11" fmla="*/ 12 h 16"/>
                  <a:gd name="T12" fmla="*/ 2 w 15"/>
                  <a:gd name="T13" fmla="*/ 12 h 16"/>
                  <a:gd name="T14" fmla="*/ 9 w 15"/>
                  <a:gd name="T15" fmla="*/ 16 h 16"/>
                  <a:gd name="T16" fmla="*/ 12 w 15"/>
                  <a:gd name="T17" fmla="*/ 16 h 16"/>
                  <a:gd name="T18" fmla="*/ 11 w 15"/>
                  <a:gd name="T19" fmla="*/ 14 h 16"/>
                  <a:gd name="T20" fmla="*/ 15 w 15"/>
                  <a:gd name="T21" fmla="*/ 7 h 16"/>
                  <a:gd name="T22" fmla="*/ 15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5" name="Freeform 1701">
                <a:extLst>
                  <a:ext uri="{FF2B5EF4-FFF2-40B4-BE49-F238E27FC236}">
                    <a16:creationId xmlns:a16="http://schemas.microsoft.com/office/drawing/2014/main" id="{12DDBBB2-39E4-425C-BC3E-6DFA88330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1099"/>
                <a:ext cx="27" cy="73"/>
              </a:xfrm>
              <a:custGeom>
                <a:avLst/>
                <a:gdLst>
                  <a:gd name="T0" fmla="*/ 0 w 4"/>
                  <a:gd name="T1" fmla="*/ 7 h 11"/>
                  <a:gd name="T2" fmla="*/ 1 w 4"/>
                  <a:gd name="T3" fmla="*/ 9 h 11"/>
                  <a:gd name="T4" fmla="*/ 1 w 4"/>
                  <a:gd name="T5" fmla="*/ 11 h 11"/>
                  <a:gd name="T6" fmla="*/ 3 w 4"/>
                  <a:gd name="T7" fmla="*/ 11 h 11"/>
                  <a:gd name="T8" fmla="*/ 4 w 4"/>
                  <a:gd name="T9" fmla="*/ 11 h 11"/>
                  <a:gd name="T10" fmla="*/ 4 w 4"/>
                  <a:gd name="T11" fmla="*/ 0 h 11"/>
                  <a:gd name="T12" fmla="*/ 0 w 4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0" y="7"/>
                    </a:move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6" name="Freeform 1702">
                <a:extLst>
                  <a:ext uri="{FF2B5EF4-FFF2-40B4-BE49-F238E27FC236}">
                    <a16:creationId xmlns:a16="http://schemas.microsoft.com/office/drawing/2014/main" id="{3A0B9B1A-84F0-4A3A-AC93-3427573AD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73" y="499"/>
                <a:ext cx="67" cy="13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0 h 2"/>
                  <a:gd name="T4" fmla="*/ 0 w 10"/>
                  <a:gd name="T5" fmla="*/ 0 h 2"/>
                  <a:gd name="T6" fmla="*/ 5 w 10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cubicBezTo>
                      <a:pt x="7" y="2"/>
                      <a:pt x="9" y="1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7" name="Freeform 1703">
                <a:extLst>
                  <a:ext uri="{FF2B5EF4-FFF2-40B4-BE49-F238E27FC236}">
                    <a16:creationId xmlns:a16="http://schemas.microsoft.com/office/drawing/2014/main" id="{21794796-8D78-4092-B87C-56C59F2AE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7" y="499"/>
                <a:ext cx="74" cy="60"/>
              </a:xfrm>
              <a:custGeom>
                <a:avLst/>
                <a:gdLst>
                  <a:gd name="T0" fmla="*/ 6 w 11"/>
                  <a:gd name="T1" fmla="*/ 9 h 9"/>
                  <a:gd name="T2" fmla="*/ 11 w 11"/>
                  <a:gd name="T3" fmla="*/ 3 h 9"/>
                  <a:gd name="T4" fmla="*/ 10 w 11"/>
                  <a:gd name="T5" fmla="*/ 0 h 9"/>
                  <a:gd name="T6" fmla="*/ 1 w 11"/>
                  <a:gd name="T7" fmla="*/ 0 h 9"/>
                  <a:gd name="T8" fmla="*/ 0 w 11"/>
                  <a:gd name="T9" fmla="*/ 3 h 9"/>
                  <a:gd name="T10" fmla="*/ 6 w 11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6" y="9"/>
                    </a:moveTo>
                    <a:cubicBezTo>
                      <a:pt x="9" y="9"/>
                      <a:pt x="11" y="6"/>
                      <a:pt x="11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6"/>
                      <a:pt x="3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8" name="Oval 1704">
                <a:extLst>
                  <a:ext uri="{FF2B5EF4-FFF2-40B4-BE49-F238E27FC236}">
                    <a16:creationId xmlns:a16="http://schemas.microsoft.com/office/drawing/2014/main" id="{A4123D8F-DF48-4281-AF49-5665989B7F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7" y="519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9" name="Oval 1705">
                <a:extLst>
                  <a:ext uri="{FF2B5EF4-FFF2-40B4-BE49-F238E27FC236}">
                    <a16:creationId xmlns:a16="http://schemas.microsoft.com/office/drawing/2014/main" id="{6A79ECAE-5395-4849-97BF-35A07FC6C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55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0" name="Oval 1706">
                <a:extLst>
                  <a:ext uri="{FF2B5EF4-FFF2-40B4-BE49-F238E27FC236}">
                    <a16:creationId xmlns:a16="http://schemas.microsoft.com/office/drawing/2014/main" id="{BDF80B15-5028-404C-A5AC-E31159B59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60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1" name="Oval 1707">
                <a:extLst>
                  <a:ext uri="{FF2B5EF4-FFF2-40B4-BE49-F238E27FC236}">
                    <a16:creationId xmlns:a16="http://schemas.microsoft.com/office/drawing/2014/main" id="{B832F957-E5FC-4A6F-BCE5-D919FB44B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64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2" name="Oval 1708">
                <a:extLst>
                  <a:ext uri="{FF2B5EF4-FFF2-40B4-BE49-F238E27FC236}">
                    <a16:creationId xmlns:a16="http://schemas.microsoft.com/office/drawing/2014/main" id="{0C81C24B-E946-4D5C-80C2-2E456E15E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68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3" name="Freeform 1709">
                <a:extLst>
                  <a:ext uri="{FF2B5EF4-FFF2-40B4-BE49-F238E27FC236}">
                    <a16:creationId xmlns:a16="http://schemas.microsoft.com/office/drawing/2014/main" id="{5A15D99A-7FDF-4F1F-BF90-D5F9E6618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725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6 w 13"/>
                  <a:gd name="T3" fmla="*/ 0 h 13"/>
                  <a:gd name="T4" fmla="*/ 0 w 13"/>
                  <a:gd name="T5" fmla="*/ 6 h 13"/>
                  <a:gd name="T6" fmla="*/ 6 w 13"/>
                  <a:gd name="T7" fmla="*/ 13 h 13"/>
                  <a:gd name="T8" fmla="*/ 12 w 13"/>
                  <a:gd name="T9" fmla="*/ 10 h 13"/>
                  <a:gd name="T10" fmla="*/ 12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8" y="13"/>
                      <a:pt x="10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4" name="Freeform 1710">
                <a:extLst>
                  <a:ext uri="{FF2B5EF4-FFF2-40B4-BE49-F238E27FC236}">
                    <a16:creationId xmlns:a16="http://schemas.microsoft.com/office/drawing/2014/main" id="{B0044D47-367A-451D-8676-9431321622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766"/>
                <a:ext cx="93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8 h 14"/>
                  <a:gd name="T6" fmla="*/ 14 w 14"/>
                  <a:gd name="T7" fmla="*/ 7 h 14"/>
                  <a:gd name="T8" fmla="*/ 11 w 14"/>
                  <a:gd name="T9" fmla="*/ 1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5" name="Freeform 1711">
                <a:extLst>
                  <a:ext uri="{FF2B5EF4-FFF2-40B4-BE49-F238E27FC236}">
                    <a16:creationId xmlns:a16="http://schemas.microsoft.com/office/drawing/2014/main" id="{CB1141F6-DA4F-4E96-9E87-535328605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806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6" name="Freeform 1712">
                <a:extLst>
                  <a:ext uri="{FF2B5EF4-FFF2-40B4-BE49-F238E27FC236}">
                    <a16:creationId xmlns:a16="http://schemas.microsoft.com/office/drawing/2014/main" id="{905187F1-135A-4C77-AA31-FDFFDC6CC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846"/>
                <a:ext cx="101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7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7" name="Freeform 1713">
                <a:extLst>
                  <a:ext uri="{FF2B5EF4-FFF2-40B4-BE49-F238E27FC236}">
                    <a16:creationId xmlns:a16="http://schemas.microsoft.com/office/drawing/2014/main" id="{E9847842-035A-47A4-BBBA-7247BFDB1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886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6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8" name="Freeform 1714">
                <a:extLst>
                  <a:ext uri="{FF2B5EF4-FFF2-40B4-BE49-F238E27FC236}">
                    <a16:creationId xmlns:a16="http://schemas.microsoft.com/office/drawing/2014/main" id="{8E3E05CB-7D88-4469-A2C8-D13431EC3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926"/>
                <a:ext cx="94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3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9" name="Freeform 1715">
                <a:extLst>
                  <a:ext uri="{FF2B5EF4-FFF2-40B4-BE49-F238E27FC236}">
                    <a16:creationId xmlns:a16="http://schemas.microsoft.com/office/drawing/2014/main" id="{18DCF893-025B-4CFF-BD0A-EEE8B129B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966"/>
                <a:ext cx="101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8 h 15"/>
                  <a:gd name="T6" fmla="*/ 14 w 15"/>
                  <a:gd name="T7" fmla="*/ 4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8 h 15"/>
                  <a:gd name="T16" fmla="*/ 0 w 15"/>
                  <a:gd name="T17" fmla="*/ 8 h 15"/>
                  <a:gd name="T18" fmla="*/ 2 w 15"/>
                  <a:gd name="T19" fmla="*/ 12 h 15"/>
                  <a:gd name="T20" fmla="*/ 8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0" name="Freeform 1716">
                <a:extLst>
                  <a:ext uri="{FF2B5EF4-FFF2-40B4-BE49-F238E27FC236}">
                    <a16:creationId xmlns:a16="http://schemas.microsoft.com/office/drawing/2014/main" id="{CAB84165-380D-4E5D-8EE4-9F512FABF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1006"/>
                <a:ext cx="100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1" name="Freeform 1717">
                <a:extLst>
                  <a:ext uri="{FF2B5EF4-FFF2-40B4-BE49-F238E27FC236}">
                    <a16:creationId xmlns:a16="http://schemas.microsoft.com/office/drawing/2014/main" id="{3D545B4A-6FB1-49BC-BB76-D7B6FBBC4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1046"/>
                <a:ext cx="107" cy="106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2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5 h 16"/>
                  <a:gd name="T14" fmla="*/ 16 w 16"/>
                  <a:gd name="T15" fmla="*/ 8 h 16"/>
                  <a:gd name="T16" fmla="*/ 15 w 16"/>
                  <a:gd name="T17" fmla="*/ 5 h 16"/>
                  <a:gd name="T18" fmla="*/ 8 w 16"/>
                  <a:gd name="T19" fmla="*/ 0 h 16"/>
                  <a:gd name="T20" fmla="*/ 8 w 16"/>
                  <a:gd name="T21" fmla="*/ 1 h 16"/>
                  <a:gd name="T22" fmla="*/ 4 w 16"/>
                  <a:gd name="T23" fmla="*/ 2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2" name="Freeform 1718">
                <a:extLst>
                  <a:ext uri="{FF2B5EF4-FFF2-40B4-BE49-F238E27FC236}">
                    <a16:creationId xmlns:a16="http://schemas.microsoft.com/office/drawing/2014/main" id="{613CA869-00AD-4FE8-8E4A-622B1115E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109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3" name="Freeform 1719">
                <a:extLst>
                  <a:ext uri="{FF2B5EF4-FFF2-40B4-BE49-F238E27FC236}">
                    <a16:creationId xmlns:a16="http://schemas.microsoft.com/office/drawing/2014/main" id="{5DA474A4-2A26-46D1-9BB2-3DFB43283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1132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1 w 17"/>
                  <a:gd name="T3" fmla="*/ 9 h 16"/>
                  <a:gd name="T4" fmla="*/ 1 w 17"/>
                  <a:gd name="T5" fmla="*/ 12 h 16"/>
                  <a:gd name="T6" fmla="*/ 3 w 17"/>
                  <a:gd name="T7" fmla="*/ 12 h 16"/>
                  <a:gd name="T8" fmla="*/ 10 w 17"/>
                  <a:gd name="T9" fmla="*/ 16 h 16"/>
                  <a:gd name="T10" fmla="*/ 12 w 17"/>
                  <a:gd name="T11" fmla="*/ 15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4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8" y="13"/>
                      <a:pt x="10" y="16"/>
                    </a:cubicBezTo>
                    <a:cubicBezTo>
                      <a:pt x="11" y="16"/>
                      <a:pt x="12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7" y="6"/>
                      <a:pt x="17" y="5"/>
                      <a:pt x="16" y="4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4" name="Freeform 1720">
                <a:extLst>
                  <a:ext uri="{FF2B5EF4-FFF2-40B4-BE49-F238E27FC236}">
                    <a16:creationId xmlns:a16="http://schemas.microsoft.com/office/drawing/2014/main" id="{E706EDB1-E9AB-4BA8-8659-12F57F6F9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1172"/>
                <a:ext cx="67" cy="107"/>
              </a:xfrm>
              <a:custGeom>
                <a:avLst/>
                <a:gdLst>
                  <a:gd name="T0" fmla="*/ 7 w 10"/>
                  <a:gd name="T1" fmla="*/ 0 h 16"/>
                  <a:gd name="T2" fmla="*/ 5 w 10"/>
                  <a:gd name="T3" fmla="*/ 1 h 16"/>
                  <a:gd name="T4" fmla="*/ 0 w 10"/>
                  <a:gd name="T5" fmla="*/ 8 h 16"/>
                  <a:gd name="T6" fmla="*/ 0 w 10"/>
                  <a:gd name="T7" fmla="*/ 9 h 16"/>
                  <a:gd name="T8" fmla="*/ 1 w 10"/>
                  <a:gd name="T9" fmla="*/ 12 h 16"/>
                  <a:gd name="T10" fmla="*/ 2 w 10"/>
                  <a:gd name="T11" fmla="*/ 12 h 16"/>
                  <a:gd name="T12" fmla="*/ 10 w 10"/>
                  <a:gd name="T13" fmla="*/ 16 h 16"/>
                  <a:gd name="T14" fmla="*/ 10 w 10"/>
                  <a:gd name="T15" fmla="*/ 16 h 16"/>
                  <a:gd name="T16" fmla="*/ 10 w 10"/>
                  <a:gd name="T17" fmla="*/ 0 h 16"/>
                  <a:gd name="T18" fmla="*/ 9 w 10"/>
                  <a:gd name="T19" fmla="*/ 0 h 16"/>
                  <a:gd name="T20" fmla="*/ 7 w 10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6">
                    <a:moveTo>
                      <a:pt x="7" y="0"/>
                    </a:move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5" name="Freeform 1721">
                <a:extLst>
                  <a:ext uri="{FF2B5EF4-FFF2-40B4-BE49-F238E27FC236}">
                    <a16:creationId xmlns:a16="http://schemas.microsoft.com/office/drawing/2014/main" id="{3CA565A7-CBD9-4DE1-B164-EA7617771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80" y="499"/>
                <a:ext cx="53" cy="6"/>
              </a:xfrm>
              <a:custGeom>
                <a:avLst/>
                <a:gdLst>
                  <a:gd name="T0" fmla="*/ 4 w 8"/>
                  <a:gd name="T1" fmla="*/ 1 h 1"/>
                  <a:gd name="T2" fmla="*/ 8 w 8"/>
                  <a:gd name="T3" fmla="*/ 0 h 1"/>
                  <a:gd name="T4" fmla="*/ 0 w 8"/>
                  <a:gd name="T5" fmla="*/ 0 h 1"/>
                  <a:gd name="T6" fmla="*/ 4 w 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4" y="1"/>
                    </a:moveTo>
                    <a:cubicBezTo>
                      <a:pt x="6" y="1"/>
                      <a:pt x="7" y="1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6" name="Freeform 1722">
                <a:extLst>
                  <a:ext uri="{FF2B5EF4-FFF2-40B4-BE49-F238E27FC236}">
                    <a16:creationId xmlns:a16="http://schemas.microsoft.com/office/drawing/2014/main" id="{F7385A80-FF0F-45DC-885D-41AC1B102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3" y="499"/>
                <a:ext cx="67" cy="46"/>
              </a:xfrm>
              <a:custGeom>
                <a:avLst/>
                <a:gdLst>
                  <a:gd name="T0" fmla="*/ 5 w 10"/>
                  <a:gd name="T1" fmla="*/ 7 h 7"/>
                  <a:gd name="T2" fmla="*/ 10 w 10"/>
                  <a:gd name="T3" fmla="*/ 2 h 7"/>
                  <a:gd name="T4" fmla="*/ 9 w 10"/>
                  <a:gd name="T5" fmla="*/ 0 h 7"/>
                  <a:gd name="T6" fmla="*/ 0 w 10"/>
                  <a:gd name="T7" fmla="*/ 0 h 7"/>
                  <a:gd name="T8" fmla="*/ 0 w 10"/>
                  <a:gd name="T9" fmla="*/ 2 h 7"/>
                  <a:gd name="T10" fmla="*/ 5 w 10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5" y="7"/>
                    </a:moveTo>
                    <a:cubicBezTo>
                      <a:pt x="8" y="7"/>
                      <a:pt x="10" y="5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2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7" name="Oval 1723">
                <a:extLst>
                  <a:ext uri="{FF2B5EF4-FFF2-40B4-BE49-F238E27FC236}">
                    <a16:creationId xmlns:a16="http://schemas.microsoft.com/office/drawing/2014/main" id="{D9CD2C7F-9CF3-43FB-B0A3-6B9854977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51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8" name="Oval 1724">
                <a:extLst>
                  <a:ext uri="{FF2B5EF4-FFF2-40B4-BE49-F238E27FC236}">
                    <a16:creationId xmlns:a16="http://schemas.microsoft.com/office/drawing/2014/main" id="{FB67D664-9ECD-4E08-9F9F-AF89D2C166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55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9" name="Oval 1725">
                <a:extLst>
                  <a:ext uri="{FF2B5EF4-FFF2-40B4-BE49-F238E27FC236}">
                    <a16:creationId xmlns:a16="http://schemas.microsoft.com/office/drawing/2014/main" id="{C8F168E7-83D1-482A-AEAA-4022FF6D6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599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0" name="Oval 1726">
                <a:extLst>
                  <a:ext uri="{FF2B5EF4-FFF2-40B4-BE49-F238E27FC236}">
                    <a16:creationId xmlns:a16="http://schemas.microsoft.com/office/drawing/2014/main" id="{13936162-22C4-4976-91FF-2EA8FA670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63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1" name="Oval 1727">
                <a:extLst>
                  <a:ext uri="{FF2B5EF4-FFF2-40B4-BE49-F238E27FC236}">
                    <a16:creationId xmlns:a16="http://schemas.microsoft.com/office/drawing/2014/main" id="{B972B862-40D3-4A84-9635-2BFED54D6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1" y="679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2" name="Oval 1728">
                <a:extLst>
                  <a:ext uri="{FF2B5EF4-FFF2-40B4-BE49-F238E27FC236}">
                    <a16:creationId xmlns:a16="http://schemas.microsoft.com/office/drawing/2014/main" id="{9528C652-30B2-4A46-8ACF-7A2B536BA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71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3" name="Oval 1729">
                <a:extLst>
                  <a:ext uri="{FF2B5EF4-FFF2-40B4-BE49-F238E27FC236}">
                    <a16:creationId xmlns:a16="http://schemas.microsoft.com/office/drawing/2014/main" id="{3BB12794-A348-4119-87FC-00B04D1C7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75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4" name="Oval 1730">
                <a:extLst>
                  <a:ext uri="{FF2B5EF4-FFF2-40B4-BE49-F238E27FC236}">
                    <a16:creationId xmlns:a16="http://schemas.microsoft.com/office/drawing/2014/main" id="{DAA1FE3A-B1C9-4EBF-A0BD-3DF3BB2194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799"/>
                <a:ext cx="94" cy="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5" name="Freeform 1731">
                <a:extLst>
                  <a:ext uri="{FF2B5EF4-FFF2-40B4-BE49-F238E27FC236}">
                    <a16:creationId xmlns:a16="http://schemas.microsoft.com/office/drawing/2014/main" id="{FD912B56-4BE9-4EA9-99C4-E1DB9247E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846"/>
                <a:ext cx="86" cy="86"/>
              </a:xfrm>
              <a:custGeom>
                <a:avLst/>
                <a:gdLst>
                  <a:gd name="T0" fmla="*/ 13 w 13"/>
                  <a:gd name="T1" fmla="*/ 6 h 13"/>
                  <a:gd name="T2" fmla="*/ 10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6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6" name="Freeform 1732">
                <a:extLst>
                  <a:ext uri="{FF2B5EF4-FFF2-40B4-BE49-F238E27FC236}">
                    <a16:creationId xmlns:a16="http://schemas.microsoft.com/office/drawing/2014/main" id="{69B09FD3-0177-4753-A6D1-D292434F7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886"/>
                <a:ext cx="87" cy="93"/>
              </a:xfrm>
              <a:custGeom>
                <a:avLst/>
                <a:gdLst>
                  <a:gd name="T0" fmla="*/ 6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0 h 14"/>
                  <a:gd name="T12" fmla="*/ 6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2 w 13"/>
                  <a:gd name="T21" fmla="*/ 12 h 14"/>
                  <a:gd name="T22" fmla="*/ 4 w 13"/>
                  <a:gd name="T23" fmla="*/ 13 h 14"/>
                  <a:gd name="T24" fmla="*/ 6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6" y="14"/>
                    </a:moveTo>
                    <a:cubicBezTo>
                      <a:pt x="8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7" name="Freeform 1733">
                <a:extLst>
                  <a:ext uri="{FF2B5EF4-FFF2-40B4-BE49-F238E27FC236}">
                    <a16:creationId xmlns:a16="http://schemas.microsoft.com/office/drawing/2014/main" id="{3E761A65-6439-4C53-8DC9-CE55036B5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926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8" name="Freeform 1734">
                <a:extLst>
                  <a:ext uri="{FF2B5EF4-FFF2-40B4-BE49-F238E27FC236}">
                    <a16:creationId xmlns:a16="http://schemas.microsoft.com/office/drawing/2014/main" id="{20D9486B-FE5D-491B-A7B8-232622244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966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9" name="Freeform 1735">
                <a:extLst>
                  <a:ext uri="{FF2B5EF4-FFF2-40B4-BE49-F238E27FC236}">
                    <a16:creationId xmlns:a16="http://schemas.microsoft.com/office/drawing/2014/main" id="{7F4D702D-567E-41BC-A027-C8567342E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1006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7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0" name="Freeform 1736">
                <a:extLst>
                  <a:ext uri="{FF2B5EF4-FFF2-40B4-BE49-F238E27FC236}">
                    <a16:creationId xmlns:a16="http://schemas.microsoft.com/office/drawing/2014/main" id="{9FB5DE9B-0F8C-4273-9EBA-E6BC1BCAC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6" y="1046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7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3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1" name="Freeform 1737">
                <a:extLst>
                  <a:ext uri="{FF2B5EF4-FFF2-40B4-BE49-F238E27FC236}">
                    <a16:creationId xmlns:a16="http://schemas.microsoft.com/office/drawing/2014/main" id="{B22F7090-0CCB-4A92-A049-B6C7F479D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1086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11 w 15"/>
                  <a:gd name="T5" fmla="*/ 14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2" name="Freeform 1738">
                <a:extLst>
                  <a:ext uri="{FF2B5EF4-FFF2-40B4-BE49-F238E27FC236}">
                    <a16:creationId xmlns:a16="http://schemas.microsoft.com/office/drawing/2014/main" id="{F489AAA2-1BBD-4B61-A1E1-80DF25F1C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1126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3" name="Freeform 1739">
                <a:extLst>
                  <a:ext uri="{FF2B5EF4-FFF2-40B4-BE49-F238E27FC236}">
                    <a16:creationId xmlns:a16="http://schemas.microsoft.com/office/drawing/2014/main" id="{DAF3FD8E-D62E-473F-8015-FCEF85A12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116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5 h 16"/>
                  <a:gd name="T20" fmla="*/ 16 w 16"/>
                  <a:gd name="T21" fmla="*/ 8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4" name="Freeform 1740">
                <a:extLst>
                  <a:ext uri="{FF2B5EF4-FFF2-40B4-BE49-F238E27FC236}">
                    <a16:creationId xmlns:a16="http://schemas.microsoft.com/office/drawing/2014/main" id="{D40913A7-1D2B-4658-89D5-A03DF2F2E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1212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7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8 h 16"/>
                  <a:gd name="T10" fmla="*/ 1 w 16"/>
                  <a:gd name="T11" fmla="*/ 11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5" name="Freeform 1741">
                <a:extLst>
                  <a:ext uri="{FF2B5EF4-FFF2-40B4-BE49-F238E27FC236}">
                    <a16:creationId xmlns:a16="http://schemas.microsoft.com/office/drawing/2014/main" id="{BDD9B8D7-2D4A-4B12-B8FA-C6307D91F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1253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6 h 16"/>
                  <a:gd name="T24" fmla="*/ 16 w 16"/>
                  <a:gd name="T25" fmla="*/ 4 h 16"/>
                  <a:gd name="T26" fmla="*/ 8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5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6" name="Freeform 1742">
                <a:extLst>
                  <a:ext uri="{FF2B5EF4-FFF2-40B4-BE49-F238E27FC236}">
                    <a16:creationId xmlns:a16="http://schemas.microsoft.com/office/drawing/2014/main" id="{DA6AECFA-C309-473F-8CD1-9D0CB7079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1299"/>
                <a:ext cx="27" cy="74"/>
              </a:xfrm>
              <a:custGeom>
                <a:avLst/>
                <a:gdLst>
                  <a:gd name="T0" fmla="*/ 0 w 4"/>
                  <a:gd name="T1" fmla="*/ 7 h 11"/>
                  <a:gd name="T2" fmla="*/ 0 w 4"/>
                  <a:gd name="T3" fmla="*/ 8 h 11"/>
                  <a:gd name="T4" fmla="*/ 0 w 4"/>
                  <a:gd name="T5" fmla="*/ 11 h 11"/>
                  <a:gd name="T6" fmla="*/ 2 w 4"/>
                  <a:gd name="T7" fmla="*/ 10 h 11"/>
                  <a:gd name="T8" fmla="*/ 4 w 4"/>
                  <a:gd name="T9" fmla="*/ 11 h 11"/>
                  <a:gd name="T10" fmla="*/ 4 w 4"/>
                  <a:gd name="T11" fmla="*/ 0 h 11"/>
                  <a:gd name="T12" fmla="*/ 0 w 4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0"/>
                      <a:pt x="2" y="10"/>
                    </a:cubicBezTo>
                    <a:cubicBezTo>
                      <a:pt x="3" y="10"/>
                      <a:pt x="3" y="11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7" name="Freeform 1743">
                <a:extLst>
                  <a:ext uri="{FF2B5EF4-FFF2-40B4-BE49-F238E27FC236}">
                    <a16:creationId xmlns:a16="http://schemas.microsoft.com/office/drawing/2014/main" id="{E5E63367-E92F-42C3-8B09-F06B4B3EB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9" y="499"/>
                <a:ext cx="20" cy="0"/>
              </a:xfrm>
              <a:custGeom>
                <a:avLst/>
                <a:gdLst>
                  <a:gd name="T0" fmla="*/ 3 w 3"/>
                  <a:gd name="T1" fmla="*/ 0 w 3"/>
                  <a:gd name="T2" fmla="*/ 1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8" name="Freeform 1744">
                <a:extLst>
                  <a:ext uri="{FF2B5EF4-FFF2-40B4-BE49-F238E27FC236}">
                    <a16:creationId xmlns:a16="http://schemas.microsoft.com/office/drawing/2014/main" id="{67E7BD1A-97F9-4F7D-BA4A-C9AFD97F5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3" y="499"/>
                <a:ext cx="66" cy="40"/>
              </a:xfrm>
              <a:custGeom>
                <a:avLst/>
                <a:gdLst>
                  <a:gd name="T0" fmla="*/ 5 w 10"/>
                  <a:gd name="T1" fmla="*/ 6 h 6"/>
                  <a:gd name="T2" fmla="*/ 10 w 10"/>
                  <a:gd name="T3" fmla="*/ 1 h 6"/>
                  <a:gd name="T4" fmla="*/ 10 w 10"/>
                  <a:gd name="T5" fmla="*/ 0 h 6"/>
                  <a:gd name="T6" fmla="*/ 1 w 10"/>
                  <a:gd name="T7" fmla="*/ 0 h 6"/>
                  <a:gd name="T8" fmla="*/ 0 w 10"/>
                  <a:gd name="T9" fmla="*/ 1 h 6"/>
                  <a:gd name="T10" fmla="*/ 5 w 10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8" y="6"/>
                      <a:pt x="10" y="4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2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9" name="Oval 1745">
                <a:extLst>
                  <a:ext uri="{FF2B5EF4-FFF2-40B4-BE49-F238E27FC236}">
                    <a16:creationId xmlns:a16="http://schemas.microsoft.com/office/drawing/2014/main" id="{77E3B9FE-0E7E-43AD-9EDA-A796C964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519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0" name="Oval 1746">
                <a:extLst>
                  <a:ext uri="{FF2B5EF4-FFF2-40B4-BE49-F238E27FC236}">
                    <a16:creationId xmlns:a16="http://schemas.microsoft.com/office/drawing/2014/main" id="{A7D58E31-DEAC-4ED5-8DEB-5D08E7FDB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559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1" name="Oval 1747">
                <a:extLst>
                  <a:ext uri="{FF2B5EF4-FFF2-40B4-BE49-F238E27FC236}">
                    <a16:creationId xmlns:a16="http://schemas.microsoft.com/office/drawing/2014/main" id="{14B7A55E-E73A-47C4-9314-7D354EFB6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59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2" name="Oval 1748">
                <a:extLst>
                  <a:ext uri="{FF2B5EF4-FFF2-40B4-BE49-F238E27FC236}">
                    <a16:creationId xmlns:a16="http://schemas.microsoft.com/office/drawing/2014/main" id="{600F6223-049D-4828-A636-DC73181F0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7" y="63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3" name="Oval 1749">
                <a:extLst>
                  <a:ext uri="{FF2B5EF4-FFF2-40B4-BE49-F238E27FC236}">
                    <a16:creationId xmlns:a16="http://schemas.microsoft.com/office/drawing/2014/main" id="{F4127CC3-D272-417C-8105-1968FDB46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679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4" name="Oval 1750">
                <a:extLst>
                  <a:ext uri="{FF2B5EF4-FFF2-40B4-BE49-F238E27FC236}">
                    <a16:creationId xmlns:a16="http://schemas.microsoft.com/office/drawing/2014/main" id="{F7FC3915-B3D9-4035-878A-C77451FAB3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71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5" name="Oval 1751">
                <a:extLst>
                  <a:ext uri="{FF2B5EF4-FFF2-40B4-BE49-F238E27FC236}">
                    <a16:creationId xmlns:a16="http://schemas.microsoft.com/office/drawing/2014/main" id="{75BE9441-4E01-4AF9-ACA1-4D93E4D27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759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6" name="Oval 1752">
                <a:extLst>
                  <a:ext uri="{FF2B5EF4-FFF2-40B4-BE49-F238E27FC236}">
                    <a16:creationId xmlns:a16="http://schemas.microsoft.com/office/drawing/2014/main" id="{3223F3EC-BAD1-4681-9A8B-04106D73FB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799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7" name="Oval 1753">
                <a:extLst>
                  <a:ext uri="{FF2B5EF4-FFF2-40B4-BE49-F238E27FC236}">
                    <a16:creationId xmlns:a16="http://schemas.microsoft.com/office/drawing/2014/main" id="{7AF9C273-7DE4-4274-8B87-7F7B189C9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839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8" name="Oval 1754">
                <a:extLst>
                  <a:ext uri="{FF2B5EF4-FFF2-40B4-BE49-F238E27FC236}">
                    <a16:creationId xmlns:a16="http://schemas.microsoft.com/office/drawing/2014/main" id="{01C3F886-4583-41B1-9093-218F4F5A6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8" y="8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9" name="Freeform 1755">
                <a:extLst>
                  <a:ext uri="{FF2B5EF4-FFF2-40B4-BE49-F238E27FC236}">
                    <a16:creationId xmlns:a16="http://schemas.microsoft.com/office/drawing/2014/main" id="{293AE47A-2202-45C8-9EA8-C2F43AF47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919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6 w 13"/>
                  <a:gd name="T3" fmla="*/ 0 h 14"/>
                  <a:gd name="T4" fmla="*/ 0 w 13"/>
                  <a:gd name="T5" fmla="*/ 7 h 14"/>
                  <a:gd name="T6" fmla="*/ 6 w 13"/>
                  <a:gd name="T7" fmla="*/ 14 h 14"/>
                  <a:gd name="T8" fmla="*/ 12 w 13"/>
                  <a:gd name="T9" fmla="*/ 11 h 14"/>
                  <a:gd name="T10" fmla="*/ 13 w 13"/>
                  <a:gd name="T11" fmla="*/ 10 h 14"/>
                  <a:gd name="T12" fmla="*/ 13 w 13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0" name="Freeform 1756">
                <a:extLst>
                  <a:ext uri="{FF2B5EF4-FFF2-40B4-BE49-F238E27FC236}">
                    <a16:creationId xmlns:a16="http://schemas.microsoft.com/office/drawing/2014/main" id="{B2B2AB97-733E-4CFB-940E-E29D78E64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966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4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2 w 14"/>
                  <a:gd name="T15" fmla="*/ 3 h 13"/>
                  <a:gd name="T16" fmla="*/ 1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1" name="Freeform 1757">
                <a:extLst>
                  <a:ext uri="{FF2B5EF4-FFF2-40B4-BE49-F238E27FC236}">
                    <a16:creationId xmlns:a16="http://schemas.microsoft.com/office/drawing/2014/main" id="{278DC0AA-401B-4760-B1AE-050BB01ED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1006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2" name="Freeform 1758">
                <a:extLst>
                  <a:ext uri="{FF2B5EF4-FFF2-40B4-BE49-F238E27FC236}">
                    <a16:creationId xmlns:a16="http://schemas.microsoft.com/office/drawing/2014/main" id="{3010031C-639D-48EF-A3AF-FAB65FA01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1046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3" name="Freeform 1759">
                <a:extLst>
                  <a:ext uri="{FF2B5EF4-FFF2-40B4-BE49-F238E27FC236}">
                    <a16:creationId xmlns:a16="http://schemas.microsoft.com/office/drawing/2014/main" id="{BF3F3353-46D4-4875-8AF6-DC98D9703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1086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4" name="Freeform 1760">
                <a:extLst>
                  <a:ext uri="{FF2B5EF4-FFF2-40B4-BE49-F238E27FC236}">
                    <a16:creationId xmlns:a16="http://schemas.microsoft.com/office/drawing/2014/main" id="{98D3F442-4565-41CB-BEF8-603C53CF5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1126"/>
                <a:ext cx="101" cy="100"/>
              </a:xfrm>
              <a:custGeom>
                <a:avLst/>
                <a:gdLst>
                  <a:gd name="T0" fmla="*/ 11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5" name="Freeform 1761">
                <a:extLst>
                  <a:ext uri="{FF2B5EF4-FFF2-40B4-BE49-F238E27FC236}">
                    <a16:creationId xmlns:a16="http://schemas.microsoft.com/office/drawing/2014/main" id="{6A472816-314B-462E-B912-7C5686FB6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1166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8 h 15"/>
                  <a:gd name="T4" fmla="*/ 14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2 h 15"/>
                  <a:gd name="T12" fmla="*/ 0 w 16"/>
                  <a:gd name="T13" fmla="*/ 7 h 15"/>
                  <a:gd name="T14" fmla="*/ 0 w 16"/>
                  <a:gd name="T15" fmla="*/ 8 h 15"/>
                  <a:gd name="T16" fmla="*/ 2 w 16"/>
                  <a:gd name="T17" fmla="*/ 12 h 15"/>
                  <a:gd name="T18" fmla="*/ 8 w 16"/>
                  <a:gd name="T19" fmla="*/ 15 h 15"/>
                  <a:gd name="T20" fmla="*/ 8 w 16"/>
                  <a:gd name="T21" fmla="*/ 15 h 15"/>
                  <a:gd name="T22" fmla="*/ 12 w 16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6" name="Freeform 1762">
                <a:extLst>
                  <a:ext uri="{FF2B5EF4-FFF2-40B4-BE49-F238E27FC236}">
                    <a16:creationId xmlns:a16="http://schemas.microsoft.com/office/drawing/2014/main" id="{A262845E-33ED-4F92-B363-A57185372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1206"/>
                <a:ext cx="100" cy="107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2 w 15"/>
                  <a:gd name="T17" fmla="*/ 12 h 16"/>
                  <a:gd name="T18" fmla="*/ 8 w 15"/>
                  <a:gd name="T19" fmla="*/ 16 h 16"/>
                  <a:gd name="T20" fmla="*/ 12 w 15"/>
                  <a:gd name="T21" fmla="*/ 14 h 16"/>
                  <a:gd name="T22" fmla="*/ 12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7" name="Freeform 1763">
                <a:extLst>
                  <a:ext uri="{FF2B5EF4-FFF2-40B4-BE49-F238E27FC236}">
                    <a16:creationId xmlns:a16="http://schemas.microsoft.com/office/drawing/2014/main" id="{10FB740C-616E-4B23-A50A-03792FBFA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1246"/>
                <a:ext cx="101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2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8" name="Freeform 1764">
                <a:extLst>
                  <a:ext uri="{FF2B5EF4-FFF2-40B4-BE49-F238E27FC236}">
                    <a16:creationId xmlns:a16="http://schemas.microsoft.com/office/drawing/2014/main" id="{285B0662-4461-4A29-9518-5632C7672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128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2 w 16"/>
                  <a:gd name="T13" fmla="*/ 15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9" name="Freeform 1765">
                <a:extLst>
                  <a:ext uri="{FF2B5EF4-FFF2-40B4-BE49-F238E27FC236}">
                    <a16:creationId xmlns:a16="http://schemas.microsoft.com/office/drawing/2014/main" id="{2DF39438-A0EC-4DB1-A6BA-99F13673A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1326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10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1 w 16"/>
                  <a:gd name="T13" fmla="*/ 15 h 17"/>
                  <a:gd name="T14" fmla="*/ 16 w 16"/>
                  <a:gd name="T15" fmla="*/ 7 h 17"/>
                  <a:gd name="T16" fmla="*/ 15 w 16"/>
                  <a:gd name="T17" fmla="*/ 5 h 17"/>
                  <a:gd name="T18" fmla="*/ 8 w 16"/>
                  <a:gd name="T19" fmla="*/ 0 h 17"/>
                  <a:gd name="T20" fmla="*/ 7 w 16"/>
                  <a:gd name="T21" fmla="*/ 1 h 17"/>
                  <a:gd name="T22" fmla="*/ 4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0" name="Freeform 1766">
                <a:extLst>
                  <a:ext uri="{FF2B5EF4-FFF2-40B4-BE49-F238E27FC236}">
                    <a16:creationId xmlns:a16="http://schemas.microsoft.com/office/drawing/2014/main" id="{05835083-2A3E-4305-9BFC-D175E12D7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1366"/>
                <a:ext cx="73" cy="113"/>
              </a:xfrm>
              <a:custGeom>
                <a:avLst/>
                <a:gdLst>
                  <a:gd name="T0" fmla="*/ 7 w 11"/>
                  <a:gd name="T1" fmla="*/ 1 h 17"/>
                  <a:gd name="T2" fmla="*/ 5 w 11"/>
                  <a:gd name="T3" fmla="*/ 1 h 17"/>
                  <a:gd name="T4" fmla="*/ 0 w 11"/>
                  <a:gd name="T5" fmla="*/ 9 h 17"/>
                  <a:gd name="T6" fmla="*/ 1 w 11"/>
                  <a:gd name="T7" fmla="*/ 10 h 17"/>
                  <a:gd name="T8" fmla="*/ 1 w 11"/>
                  <a:gd name="T9" fmla="*/ 13 h 17"/>
                  <a:gd name="T10" fmla="*/ 3 w 11"/>
                  <a:gd name="T11" fmla="*/ 12 h 17"/>
                  <a:gd name="T12" fmla="*/ 10 w 11"/>
                  <a:gd name="T13" fmla="*/ 17 h 17"/>
                  <a:gd name="T14" fmla="*/ 11 w 11"/>
                  <a:gd name="T15" fmla="*/ 17 h 17"/>
                  <a:gd name="T16" fmla="*/ 11 w 11"/>
                  <a:gd name="T17" fmla="*/ 1 h 17"/>
                  <a:gd name="T18" fmla="*/ 9 w 11"/>
                  <a:gd name="T19" fmla="*/ 0 h 17"/>
                  <a:gd name="T20" fmla="*/ 7 w 11"/>
                  <a:gd name="T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7">
                    <a:moveTo>
                      <a:pt x="7" y="1"/>
                    </a:move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3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1" name="Freeform 1767">
                <a:extLst>
                  <a:ext uri="{FF2B5EF4-FFF2-40B4-BE49-F238E27FC236}">
                    <a16:creationId xmlns:a16="http://schemas.microsoft.com/office/drawing/2014/main" id="{0DE052C6-A748-44B1-958D-E9E532106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9" y="499"/>
                <a:ext cx="60" cy="3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9 w 9"/>
                  <a:gd name="T5" fmla="*/ 0 h 5"/>
                  <a:gd name="T6" fmla="*/ 0 w 9"/>
                  <a:gd name="T7" fmla="*/ 0 h 5"/>
                  <a:gd name="T8" fmla="*/ 0 w 9"/>
                  <a:gd name="T9" fmla="*/ 1 h 5"/>
                  <a:gd name="T10" fmla="*/ 4 w 9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7" y="5"/>
                      <a:pt x="9" y="3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2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2" name="Oval 1768">
                <a:extLst>
                  <a:ext uri="{FF2B5EF4-FFF2-40B4-BE49-F238E27FC236}">
                    <a16:creationId xmlns:a16="http://schemas.microsoft.com/office/drawing/2014/main" id="{9A42DA00-A23C-4721-B481-5D91AFA55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51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3" name="Oval 1769">
                <a:extLst>
                  <a:ext uri="{FF2B5EF4-FFF2-40B4-BE49-F238E27FC236}">
                    <a16:creationId xmlns:a16="http://schemas.microsoft.com/office/drawing/2014/main" id="{64A00CA3-283E-49BE-80C4-45036998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55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4" name="Oval 1770">
                <a:extLst>
                  <a:ext uri="{FF2B5EF4-FFF2-40B4-BE49-F238E27FC236}">
                    <a16:creationId xmlns:a16="http://schemas.microsoft.com/office/drawing/2014/main" id="{9FDA10A1-080F-4546-8208-45081AE7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3" y="592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5" name="Oval 1771">
                <a:extLst>
                  <a:ext uri="{FF2B5EF4-FFF2-40B4-BE49-F238E27FC236}">
                    <a16:creationId xmlns:a16="http://schemas.microsoft.com/office/drawing/2014/main" id="{5CCDD74F-622C-4196-9E27-2BDC261BA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632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6" name="Oval 1772">
                <a:extLst>
                  <a:ext uri="{FF2B5EF4-FFF2-40B4-BE49-F238E27FC236}">
                    <a16:creationId xmlns:a16="http://schemas.microsoft.com/office/drawing/2014/main" id="{4F6947F2-A3B9-4646-9791-5ABBAB654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679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7" name="Oval 1773">
                <a:extLst>
                  <a:ext uri="{FF2B5EF4-FFF2-40B4-BE49-F238E27FC236}">
                    <a16:creationId xmlns:a16="http://schemas.microsoft.com/office/drawing/2014/main" id="{73ADD3FA-14D5-41A1-81CA-1D73E3951F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719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8" name="Oval 1774">
                <a:extLst>
                  <a:ext uri="{FF2B5EF4-FFF2-40B4-BE49-F238E27FC236}">
                    <a16:creationId xmlns:a16="http://schemas.microsoft.com/office/drawing/2014/main" id="{91ED9E50-5F63-4424-A118-B4E77A6FE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759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9" name="Oval 1775">
                <a:extLst>
                  <a:ext uri="{FF2B5EF4-FFF2-40B4-BE49-F238E27FC236}">
                    <a16:creationId xmlns:a16="http://schemas.microsoft.com/office/drawing/2014/main" id="{65FDBB31-1118-42D7-9796-8EBCCACF4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799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0" name="Oval 1776">
                <a:extLst>
                  <a:ext uri="{FF2B5EF4-FFF2-40B4-BE49-F238E27FC236}">
                    <a16:creationId xmlns:a16="http://schemas.microsoft.com/office/drawing/2014/main" id="{223BCA55-AEA4-4C4E-B0AC-0191C428C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83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1" name="Oval 1777">
                <a:extLst>
                  <a:ext uri="{FF2B5EF4-FFF2-40B4-BE49-F238E27FC236}">
                    <a16:creationId xmlns:a16="http://schemas.microsoft.com/office/drawing/2014/main" id="{2F797803-4E87-4C39-B77C-C618113F7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87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2" name="Oval 1778">
                <a:extLst>
                  <a:ext uri="{FF2B5EF4-FFF2-40B4-BE49-F238E27FC236}">
                    <a16:creationId xmlns:a16="http://schemas.microsoft.com/office/drawing/2014/main" id="{4D9015F0-1F72-44AD-B42F-A8702A1C12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91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3" name="Oval 1779">
                <a:extLst>
                  <a:ext uri="{FF2B5EF4-FFF2-40B4-BE49-F238E27FC236}">
                    <a16:creationId xmlns:a16="http://schemas.microsoft.com/office/drawing/2014/main" id="{7DA4E48C-FD6C-434E-936C-588A05BCC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95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4" name="Oval 1780">
                <a:extLst>
                  <a:ext uri="{FF2B5EF4-FFF2-40B4-BE49-F238E27FC236}">
                    <a16:creationId xmlns:a16="http://schemas.microsoft.com/office/drawing/2014/main" id="{1DAD6F91-E25B-457B-95E6-2765BFF78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9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5" name="Freeform 1781">
                <a:extLst>
                  <a:ext uri="{FF2B5EF4-FFF2-40B4-BE49-F238E27FC236}">
                    <a16:creationId xmlns:a16="http://schemas.microsoft.com/office/drawing/2014/main" id="{D735718C-A7DF-49BD-BDAD-C17959E2B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1039"/>
                <a:ext cx="93" cy="93"/>
              </a:xfrm>
              <a:custGeom>
                <a:avLst/>
                <a:gdLst>
                  <a:gd name="T0" fmla="*/ 14 w 14"/>
                  <a:gd name="T1" fmla="*/ 7 h 14"/>
                  <a:gd name="T2" fmla="*/ 11 w 14"/>
                  <a:gd name="T3" fmla="*/ 2 h 14"/>
                  <a:gd name="T4" fmla="*/ 9 w 14"/>
                  <a:gd name="T5" fmla="*/ 1 h 14"/>
                  <a:gd name="T6" fmla="*/ 7 w 14"/>
                  <a:gd name="T7" fmla="*/ 0 h 14"/>
                  <a:gd name="T8" fmla="*/ 0 w 14"/>
                  <a:gd name="T9" fmla="*/ 7 h 14"/>
                  <a:gd name="T10" fmla="*/ 7 w 14"/>
                  <a:gd name="T11" fmla="*/ 14 h 14"/>
                  <a:gd name="T12" fmla="*/ 12 w 14"/>
                  <a:gd name="T13" fmla="*/ 11 h 14"/>
                  <a:gd name="T14" fmla="*/ 13 w 14"/>
                  <a:gd name="T15" fmla="*/ 10 h 14"/>
                  <a:gd name="T16" fmla="*/ 14 w 14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3" y="0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6" name="Freeform 1782">
                <a:extLst>
                  <a:ext uri="{FF2B5EF4-FFF2-40B4-BE49-F238E27FC236}">
                    <a16:creationId xmlns:a16="http://schemas.microsoft.com/office/drawing/2014/main" id="{4AF33BB8-6C0C-4CA4-ABDB-9E83CD0AD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1086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8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7"/>
                      <a:pt x="14" y="7"/>
                      <a:pt x="14" y="6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9"/>
                      <a:pt x="1" y="10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7" name="Freeform 1783">
                <a:extLst>
                  <a:ext uri="{FF2B5EF4-FFF2-40B4-BE49-F238E27FC236}">
                    <a16:creationId xmlns:a16="http://schemas.microsoft.com/office/drawing/2014/main" id="{5599DC93-CAC7-4E94-B550-852FBFE66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1126"/>
                <a:ext cx="100" cy="93"/>
              </a:xfrm>
              <a:custGeom>
                <a:avLst/>
                <a:gdLst>
                  <a:gd name="T0" fmla="*/ 3 w 15"/>
                  <a:gd name="T1" fmla="*/ 12 h 14"/>
                  <a:gd name="T2" fmla="*/ 6 w 15"/>
                  <a:gd name="T3" fmla="*/ 13 h 14"/>
                  <a:gd name="T4" fmla="*/ 7 w 15"/>
                  <a:gd name="T5" fmla="*/ 14 h 14"/>
                  <a:gd name="T6" fmla="*/ 12 w 15"/>
                  <a:gd name="T7" fmla="*/ 12 h 14"/>
                  <a:gd name="T8" fmla="*/ 14 w 15"/>
                  <a:gd name="T9" fmla="*/ 8 h 14"/>
                  <a:gd name="T10" fmla="*/ 15 w 15"/>
                  <a:gd name="T11" fmla="*/ 7 h 14"/>
                  <a:gd name="T12" fmla="*/ 13 w 15"/>
                  <a:gd name="T13" fmla="*/ 2 h 14"/>
                  <a:gd name="T14" fmla="*/ 9 w 15"/>
                  <a:gd name="T15" fmla="*/ 0 h 14"/>
                  <a:gd name="T16" fmla="*/ 7 w 15"/>
                  <a:gd name="T17" fmla="*/ 0 h 14"/>
                  <a:gd name="T18" fmla="*/ 2 w 15"/>
                  <a:gd name="T19" fmla="*/ 2 h 14"/>
                  <a:gd name="T20" fmla="*/ 1 w 15"/>
                  <a:gd name="T21" fmla="*/ 5 h 14"/>
                  <a:gd name="T22" fmla="*/ 0 w 15"/>
                  <a:gd name="T23" fmla="*/ 7 h 14"/>
                  <a:gd name="T24" fmla="*/ 3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8" name="Freeform 1784">
                <a:extLst>
                  <a:ext uri="{FF2B5EF4-FFF2-40B4-BE49-F238E27FC236}">
                    <a16:creationId xmlns:a16="http://schemas.microsoft.com/office/drawing/2014/main" id="{80EAF62C-0848-437D-860A-8812A8C8F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1166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3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9" name="Freeform 1785">
                <a:extLst>
                  <a:ext uri="{FF2B5EF4-FFF2-40B4-BE49-F238E27FC236}">
                    <a16:creationId xmlns:a16="http://schemas.microsoft.com/office/drawing/2014/main" id="{149E4993-EE21-41EF-BE58-C2543B7AC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1206"/>
                <a:ext cx="94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7 h 15"/>
                  <a:gd name="T10" fmla="*/ 14 w 14"/>
                  <a:gd name="T11" fmla="*/ 7 h 15"/>
                  <a:gd name="T12" fmla="*/ 13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0" name="Freeform 1786">
                <a:extLst>
                  <a:ext uri="{FF2B5EF4-FFF2-40B4-BE49-F238E27FC236}">
                    <a16:creationId xmlns:a16="http://schemas.microsoft.com/office/drawing/2014/main" id="{4FBCB72C-9074-4DCC-9629-F00C23571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1246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1" name="Freeform 1787">
                <a:extLst>
                  <a:ext uri="{FF2B5EF4-FFF2-40B4-BE49-F238E27FC236}">
                    <a16:creationId xmlns:a16="http://schemas.microsoft.com/office/drawing/2014/main" id="{83D5CA63-7C00-43E0-9A0A-E71BEAE6B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1286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8 h 15"/>
                  <a:gd name="T20" fmla="*/ 0 w 15"/>
                  <a:gd name="T21" fmla="*/ 8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2" name="Freeform 1788">
                <a:extLst>
                  <a:ext uri="{FF2B5EF4-FFF2-40B4-BE49-F238E27FC236}">
                    <a16:creationId xmlns:a16="http://schemas.microsoft.com/office/drawing/2014/main" id="{E728CBBE-B4F1-4AE1-B40B-80243A545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1326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3" name="Freeform 1789">
                <a:extLst>
                  <a:ext uri="{FF2B5EF4-FFF2-40B4-BE49-F238E27FC236}">
                    <a16:creationId xmlns:a16="http://schemas.microsoft.com/office/drawing/2014/main" id="{00C83F1B-E809-4D1B-AFC5-2A3019BF8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136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4" name="Freeform 1790">
                <a:extLst>
                  <a:ext uri="{FF2B5EF4-FFF2-40B4-BE49-F238E27FC236}">
                    <a16:creationId xmlns:a16="http://schemas.microsoft.com/office/drawing/2014/main" id="{3036BDA7-50FB-4A2E-8839-D6A653675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14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6 h 16"/>
                  <a:gd name="T12" fmla="*/ 11 w 16"/>
                  <a:gd name="T13" fmla="*/ 15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5" name="Freeform 1791">
                <a:extLst>
                  <a:ext uri="{FF2B5EF4-FFF2-40B4-BE49-F238E27FC236}">
                    <a16:creationId xmlns:a16="http://schemas.microsoft.com/office/drawing/2014/main" id="{D12E1883-3B87-4850-B882-892595D99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7" y="1446"/>
                <a:ext cx="114" cy="113"/>
              </a:xfrm>
              <a:custGeom>
                <a:avLst/>
                <a:gdLst>
                  <a:gd name="T0" fmla="*/ 0 w 17"/>
                  <a:gd name="T1" fmla="*/ 9 h 17"/>
                  <a:gd name="T2" fmla="*/ 0 w 17"/>
                  <a:gd name="T3" fmla="*/ 10 h 17"/>
                  <a:gd name="T4" fmla="*/ 1 w 17"/>
                  <a:gd name="T5" fmla="*/ 12 h 17"/>
                  <a:gd name="T6" fmla="*/ 2 w 17"/>
                  <a:gd name="T7" fmla="*/ 12 h 17"/>
                  <a:gd name="T8" fmla="*/ 10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7 w 17"/>
                  <a:gd name="T21" fmla="*/ 1 h 17"/>
                  <a:gd name="T22" fmla="*/ 5 w 17"/>
                  <a:gd name="T23" fmla="*/ 1 h 17"/>
                  <a:gd name="T24" fmla="*/ 0 w 17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6" name="Freeform 1792">
                <a:extLst>
                  <a:ext uri="{FF2B5EF4-FFF2-40B4-BE49-F238E27FC236}">
                    <a16:creationId xmlns:a16="http://schemas.microsoft.com/office/drawing/2014/main" id="{B574B8A3-11BE-44DE-9991-5406DDC03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1493"/>
                <a:ext cx="33" cy="80"/>
              </a:xfrm>
              <a:custGeom>
                <a:avLst/>
                <a:gdLst>
                  <a:gd name="T0" fmla="*/ 0 w 5"/>
                  <a:gd name="T1" fmla="*/ 8 h 12"/>
                  <a:gd name="T2" fmla="*/ 0 w 5"/>
                  <a:gd name="T3" fmla="*/ 9 h 12"/>
                  <a:gd name="T4" fmla="*/ 1 w 5"/>
                  <a:gd name="T5" fmla="*/ 12 h 12"/>
                  <a:gd name="T6" fmla="*/ 2 w 5"/>
                  <a:gd name="T7" fmla="*/ 11 h 12"/>
                  <a:gd name="T8" fmla="*/ 5 w 5"/>
                  <a:gd name="T9" fmla="*/ 12 h 12"/>
                  <a:gd name="T10" fmla="*/ 5 w 5"/>
                  <a:gd name="T11" fmla="*/ 0 h 12"/>
                  <a:gd name="T12" fmla="*/ 5 w 5"/>
                  <a:gd name="T13" fmla="*/ 0 h 12"/>
                  <a:gd name="T14" fmla="*/ 0 w 5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4" y="12"/>
                      <a:pt x="5" y="1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7" name="Freeform 1793">
                <a:extLst>
                  <a:ext uri="{FF2B5EF4-FFF2-40B4-BE49-F238E27FC236}">
                    <a16:creationId xmlns:a16="http://schemas.microsoft.com/office/drawing/2014/main" id="{EB5E7347-C0AF-4071-B665-85738BF98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8" y="499"/>
                <a:ext cx="60" cy="26"/>
              </a:xfrm>
              <a:custGeom>
                <a:avLst/>
                <a:gdLst>
                  <a:gd name="T0" fmla="*/ 5 w 9"/>
                  <a:gd name="T1" fmla="*/ 4 h 4"/>
                  <a:gd name="T2" fmla="*/ 9 w 9"/>
                  <a:gd name="T3" fmla="*/ 0 h 4"/>
                  <a:gd name="T4" fmla="*/ 9 w 9"/>
                  <a:gd name="T5" fmla="*/ 0 h 4"/>
                  <a:gd name="T6" fmla="*/ 1 w 9"/>
                  <a:gd name="T7" fmla="*/ 0 h 4"/>
                  <a:gd name="T8" fmla="*/ 0 w 9"/>
                  <a:gd name="T9" fmla="*/ 0 h 4"/>
                  <a:gd name="T10" fmla="*/ 5 w 9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5" y="4"/>
                    </a:moveTo>
                    <a:cubicBezTo>
                      <a:pt x="7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2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8" name="Oval 1794">
                <a:extLst>
                  <a:ext uri="{FF2B5EF4-FFF2-40B4-BE49-F238E27FC236}">
                    <a16:creationId xmlns:a16="http://schemas.microsoft.com/office/drawing/2014/main" id="{2E2AE9B6-9FCB-453B-9DE6-F795099DC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51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9" name="Oval 1795">
                <a:extLst>
                  <a:ext uri="{FF2B5EF4-FFF2-40B4-BE49-F238E27FC236}">
                    <a16:creationId xmlns:a16="http://schemas.microsoft.com/office/drawing/2014/main" id="{CD2BAFAD-239D-4B67-A7FF-EF4113B33C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8" y="552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0" name="Oval 1796">
                <a:extLst>
                  <a:ext uri="{FF2B5EF4-FFF2-40B4-BE49-F238E27FC236}">
                    <a16:creationId xmlns:a16="http://schemas.microsoft.com/office/drawing/2014/main" id="{4E96C913-F8FA-4687-A19D-F4E00C409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59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1" name="Oval 1797">
                <a:extLst>
                  <a:ext uri="{FF2B5EF4-FFF2-40B4-BE49-F238E27FC236}">
                    <a16:creationId xmlns:a16="http://schemas.microsoft.com/office/drawing/2014/main" id="{64978B34-F418-4038-BA78-9EC6B9EBD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63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2" name="Oval 1798">
                <a:extLst>
                  <a:ext uri="{FF2B5EF4-FFF2-40B4-BE49-F238E27FC236}">
                    <a16:creationId xmlns:a16="http://schemas.microsoft.com/office/drawing/2014/main" id="{830E24EF-9452-4503-B242-0DC8113B2C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3" y="67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3" name="Oval 1799">
                <a:extLst>
                  <a:ext uri="{FF2B5EF4-FFF2-40B4-BE49-F238E27FC236}">
                    <a16:creationId xmlns:a16="http://schemas.microsoft.com/office/drawing/2014/main" id="{C27DE8A0-6DDA-4EA6-A0EA-34395E61B7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71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4" name="Oval 1800">
                <a:extLst>
                  <a:ext uri="{FF2B5EF4-FFF2-40B4-BE49-F238E27FC236}">
                    <a16:creationId xmlns:a16="http://schemas.microsoft.com/office/drawing/2014/main" id="{348490C9-CCA0-471F-BC2B-D632784DB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75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5" name="Oval 1801">
                <a:extLst>
                  <a:ext uri="{FF2B5EF4-FFF2-40B4-BE49-F238E27FC236}">
                    <a16:creationId xmlns:a16="http://schemas.microsoft.com/office/drawing/2014/main" id="{7672BEC7-0523-4854-8E16-969479DF6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799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6" name="Oval 1802">
                <a:extLst>
                  <a:ext uri="{FF2B5EF4-FFF2-40B4-BE49-F238E27FC236}">
                    <a16:creationId xmlns:a16="http://schemas.microsoft.com/office/drawing/2014/main" id="{5539E111-A1AD-4B3A-9C1D-60E8E738A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839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7" name="Oval 1803">
                <a:extLst>
                  <a:ext uri="{FF2B5EF4-FFF2-40B4-BE49-F238E27FC236}">
                    <a16:creationId xmlns:a16="http://schemas.microsoft.com/office/drawing/2014/main" id="{36E3E515-F8EE-4317-B2D6-86B7B6E73E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87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8" name="Oval 1804">
                <a:extLst>
                  <a:ext uri="{FF2B5EF4-FFF2-40B4-BE49-F238E27FC236}">
                    <a16:creationId xmlns:a16="http://schemas.microsoft.com/office/drawing/2014/main" id="{056A22A6-D57F-4398-8ED0-D2BB2A5FC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91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9" name="Oval 1805">
                <a:extLst>
                  <a:ext uri="{FF2B5EF4-FFF2-40B4-BE49-F238E27FC236}">
                    <a16:creationId xmlns:a16="http://schemas.microsoft.com/office/drawing/2014/main" id="{5F883E8D-A8A7-4385-BA37-D0D58998B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95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19" name="Group 2007">
              <a:extLst>
                <a:ext uri="{FF2B5EF4-FFF2-40B4-BE49-F238E27FC236}">
                  <a16:creationId xmlns:a16="http://schemas.microsoft.com/office/drawing/2014/main" id="{00E9BE27-E1A2-48A9-9553-26AA05493E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95588" y="792163"/>
              <a:ext cx="5191125" cy="2668587"/>
              <a:chOff x="9761" y="499"/>
              <a:chExt cx="3270" cy="1681"/>
            </a:xfrm>
            <a:grpFill/>
          </p:grpSpPr>
          <p:sp>
            <p:nvSpPr>
              <p:cNvPr id="5980" name="Oval 1807">
                <a:extLst>
                  <a:ext uri="{FF2B5EF4-FFF2-40B4-BE49-F238E27FC236}">
                    <a16:creationId xmlns:a16="http://schemas.microsoft.com/office/drawing/2014/main" id="{E6C6FEFD-508F-428C-BCDA-71368EEB4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99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1" name="Oval 1808">
                <a:extLst>
                  <a:ext uri="{FF2B5EF4-FFF2-40B4-BE49-F238E27FC236}">
                    <a16:creationId xmlns:a16="http://schemas.microsoft.com/office/drawing/2014/main" id="{68F5CB43-7F30-422D-8206-72B21CF18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103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2" name="Oval 1809">
                <a:extLst>
                  <a:ext uri="{FF2B5EF4-FFF2-40B4-BE49-F238E27FC236}">
                    <a16:creationId xmlns:a16="http://schemas.microsoft.com/office/drawing/2014/main" id="{FD9A9F0A-77D3-4BCE-8C53-3EBB96AC60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10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3" name="Freeform 1810">
                <a:extLst>
                  <a:ext uri="{FF2B5EF4-FFF2-40B4-BE49-F238E27FC236}">
                    <a16:creationId xmlns:a16="http://schemas.microsoft.com/office/drawing/2014/main" id="{A8D61EC1-9FBC-45E3-B420-61E990D00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1119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7 w 13"/>
                  <a:gd name="T3" fmla="*/ 0 h 14"/>
                  <a:gd name="T4" fmla="*/ 0 w 13"/>
                  <a:gd name="T5" fmla="*/ 7 h 14"/>
                  <a:gd name="T6" fmla="*/ 7 w 13"/>
                  <a:gd name="T7" fmla="*/ 14 h 14"/>
                  <a:gd name="T8" fmla="*/ 12 w 13"/>
                  <a:gd name="T9" fmla="*/ 11 h 14"/>
                  <a:gd name="T10" fmla="*/ 13 w 13"/>
                  <a:gd name="T11" fmla="*/ 9 h 14"/>
                  <a:gd name="T12" fmla="*/ 13 w 13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4" name="Freeform 1811">
                <a:extLst>
                  <a:ext uri="{FF2B5EF4-FFF2-40B4-BE49-F238E27FC236}">
                    <a16:creationId xmlns:a16="http://schemas.microsoft.com/office/drawing/2014/main" id="{30AC7421-D6D5-41F6-98B0-1A67E77F4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1159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5" name="Freeform 1812">
                <a:extLst>
                  <a:ext uri="{FF2B5EF4-FFF2-40B4-BE49-F238E27FC236}">
                    <a16:creationId xmlns:a16="http://schemas.microsoft.com/office/drawing/2014/main" id="{98FF9AF1-3D2E-4246-B246-82C52E8EA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1199"/>
                <a:ext cx="93" cy="94"/>
              </a:xfrm>
              <a:custGeom>
                <a:avLst/>
                <a:gdLst>
                  <a:gd name="T0" fmla="*/ 12 w 14"/>
                  <a:gd name="T1" fmla="*/ 13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1 h 14"/>
                  <a:gd name="T10" fmla="*/ 7 w 14"/>
                  <a:gd name="T11" fmla="*/ 0 h 14"/>
                  <a:gd name="T12" fmla="*/ 2 w 14"/>
                  <a:gd name="T13" fmla="*/ 3 h 14"/>
                  <a:gd name="T14" fmla="*/ 1 w 14"/>
                  <a:gd name="T15" fmla="*/ 6 h 14"/>
                  <a:gd name="T16" fmla="*/ 0 w 14"/>
                  <a:gd name="T17" fmla="*/ 7 h 14"/>
                  <a:gd name="T18" fmla="*/ 3 w 14"/>
                  <a:gd name="T19" fmla="*/ 13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3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4" y="4"/>
                      <a:pt x="12" y="2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1"/>
                      <a:pt x="3" y="13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6" name="Freeform 1813">
                <a:extLst>
                  <a:ext uri="{FF2B5EF4-FFF2-40B4-BE49-F238E27FC236}">
                    <a16:creationId xmlns:a16="http://schemas.microsoft.com/office/drawing/2014/main" id="{E082243C-9394-4E52-A32C-F894A8A2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1239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8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2 w 14"/>
                  <a:gd name="T19" fmla="*/ 13 h 15"/>
                  <a:gd name="T20" fmla="*/ 6 w 14"/>
                  <a:gd name="T21" fmla="*/ 15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3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7" name="Freeform 1814">
                <a:extLst>
                  <a:ext uri="{FF2B5EF4-FFF2-40B4-BE49-F238E27FC236}">
                    <a16:creationId xmlns:a16="http://schemas.microsoft.com/office/drawing/2014/main" id="{76D54837-566E-4E2B-B597-D492E689B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1286"/>
                <a:ext cx="94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7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1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8" name="Freeform 1815">
                <a:extLst>
                  <a:ext uri="{FF2B5EF4-FFF2-40B4-BE49-F238E27FC236}">
                    <a16:creationId xmlns:a16="http://schemas.microsoft.com/office/drawing/2014/main" id="{D76AF860-4F5F-4005-BB69-1B22021C3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1326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7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9" name="Freeform 1816">
                <a:extLst>
                  <a:ext uri="{FF2B5EF4-FFF2-40B4-BE49-F238E27FC236}">
                    <a16:creationId xmlns:a16="http://schemas.microsoft.com/office/drawing/2014/main" id="{D174439B-24AF-4F7D-847B-0BE564F6B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1366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1 w 15"/>
                  <a:gd name="T3" fmla="*/ 14 h 15"/>
                  <a:gd name="T4" fmla="*/ 15 w 15"/>
                  <a:gd name="T5" fmla="*/ 7 h 15"/>
                  <a:gd name="T6" fmla="*/ 14 w 15"/>
                  <a:gd name="T7" fmla="*/ 3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5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0" name="Freeform 1817">
                <a:extLst>
                  <a:ext uri="{FF2B5EF4-FFF2-40B4-BE49-F238E27FC236}">
                    <a16:creationId xmlns:a16="http://schemas.microsoft.com/office/drawing/2014/main" id="{5AE32095-D582-43BC-8DAC-77A934172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43" y="1406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2 w 16"/>
                  <a:gd name="T17" fmla="*/ 12 h 15"/>
                  <a:gd name="T18" fmla="*/ 2 w 16"/>
                  <a:gd name="T19" fmla="*/ 12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1" name="Freeform 1818">
                <a:extLst>
                  <a:ext uri="{FF2B5EF4-FFF2-40B4-BE49-F238E27FC236}">
                    <a16:creationId xmlns:a16="http://schemas.microsoft.com/office/drawing/2014/main" id="{00EBEA73-CB52-4B6B-AD0F-933AC5891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144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2" name="Freeform 1819">
                <a:extLst>
                  <a:ext uri="{FF2B5EF4-FFF2-40B4-BE49-F238E27FC236}">
                    <a16:creationId xmlns:a16="http://schemas.microsoft.com/office/drawing/2014/main" id="{49BEB6CE-B8FB-4148-AE35-F819D1477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1486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9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3" name="Freeform 1820">
                <a:extLst>
                  <a:ext uri="{FF2B5EF4-FFF2-40B4-BE49-F238E27FC236}">
                    <a16:creationId xmlns:a16="http://schemas.microsoft.com/office/drawing/2014/main" id="{6A2003AB-DACE-45E2-9746-6CEB2EECC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1526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0 h 17"/>
                  <a:gd name="T4" fmla="*/ 4 w 16"/>
                  <a:gd name="T5" fmla="*/ 1 h 17"/>
                  <a:gd name="T6" fmla="*/ 0 w 16"/>
                  <a:gd name="T7" fmla="*/ 8 h 17"/>
                  <a:gd name="T8" fmla="*/ 0 w 16"/>
                  <a:gd name="T9" fmla="*/ 9 h 17"/>
                  <a:gd name="T10" fmla="*/ 1 w 16"/>
                  <a:gd name="T11" fmla="*/ 12 h 17"/>
                  <a:gd name="T12" fmla="*/ 2 w 16"/>
                  <a:gd name="T13" fmla="*/ 12 h 17"/>
                  <a:gd name="T14" fmla="*/ 9 w 16"/>
                  <a:gd name="T15" fmla="*/ 17 h 17"/>
                  <a:gd name="T16" fmla="*/ 12 w 16"/>
                  <a:gd name="T17" fmla="*/ 16 h 17"/>
                  <a:gd name="T18" fmla="*/ 12 w 16"/>
                  <a:gd name="T19" fmla="*/ 15 h 17"/>
                  <a:gd name="T20" fmla="*/ 16 w 16"/>
                  <a:gd name="T21" fmla="*/ 7 h 17"/>
                  <a:gd name="T22" fmla="*/ 16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4" name="Freeform 1821">
                <a:extLst>
                  <a:ext uri="{FF2B5EF4-FFF2-40B4-BE49-F238E27FC236}">
                    <a16:creationId xmlns:a16="http://schemas.microsoft.com/office/drawing/2014/main" id="{71BAFE53-19D5-4556-8426-A15648ED3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1566"/>
                <a:ext cx="73" cy="113"/>
              </a:xfrm>
              <a:custGeom>
                <a:avLst/>
                <a:gdLst>
                  <a:gd name="T0" fmla="*/ 7 w 11"/>
                  <a:gd name="T1" fmla="*/ 1 h 17"/>
                  <a:gd name="T2" fmla="*/ 4 w 11"/>
                  <a:gd name="T3" fmla="*/ 1 h 17"/>
                  <a:gd name="T4" fmla="*/ 0 w 11"/>
                  <a:gd name="T5" fmla="*/ 9 h 17"/>
                  <a:gd name="T6" fmla="*/ 0 w 11"/>
                  <a:gd name="T7" fmla="*/ 10 h 17"/>
                  <a:gd name="T8" fmla="*/ 1 w 11"/>
                  <a:gd name="T9" fmla="*/ 12 h 17"/>
                  <a:gd name="T10" fmla="*/ 2 w 11"/>
                  <a:gd name="T11" fmla="*/ 12 h 17"/>
                  <a:gd name="T12" fmla="*/ 9 w 11"/>
                  <a:gd name="T13" fmla="*/ 17 h 17"/>
                  <a:gd name="T14" fmla="*/ 11 w 11"/>
                  <a:gd name="T15" fmla="*/ 16 h 17"/>
                  <a:gd name="T16" fmla="*/ 11 w 11"/>
                  <a:gd name="T17" fmla="*/ 1 h 17"/>
                  <a:gd name="T18" fmla="*/ 8 w 11"/>
                  <a:gd name="T19" fmla="*/ 0 h 17"/>
                  <a:gd name="T20" fmla="*/ 7 w 11"/>
                  <a:gd name="T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7">
                    <a:moveTo>
                      <a:pt x="7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1" y="1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5" name="Freeform 1822">
                <a:extLst>
                  <a:ext uri="{FF2B5EF4-FFF2-40B4-BE49-F238E27FC236}">
                    <a16:creationId xmlns:a16="http://schemas.microsoft.com/office/drawing/2014/main" id="{B286A5FA-9FC5-465B-971A-51A03A91F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4" y="499"/>
                <a:ext cx="54" cy="20"/>
              </a:xfrm>
              <a:custGeom>
                <a:avLst/>
                <a:gdLst>
                  <a:gd name="T0" fmla="*/ 4 w 8"/>
                  <a:gd name="T1" fmla="*/ 3 h 3"/>
                  <a:gd name="T2" fmla="*/ 8 w 8"/>
                  <a:gd name="T3" fmla="*/ 0 h 3"/>
                  <a:gd name="T4" fmla="*/ 0 w 8"/>
                  <a:gd name="T5" fmla="*/ 0 h 3"/>
                  <a:gd name="T6" fmla="*/ 4 w 8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4" y="3"/>
                    </a:moveTo>
                    <a:cubicBezTo>
                      <a:pt x="6" y="3"/>
                      <a:pt x="7" y="1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6" name="Oval 1823">
                <a:extLst>
                  <a:ext uri="{FF2B5EF4-FFF2-40B4-BE49-F238E27FC236}">
                    <a16:creationId xmlns:a16="http://schemas.microsoft.com/office/drawing/2014/main" id="{91BD6A82-4C1A-40B4-9B57-5631FC4B4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512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7" name="Oval 1824">
                <a:extLst>
                  <a:ext uri="{FF2B5EF4-FFF2-40B4-BE49-F238E27FC236}">
                    <a16:creationId xmlns:a16="http://schemas.microsoft.com/office/drawing/2014/main" id="{5BC31312-0515-4F37-AA98-94F9A53BC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552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8" name="Oval 1825">
                <a:extLst>
                  <a:ext uri="{FF2B5EF4-FFF2-40B4-BE49-F238E27FC236}">
                    <a16:creationId xmlns:a16="http://schemas.microsoft.com/office/drawing/2014/main" id="{42F07241-4B0C-4C74-A42B-46FDB1EB8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592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9" name="Oval 1826">
                <a:extLst>
                  <a:ext uri="{FF2B5EF4-FFF2-40B4-BE49-F238E27FC236}">
                    <a16:creationId xmlns:a16="http://schemas.microsoft.com/office/drawing/2014/main" id="{AF77F0E2-55CA-48C4-AE3C-EAB19BF9D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8" y="632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0" name="Oval 1827">
                <a:extLst>
                  <a:ext uri="{FF2B5EF4-FFF2-40B4-BE49-F238E27FC236}">
                    <a16:creationId xmlns:a16="http://schemas.microsoft.com/office/drawing/2014/main" id="{347B3841-6755-438D-A754-9E0281762F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67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1" name="Oval 1828">
                <a:extLst>
                  <a:ext uri="{FF2B5EF4-FFF2-40B4-BE49-F238E27FC236}">
                    <a16:creationId xmlns:a16="http://schemas.microsoft.com/office/drawing/2014/main" id="{DF179360-0762-496E-BE80-08D28A1FAB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71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2" name="Oval 1829">
                <a:extLst>
                  <a:ext uri="{FF2B5EF4-FFF2-40B4-BE49-F238E27FC236}">
                    <a16:creationId xmlns:a16="http://schemas.microsoft.com/office/drawing/2014/main" id="{8DD567C0-CADA-4B35-955D-65B425A55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75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3" name="Oval 1830">
                <a:extLst>
                  <a:ext uri="{FF2B5EF4-FFF2-40B4-BE49-F238E27FC236}">
                    <a16:creationId xmlns:a16="http://schemas.microsoft.com/office/drawing/2014/main" id="{5B549B56-DAA1-4195-8FA7-859A5416CD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79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4" name="Oval 1831">
                <a:extLst>
                  <a:ext uri="{FF2B5EF4-FFF2-40B4-BE49-F238E27FC236}">
                    <a16:creationId xmlns:a16="http://schemas.microsoft.com/office/drawing/2014/main" id="{43793B54-71F8-49AE-A21F-B42930F54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83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5" name="Oval 1832">
                <a:extLst>
                  <a:ext uri="{FF2B5EF4-FFF2-40B4-BE49-F238E27FC236}">
                    <a16:creationId xmlns:a16="http://schemas.microsoft.com/office/drawing/2014/main" id="{52554450-2BC4-44A9-BE1D-DFD63C364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0" y="872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6" name="Oval 1833">
                <a:extLst>
                  <a:ext uri="{FF2B5EF4-FFF2-40B4-BE49-F238E27FC236}">
                    <a16:creationId xmlns:a16="http://schemas.microsoft.com/office/drawing/2014/main" id="{BEC2CA17-CA71-4997-B707-D3E57D5D7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91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7" name="Oval 1834">
                <a:extLst>
                  <a:ext uri="{FF2B5EF4-FFF2-40B4-BE49-F238E27FC236}">
                    <a16:creationId xmlns:a16="http://schemas.microsoft.com/office/drawing/2014/main" id="{643A27F1-B045-43DC-B320-3AFCE4F46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95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8" name="Oval 1835">
                <a:extLst>
                  <a:ext uri="{FF2B5EF4-FFF2-40B4-BE49-F238E27FC236}">
                    <a16:creationId xmlns:a16="http://schemas.microsoft.com/office/drawing/2014/main" id="{5FD18AF8-3AA3-4E6A-AFA4-A04FBC4C0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99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9" name="Oval 1836">
                <a:extLst>
                  <a:ext uri="{FF2B5EF4-FFF2-40B4-BE49-F238E27FC236}">
                    <a16:creationId xmlns:a16="http://schemas.microsoft.com/office/drawing/2014/main" id="{EA560E16-F0E0-419D-8368-BD1D96215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1039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0" name="Oval 1837">
                <a:extLst>
                  <a:ext uri="{FF2B5EF4-FFF2-40B4-BE49-F238E27FC236}">
                    <a16:creationId xmlns:a16="http://schemas.microsoft.com/office/drawing/2014/main" id="{8392E0C8-9142-47B1-8A44-A958CDC3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107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1" name="Oval 1838">
                <a:extLst>
                  <a:ext uri="{FF2B5EF4-FFF2-40B4-BE49-F238E27FC236}">
                    <a16:creationId xmlns:a16="http://schemas.microsoft.com/office/drawing/2014/main" id="{666FC007-9662-4A37-9447-6CC64C15E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1119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2" name="Oval 1839">
                <a:extLst>
                  <a:ext uri="{FF2B5EF4-FFF2-40B4-BE49-F238E27FC236}">
                    <a16:creationId xmlns:a16="http://schemas.microsoft.com/office/drawing/2014/main" id="{E0F794EA-CF6B-4DC8-A303-BE5D235F6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115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3" name="Oval 1840">
                <a:extLst>
                  <a:ext uri="{FF2B5EF4-FFF2-40B4-BE49-F238E27FC236}">
                    <a16:creationId xmlns:a16="http://schemas.microsoft.com/office/drawing/2014/main" id="{F7DDEF9F-C9A8-46E4-85F2-24C3233ED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11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4" name="Freeform 1841">
                <a:extLst>
                  <a:ext uri="{FF2B5EF4-FFF2-40B4-BE49-F238E27FC236}">
                    <a16:creationId xmlns:a16="http://schemas.microsoft.com/office/drawing/2014/main" id="{19F9ED6E-21CE-4D27-AACE-498855B80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1239"/>
                <a:ext cx="87" cy="94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2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5" name="Freeform 1842">
                <a:extLst>
                  <a:ext uri="{FF2B5EF4-FFF2-40B4-BE49-F238E27FC236}">
                    <a16:creationId xmlns:a16="http://schemas.microsoft.com/office/drawing/2014/main" id="{5CF4B0D5-1E80-41E5-B2F3-0B4EBFCB4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1279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6" name="Freeform 1843">
                <a:extLst>
                  <a:ext uri="{FF2B5EF4-FFF2-40B4-BE49-F238E27FC236}">
                    <a16:creationId xmlns:a16="http://schemas.microsoft.com/office/drawing/2014/main" id="{E60D6D8C-8488-466A-BA1C-39EDE4BFC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1319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1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2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7" name="Freeform 1844">
                <a:extLst>
                  <a:ext uri="{FF2B5EF4-FFF2-40B4-BE49-F238E27FC236}">
                    <a16:creationId xmlns:a16="http://schemas.microsoft.com/office/drawing/2014/main" id="{EE625FC9-D68E-4742-98DF-7EA3C863B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1359"/>
                <a:ext cx="100" cy="100"/>
              </a:xfrm>
              <a:custGeom>
                <a:avLst/>
                <a:gdLst>
                  <a:gd name="T0" fmla="*/ 2 w 15"/>
                  <a:gd name="T1" fmla="*/ 13 h 15"/>
                  <a:gd name="T2" fmla="*/ 6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1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8 h 15"/>
                  <a:gd name="T24" fmla="*/ 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3"/>
                    </a:moveTo>
                    <a:cubicBezTo>
                      <a:pt x="4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10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8" name="Freeform 1845">
                <a:extLst>
                  <a:ext uri="{FF2B5EF4-FFF2-40B4-BE49-F238E27FC236}">
                    <a16:creationId xmlns:a16="http://schemas.microsoft.com/office/drawing/2014/main" id="{BE327812-7716-4E1E-B517-DF3B530D8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1406"/>
                <a:ext cx="101" cy="93"/>
              </a:xfrm>
              <a:custGeom>
                <a:avLst/>
                <a:gdLst>
                  <a:gd name="T0" fmla="*/ 2 w 15"/>
                  <a:gd name="T1" fmla="*/ 12 h 14"/>
                  <a:gd name="T2" fmla="*/ 6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9" name="Freeform 1846">
                <a:extLst>
                  <a:ext uri="{FF2B5EF4-FFF2-40B4-BE49-F238E27FC236}">
                    <a16:creationId xmlns:a16="http://schemas.microsoft.com/office/drawing/2014/main" id="{F5283EAB-D9CA-4D12-A6F5-A5CF134A7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1446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8 w 16"/>
                  <a:gd name="T5" fmla="*/ 15 h 15"/>
                  <a:gd name="T6" fmla="*/ 12 w 16"/>
                  <a:gd name="T7" fmla="*/ 13 h 15"/>
                  <a:gd name="T8" fmla="*/ 12 w 16"/>
                  <a:gd name="T9" fmla="*/ 13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1 w 16"/>
                  <a:gd name="T21" fmla="*/ 7 h 15"/>
                  <a:gd name="T22" fmla="*/ 0 w 16"/>
                  <a:gd name="T23" fmla="*/ 7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1" y="4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0" name="Freeform 1847">
                <a:extLst>
                  <a:ext uri="{FF2B5EF4-FFF2-40B4-BE49-F238E27FC236}">
                    <a16:creationId xmlns:a16="http://schemas.microsoft.com/office/drawing/2014/main" id="{EEF8FABF-A5AF-40C5-9236-F9BA6DD3E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1486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8 w 15"/>
                  <a:gd name="T13" fmla="*/ 0 h 15"/>
                  <a:gd name="T14" fmla="*/ 8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1" name="Freeform 1848">
                <a:extLst>
                  <a:ext uri="{FF2B5EF4-FFF2-40B4-BE49-F238E27FC236}">
                    <a16:creationId xmlns:a16="http://schemas.microsoft.com/office/drawing/2014/main" id="{F78FC1F8-A011-4096-917C-1BF7009B0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1526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8 h 15"/>
                  <a:gd name="T20" fmla="*/ 0 w 15"/>
                  <a:gd name="T21" fmla="*/ 8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2" name="Freeform 1849">
                <a:extLst>
                  <a:ext uri="{FF2B5EF4-FFF2-40B4-BE49-F238E27FC236}">
                    <a16:creationId xmlns:a16="http://schemas.microsoft.com/office/drawing/2014/main" id="{6141D3E1-946D-4153-967C-E3FE26C62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7" y="156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8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3" name="Freeform 1850">
                <a:extLst>
                  <a:ext uri="{FF2B5EF4-FFF2-40B4-BE49-F238E27FC236}">
                    <a16:creationId xmlns:a16="http://schemas.microsoft.com/office/drawing/2014/main" id="{2934CC43-23D2-48C0-8DC0-19E5A128E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7" y="16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4" name="Freeform 1851">
                <a:extLst>
                  <a:ext uri="{FF2B5EF4-FFF2-40B4-BE49-F238E27FC236}">
                    <a16:creationId xmlns:a16="http://schemas.microsoft.com/office/drawing/2014/main" id="{D493769C-2772-449E-AB5E-E34025A77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1" y="1646"/>
                <a:ext cx="113" cy="114"/>
              </a:xfrm>
              <a:custGeom>
                <a:avLst/>
                <a:gdLst>
                  <a:gd name="T0" fmla="*/ 0 w 17"/>
                  <a:gd name="T1" fmla="*/ 8 h 17"/>
                  <a:gd name="T2" fmla="*/ 1 w 17"/>
                  <a:gd name="T3" fmla="*/ 9 h 17"/>
                  <a:gd name="T4" fmla="*/ 1 w 17"/>
                  <a:gd name="T5" fmla="*/ 12 h 17"/>
                  <a:gd name="T6" fmla="*/ 3 w 17"/>
                  <a:gd name="T7" fmla="*/ 12 h 17"/>
                  <a:gd name="T8" fmla="*/ 10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8 w 17"/>
                  <a:gd name="T21" fmla="*/ 0 h 17"/>
                  <a:gd name="T22" fmla="*/ 5 w 17"/>
                  <a:gd name="T23" fmla="*/ 1 h 17"/>
                  <a:gd name="T24" fmla="*/ 0 w 17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8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5" name="Freeform 1852">
                <a:extLst>
                  <a:ext uri="{FF2B5EF4-FFF2-40B4-BE49-F238E27FC236}">
                    <a16:creationId xmlns:a16="http://schemas.microsoft.com/office/drawing/2014/main" id="{6CBBD17C-1DB7-42E4-B4DF-A69D88BC4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1693"/>
                <a:ext cx="40" cy="80"/>
              </a:xfrm>
              <a:custGeom>
                <a:avLst/>
                <a:gdLst>
                  <a:gd name="T0" fmla="*/ 0 w 6"/>
                  <a:gd name="T1" fmla="*/ 8 h 12"/>
                  <a:gd name="T2" fmla="*/ 0 w 6"/>
                  <a:gd name="T3" fmla="*/ 9 h 12"/>
                  <a:gd name="T4" fmla="*/ 1 w 6"/>
                  <a:gd name="T5" fmla="*/ 11 h 12"/>
                  <a:gd name="T6" fmla="*/ 2 w 6"/>
                  <a:gd name="T7" fmla="*/ 11 h 12"/>
                  <a:gd name="T8" fmla="*/ 6 w 6"/>
                  <a:gd name="T9" fmla="*/ 12 h 12"/>
                  <a:gd name="T10" fmla="*/ 6 w 6"/>
                  <a:gd name="T11" fmla="*/ 0 h 12"/>
                  <a:gd name="T12" fmla="*/ 5 w 6"/>
                  <a:gd name="T13" fmla="*/ 0 h 12"/>
                  <a:gd name="T14" fmla="*/ 0 w 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6" name="Freeform 1853">
                <a:extLst>
                  <a:ext uri="{FF2B5EF4-FFF2-40B4-BE49-F238E27FC236}">
                    <a16:creationId xmlns:a16="http://schemas.microsoft.com/office/drawing/2014/main" id="{86361288-FA8E-44A5-AEF6-298A62FB6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0" y="499"/>
                <a:ext cx="40" cy="13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5" y="2"/>
                      <a:pt x="6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7" name="Oval 1854">
                <a:extLst>
                  <a:ext uri="{FF2B5EF4-FFF2-40B4-BE49-F238E27FC236}">
                    <a16:creationId xmlns:a16="http://schemas.microsoft.com/office/drawing/2014/main" id="{8A487BBC-7A19-4B0C-BEC8-DBD8324FB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50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8" name="Oval 1855">
                <a:extLst>
                  <a:ext uri="{FF2B5EF4-FFF2-40B4-BE49-F238E27FC236}">
                    <a16:creationId xmlns:a16="http://schemas.microsoft.com/office/drawing/2014/main" id="{8B6CBFD4-0F53-4974-ACA7-A483240CA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545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9" name="Oval 1856">
                <a:extLst>
                  <a:ext uri="{FF2B5EF4-FFF2-40B4-BE49-F238E27FC236}">
                    <a16:creationId xmlns:a16="http://schemas.microsoft.com/office/drawing/2014/main" id="{57F039F9-D742-4A82-AF28-C510CB1E4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4" y="585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0" name="Oval 1857">
                <a:extLst>
                  <a:ext uri="{FF2B5EF4-FFF2-40B4-BE49-F238E27FC236}">
                    <a16:creationId xmlns:a16="http://schemas.microsoft.com/office/drawing/2014/main" id="{04C494B4-1BEC-4436-A083-CE0E1F580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625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1" name="Oval 1858">
                <a:extLst>
                  <a:ext uri="{FF2B5EF4-FFF2-40B4-BE49-F238E27FC236}">
                    <a16:creationId xmlns:a16="http://schemas.microsoft.com/office/drawing/2014/main" id="{A72EEC82-7FD1-49B7-8A7A-8DCD37C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672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2" name="Oval 1859">
                <a:extLst>
                  <a:ext uri="{FF2B5EF4-FFF2-40B4-BE49-F238E27FC236}">
                    <a16:creationId xmlns:a16="http://schemas.microsoft.com/office/drawing/2014/main" id="{579C9C31-4B81-4EC3-B803-51E9F90CF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712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3" name="Oval 1860">
                <a:extLst>
                  <a:ext uri="{FF2B5EF4-FFF2-40B4-BE49-F238E27FC236}">
                    <a16:creationId xmlns:a16="http://schemas.microsoft.com/office/drawing/2014/main" id="{0EDD99A0-EAE3-46EF-BB33-EAE93453F4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75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4" name="Oval 1861">
                <a:extLst>
                  <a:ext uri="{FF2B5EF4-FFF2-40B4-BE49-F238E27FC236}">
                    <a16:creationId xmlns:a16="http://schemas.microsoft.com/office/drawing/2014/main" id="{717D13CF-D7ED-4384-B7FA-687E81832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79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5" name="Oval 1862">
                <a:extLst>
                  <a:ext uri="{FF2B5EF4-FFF2-40B4-BE49-F238E27FC236}">
                    <a16:creationId xmlns:a16="http://schemas.microsoft.com/office/drawing/2014/main" id="{AFB083AF-3232-4FB6-A6C4-D371E8EC9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6" y="832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6" name="Oval 1863">
                <a:extLst>
                  <a:ext uri="{FF2B5EF4-FFF2-40B4-BE49-F238E27FC236}">
                    <a16:creationId xmlns:a16="http://schemas.microsoft.com/office/drawing/2014/main" id="{C9CBB048-C1B6-4E78-A134-08C22C523B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87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7" name="Oval 1864">
                <a:extLst>
                  <a:ext uri="{FF2B5EF4-FFF2-40B4-BE49-F238E27FC236}">
                    <a16:creationId xmlns:a16="http://schemas.microsoft.com/office/drawing/2014/main" id="{FFA11637-80F4-440A-81CE-E4764E9C4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912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8" name="Oval 1865">
                <a:extLst>
                  <a:ext uri="{FF2B5EF4-FFF2-40B4-BE49-F238E27FC236}">
                    <a16:creationId xmlns:a16="http://schemas.microsoft.com/office/drawing/2014/main" id="{5CC2457B-F9A9-40D6-AC23-8E15F7F46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0" y="952"/>
                <a:ext cx="66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9" name="Oval 1866">
                <a:extLst>
                  <a:ext uri="{FF2B5EF4-FFF2-40B4-BE49-F238E27FC236}">
                    <a16:creationId xmlns:a16="http://schemas.microsoft.com/office/drawing/2014/main" id="{4F9A529B-3CFE-4036-8529-C835EB22A0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99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0" name="Oval 1867">
                <a:extLst>
                  <a:ext uri="{FF2B5EF4-FFF2-40B4-BE49-F238E27FC236}">
                    <a16:creationId xmlns:a16="http://schemas.microsoft.com/office/drawing/2014/main" id="{22497FAF-27A0-4586-9D89-E670CF2200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1032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1" name="Oval 1868">
                <a:extLst>
                  <a:ext uri="{FF2B5EF4-FFF2-40B4-BE49-F238E27FC236}">
                    <a16:creationId xmlns:a16="http://schemas.microsoft.com/office/drawing/2014/main" id="{BB555E8D-90B0-48ED-A25D-BE7C011F2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1072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2" name="Oval 1869">
                <a:extLst>
                  <a:ext uri="{FF2B5EF4-FFF2-40B4-BE49-F238E27FC236}">
                    <a16:creationId xmlns:a16="http://schemas.microsoft.com/office/drawing/2014/main" id="{6A9BEFFF-ECD0-4385-8231-DB9854EC4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111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3" name="Oval 1870">
                <a:extLst>
                  <a:ext uri="{FF2B5EF4-FFF2-40B4-BE49-F238E27FC236}">
                    <a16:creationId xmlns:a16="http://schemas.microsoft.com/office/drawing/2014/main" id="{76407B28-3C10-467A-8A45-14A5D4811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1159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4" name="Oval 1871">
                <a:extLst>
                  <a:ext uri="{FF2B5EF4-FFF2-40B4-BE49-F238E27FC236}">
                    <a16:creationId xmlns:a16="http://schemas.microsoft.com/office/drawing/2014/main" id="{6AC0DBB2-BAD7-41F9-873E-9A7EE54334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119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5" name="Oval 1872">
                <a:extLst>
                  <a:ext uri="{FF2B5EF4-FFF2-40B4-BE49-F238E27FC236}">
                    <a16:creationId xmlns:a16="http://schemas.microsoft.com/office/drawing/2014/main" id="{0F47D4A4-A167-4271-B920-C0B6C25C94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123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6" name="Oval 1873">
                <a:extLst>
                  <a:ext uri="{FF2B5EF4-FFF2-40B4-BE49-F238E27FC236}">
                    <a16:creationId xmlns:a16="http://schemas.microsoft.com/office/drawing/2014/main" id="{18723771-8F65-40B0-9398-63E6636BE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12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7" name="Freeform 1874">
                <a:extLst>
                  <a:ext uri="{FF2B5EF4-FFF2-40B4-BE49-F238E27FC236}">
                    <a16:creationId xmlns:a16="http://schemas.microsoft.com/office/drawing/2014/main" id="{0D245BC8-2E9B-455E-9C34-AAA257808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1319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7 w 14"/>
                  <a:gd name="T3" fmla="*/ 0 h 13"/>
                  <a:gd name="T4" fmla="*/ 0 w 14"/>
                  <a:gd name="T5" fmla="*/ 7 h 13"/>
                  <a:gd name="T6" fmla="*/ 7 w 14"/>
                  <a:gd name="T7" fmla="*/ 13 h 13"/>
                  <a:gd name="T8" fmla="*/ 12 w 14"/>
                  <a:gd name="T9" fmla="*/ 10 h 13"/>
                  <a:gd name="T10" fmla="*/ 13 w 14"/>
                  <a:gd name="T11" fmla="*/ 9 h 13"/>
                  <a:gd name="T12" fmla="*/ 14 w 14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8" name="Freeform 1875">
                <a:extLst>
                  <a:ext uri="{FF2B5EF4-FFF2-40B4-BE49-F238E27FC236}">
                    <a16:creationId xmlns:a16="http://schemas.microsoft.com/office/drawing/2014/main" id="{26FBC007-B647-44DD-8C03-42211B90C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1359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3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0 w 14"/>
                  <a:gd name="T17" fmla="*/ 4 h 14"/>
                  <a:gd name="T18" fmla="*/ 0 w 14"/>
                  <a:gd name="T19" fmla="*/ 7 h 14"/>
                  <a:gd name="T20" fmla="*/ 3 w 14"/>
                  <a:gd name="T21" fmla="*/ 13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9" name="Freeform 1876">
                <a:extLst>
                  <a:ext uri="{FF2B5EF4-FFF2-40B4-BE49-F238E27FC236}">
                    <a16:creationId xmlns:a16="http://schemas.microsoft.com/office/drawing/2014/main" id="{21240184-B0B8-4157-99DE-EB8E038FA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1399"/>
                <a:ext cx="100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2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2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0" name="Freeform 1877">
                <a:extLst>
                  <a:ext uri="{FF2B5EF4-FFF2-40B4-BE49-F238E27FC236}">
                    <a16:creationId xmlns:a16="http://schemas.microsoft.com/office/drawing/2014/main" id="{DDE4B988-858E-48D2-AB4A-F5627D4D5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1439"/>
                <a:ext cx="94" cy="94"/>
              </a:xfrm>
              <a:custGeom>
                <a:avLst/>
                <a:gdLst>
                  <a:gd name="T0" fmla="*/ 12 w 14"/>
                  <a:gd name="T1" fmla="*/ 13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3 h 14"/>
                  <a:gd name="T8" fmla="*/ 8 w 14"/>
                  <a:gd name="T9" fmla="*/ 1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3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1" name="Freeform 1878">
                <a:extLst>
                  <a:ext uri="{FF2B5EF4-FFF2-40B4-BE49-F238E27FC236}">
                    <a16:creationId xmlns:a16="http://schemas.microsoft.com/office/drawing/2014/main" id="{47E769D9-0B90-4109-BD1E-9B542ACDF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1479"/>
                <a:ext cx="94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8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2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3" y="13"/>
                      <a:pt x="5" y="13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2" name="Freeform 1879">
                <a:extLst>
                  <a:ext uri="{FF2B5EF4-FFF2-40B4-BE49-F238E27FC236}">
                    <a16:creationId xmlns:a16="http://schemas.microsoft.com/office/drawing/2014/main" id="{5D2BDB07-AF08-4653-BDF7-2DA9D3420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1526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7 h 14"/>
                  <a:gd name="T4" fmla="*/ 15 w 15"/>
                  <a:gd name="T5" fmla="*/ 7 h 14"/>
                  <a:gd name="T6" fmla="*/ 14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1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3" name="Freeform 1880">
                <a:extLst>
                  <a:ext uri="{FF2B5EF4-FFF2-40B4-BE49-F238E27FC236}">
                    <a16:creationId xmlns:a16="http://schemas.microsoft.com/office/drawing/2014/main" id="{FA735819-7CF1-4218-9C6F-39D1B8E42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" y="1566"/>
                <a:ext cx="100" cy="100"/>
              </a:xfrm>
              <a:custGeom>
                <a:avLst/>
                <a:gdLst>
                  <a:gd name="T0" fmla="*/ 11 w 15"/>
                  <a:gd name="T1" fmla="*/ 13 h 15"/>
                  <a:gd name="T2" fmla="*/ 11 w 15"/>
                  <a:gd name="T3" fmla="*/ 13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1 h 15"/>
                  <a:gd name="T20" fmla="*/ 7 w 15"/>
                  <a:gd name="T21" fmla="*/ 15 h 15"/>
                  <a:gd name="T22" fmla="*/ 8 w 15"/>
                  <a:gd name="T23" fmla="*/ 15 h 15"/>
                  <a:gd name="T24" fmla="*/ 11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3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4" y="11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4" name="Freeform 1881">
                <a:extLst>
                  <a:ext uri="{FF2B5EF4-FFF2-40B4-BE49-F238E27FC236}">
                    <a16:creationId xmlns:a16="http://schemas.microsoft.com/office/drawing/2014/main" id="{B0092D05-8055-48F0-84F8-F61C1C69D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7" y="1606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3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7 h 15"/>
                  <a:gd name="T14" fmla="*/ 0 w 16"/>
                  <a:gd name="T15" fmla="*/ 7 h 15"/>
                  <a:gd name="T16" fmla="*/ 2 w 16"/>
                  <a:gd name="T17" fmla="*/ 11 h 15"/>
                  <a:gd name="T18" fmla="*/ 2 w 16"/>
                  <a:gd name="T19" fmla="*/ 11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5" y="4"/>
                      <a:pt x="15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5" name="Freeform 1882">
                <a:extLst>
                  <a:ext uri="{FF2B5EF4-FFF2-40B4-BE49-F238E27FC236}">
                    <a16:creationId xmlns:a16="http://schemas.microsoft.com/office/drawing/2014/main" id="{E62F7973-B532-46EC-B479-23296187C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7" y="164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6" name="Freeform 1883">
                <a:extLst>
                  <a:ext uri="{FF2B5EF4-FFF2-40B4-BE49-F238E27FC236}">
                    <a16:creationId xmlns:a16="http://schemas.microsoft.com/office/drawing/2014/main" id="{71B634F3-C4B0-472C-B342-AEDB37253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168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9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7" name="Freeform 1884">
                <a:extLst>
                  <a:ext uri="{FF2B5EF4-FFF2-40B4-BE49-F238E27FC236}">
                    <a16:creationId xmlns:a16="http://schemas.microsoft.com/office/drawing/2014/main" id="{53E45EE4-0B05-4983-9A17-465BA2A3F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1" y="1726"/>
                <a:ext cx="113" cy="107"/>
              </a:xfrm>
              <a:custGeom>
                <a:avLst/>
                <a:gdLst>
                  <a:gd name="T0" fmla="*/ 9 w 17"/>
                  <a:gd name="T1" fmla="*/ 0 h 16"/>
                  <a:gd name="T2" fmla="*/ 7 w 17"/>
                  <a:gd name="T3" fmla="*/ 0 h 16"/>
                  <a:gd name="T4" fmla="*/ 5 w 17"/>
                  <a:gd name="T5" fmla="*/ 1 h 16"/>
                  <a:gd name="T6" fmla="*/ 0 w 17"/>
                  <a:gd name="T7" fmla="*/ 8 h 16"/>
                  <a:gd name="T8" fmla="*/ 0 w 17"/>
                  <a:gd name="T9" fmla="*/ 9 h 16"/>
                  <a:gd name="T10" fmla="*/ 1 w 17"/>
                  <a:gd name="T11" fmla="*/ 12 h 16"/>
                  <a:gd name="T12" fmla="*/ 2 w 17"/>
                  <a:gd name="T13" fmla="*/ 12 h 16"/>
                  <a:gd name="T14" fmla="*/ 9 w 17"/>
                  <a:gd name="T15" fmla="*/ 16 h 16"/>
                  <a:gd name="T16" fmla="*/ 12 w 17"/>
                  <a:gd name="T17" fmla="*/ 16 h 16"/>
                  <a:gd name="T18" fmla="*/ 12 w 17"/>
                  <a:gd name="T19" fmla="*/ 14 h 16"/>
                  <a:gd name="T20" fmla="*/ 17 w 17"/>
                  <a:gd name="T21" fmla="*/ 7 h 16"/>
                  <a:gd name="T22" fmla="*/ 16 w 17"/>
                  <a:gd name="T23" fmla="*/ 5 h 16"/>
                  <a:gd name="T24" fmla="*/ 9 w 17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8" name="Freeform 1885">
                <a:extLst>
                  <a:ext uri="{FF2B5EF4-FFF2-40B4-BE49-F238E27FC236}">
                    <a16:creationId xmlns:a16="http://schemas.microsoft.com/office/drawing/2014/main" id="{53285C37-6D55-496C-90C3-050E4265D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1" y="1766"/>
                <a:ext cx="80" cy="114"/>
              </a:xfrm>
              <a:custGeom>
                <a:avLst/>
                <a:gdLst>
                  <a:gd name="T0" fmla="*/ 7 w 12"/>
                  <a:gd name="T1" fmla="*/ 0 h 17"/>
                  <a:gd name="T2" fmla="*/ 5 w 12"/>
                  <a:gd name="T3" fmla="*/ 1 h 17"/>
                  <a:gd name="T4" fmla="*/ 0 w 12"/>
                  <a:gd name="T5" fmla="*/ 8 h 17"/>
                  <a:gd name="T6" fmla="*/ 0 w 12"/>
                  <a:gd name="T7" fmla="*/ 10 h 17"/>
                  <a:gd name="T8" fmla="*/ 1 w 12"/>
                  <a:gd name="T9" fmla="*/ 12 h 17"/>
                  <a:gd name="T10" fmla="*/ 2 w 12"/>
                  <a:gd name="T11" fmla="*/ 12 h 17"/>
                  <a:gd name="T12" fmla="*/ 9 w 12"/>
                  <a:gd name="T13" fmla="*/ 17 h 17"/>
                  <a:gd name="T14" fmla="*/ 12 w 12"/>
                  <a:gd name="T15" fmla="*/ 16 h 17"/>
                  <a:gd name="T16" fmla="*/ 12 w 12"/>
                  <a:gd name="T17" fmla="*/ 15 h 17"/>
                  <a:gd name="T18" fmla="*/ 12 w 12"/>
                  <a:gd name="T19" fmla="*/ 12 h 17"/>
                  <a:gd name="T20" fmla="*/ 12 w 12"/>
                  <a:gd name="T21" fmla="*/ 1 h 17"/>
                  <a:gd name="T22" fmla="*/ 8 w 12"/>
                  <a:gd name="T23" fmla="*/ 0 h 17"/>
                  <a:gd name="T24" fmla="*/ 7 w 12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7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4"/>
                      <a:pt x="12" y="13"/>
                      <a:pt x="12" y="1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9" name="Freeform 1886">
                <a:extLst>
                  <a:ext uri="{FF2B5EF4-FFF2-40B4-BE49-F238E27FC236}">
                    <a16:creationId xmlns:a16="http://schemas.microsoft.com/office/drawing/2014/main" id="{5C92FF11-C10F-4CF0-8EC4-EA509B675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1846"/>
                <a:ext cx="0" cy="40"/>
              </a:xfrm>
              <a:custGeom>
                <a:avLst/>
                <a:gdLst>
                  <a:gd name="T0" fmla="*/ 4 h 6"/>
                  <a:gd name="T1" fmla="*/ 6 h 6"/>
                  <a:gd name="T2" fmla="*/ 0 h 6"/>
                  <a:gd name="T3" fmla="*/ 3 h 6"/>
                  <a:gd name="T4" fmla="*/ 4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4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0" name="Freeform 1887">
                <a:extLst>
                  <a:ext uri="{FF2B5EF4-FFF2-40B4-BE49-F238E27FC236}">
                    <a16:creationId xmlns:a16="http://schemas.microsoft.com/office/drawing/2014/main" id="{9701E8CA-D70B-40E3-9536-BB1904BB4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6" y="499"/>
                <a:ext cx="34" cy="6"/>
              </a:xfrm>
              <a:custGeom>
                <a:avLst/>
                <a:gdLst>
                  <a:gd name="T0" fmla="*/ 2 w 5"/>
                  <a:gd name="T1" fmla="*/ 1 h 1"/>
                  <a:gd name="T2" fmla="*/ 5 w 5"/>
                  <a:gd name="T3" fmla="*/ 0 h 1"/>
                  <a:gd name="T4" fmla="*/ 0 w 5"/>
                  <a:gd name="T5" fmla="*/ 0 h 1"/>
                  <a:gd name="T6" fmla="*/ 2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2" y="1"/>
                    </a:moveTo>
                    <a:cubicBezTo>
                      <a:pt x="3" y="1"/>
                      <a:pt x="4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1" name="Oval 1888">
                <a:extLst>
                  <a:ext uri="{FF2B5EF4-FFF2-40B4-BE49-F238E27FC236}">
                    <a16:creationId xmlns:a16="http://schemas.microsoft.com/office/drawing/2014/main" id="{6F000880-35FF-43DC-846C-89669DD25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50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2" name="Oval 1889">
                <a:extLst>
                  <a:ext uri="{FF2B5EF4-FFF2-40B4-BE49-F238E27FC236}">
                    <a16:creationId xmlns:a16="http://schemas.microsoft.com/office/drawing/2014/main" id="{C20F79D4-B7E9-4BFE-9B64-9724F6F59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0" y="545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3" name="Oval 1890">
                <a:extLst>
                  <a:ext uri="{FF2B5EF4-FFF2-40B4-BE49-F238E27FC236}">
                    <a16:creationId xmlns:a16="http://schemas.microsoft.com/office/drawing/2014/main" id="{60BC065B-ED98-4948-9C1D-AB44BEF57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585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4" name="Oval 1891">
                <a:extLst>
                  <a:ext uri="{FF2B5EF4-FFF2-40B4-BE49-F238E27FC236}">
                    <a16:creationId xmlns:a16="http://schemas.microsoft.com/office/drawing/2014/main" id="{D5E988DC-4A60-4B5D-BCB1-D7E3BA0753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62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5" name="Oval 1892">
                <a:extLst>
                  <a:ext uri="{FF2B5EF4-FFF2-40B4-BE49-F238E27FC236}">
                    <a16:creationId xmlns:a16="http://schemas.microsoft.com/office/drawing/2014/main" id="{A29688A1-9E14-4600-AACF-3676E1D84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665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6" name="Oval 1893">
                <a:extLst>
                  <a:ext uri="{FF2B5EF4-FFF2-40B4-BE49-F238E27FC236}">
                    <a16:creationId xmlns:a16="http://schemas.microsoft.com/office/drawing/2014/main" id="{B4781929-CBDD-4FDD-B945-8EC6C3164B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705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7" name="Oval 1894">
                <a:extLst>
                  <a:ext uri="{FF2B5EF4-FFF2-40B4-BE49-F238E27FC236}">
                    <a16:creationId xmlns:a16="http://schemas.microsoft.com/office/drawing/2014/main" id="{93B0F548-177A-4A78-9FD9-DAFF61D50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74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8" name="Oval 1895">
                <a:extLst>
                  <a:ext uri="{FF2B5EF4-FFF2-40B4-BE49-F238E27FC236}">
                    <a16:creationId xmlns:a16="http://schemas.microsoft.com/office/drawing/2014/main" id="{3CE1035D-B15C-4A08-93CA-82A2FC82B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792"/>
                <a:ext cx="61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9" name="Oval 1896">
                <a:extLst>
                  <a:ext uri="{FF2B5EF4-FFF2-40B4-BE49-F238E27FC236}">
                    <a16:creationId xmlns:a16="http://schemas.microsoft.com/office/drawing/2014/main" id="{66F1F9F2-7972-4923-A6DC-2699835BC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832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0" name="Oval 1897">
                <a:extLst>
                  <a:ext uri="{FF2B5EF4-FFF2-40B4-BE49-F238E27FC236}">
                    <a16:creationId xmlns:a16="http://schemas.microsoft.com/office/drawing/2014/main" id="{2292876A-4458-4DA2-B4D1-DD540ADAB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87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1" name="Oval 1898">
                <a:extLst>
                  <a:ext uri="{FF2B5EF4-FFF2-40B4-BE49-F238E27FC236}">
                    <a16:creationId xmlns:a16="http://schemas.microsoft.com/office/drawing/2014/main" id="{5CBC85E4-6E4B-426F-8A50-D98345007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5" y="912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2" name="Oval 1899">
                <a:extLst>
                  <a:ext uri="{FF2B5EF4-FFF2-40B4-BE49-F238E27FC236}">
                    <a16:creationId xmlns:a16="http://schemas.microsoft.com/office/drawing/2014/main" id="{D6C985BB-AEA1-4ED3-8FDC-5B8736EA4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95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3" name="Oval 1900">
                <a:extLst>
                  <a:ext uri="{FF2B5EF4-FFF2-40B4-BE49-F238E27FC236}">
                    <a16:creationId xmlns:a16="http://schemas.microsoft.com/office/drawing/2014/main" id="{0B3803E2-A95B-4EFF-A9B9-B68C0069F9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99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4" name="Oval 1901">
                <a:extLst>
                  <a:ext uri="{FF2B5EF4-FFF2-40B4-BE49-F238E27FC236}">
                    <a16:creationId xmlns:a16="http://schemas.microsoft.com/office/drawing/2014/main" id="{40EF2038-C625-4BC3-B23E-EBF683223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103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5" name="Oval 1902">
                <a:extLst>
                  <a:ext uri="{FF2B5EF4-FFF2-40B4-BE49-F238E27FC236}">
                    <a16:creationId xmlns:a16="http://schemas.microsoft.com/office/drawing/2014/main" id="{C206CDC8-B54F-401A-9F64-C10C190E3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107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6" name="Oval 1903">
                <a:extLst>
                  <a:ext uri="{FF2B5EF4-FFF2-40B4-BE49-F238E27FC236}">
                    <a16:creationId xmlns:a16="http://schemas.microsoft.com/office/drawing/2014/main" id="{129139DD-0A6E-4F63-8C23-3C639A6D7F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111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7" name="Oval 1904">
                <a:extLst>
                  <a:ext uri="{FF2B5EF4-FFF2-40B4-BE49-F238E27FC236}">
                    <a16:creationId xmlns:a16="http://schemas.microsoft.com/office/drawing/2014/main" id="{D56BC029-2C48-44B5-BAEA-AB5988BE6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1152"/>
                <a:ext cx="73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8" name="Oval 1905">
                <a:extLst>
                  <a:ext uri="{FF2B5EF4-FFF2-40B4-BE49-F238E27FC236}">
                    <a16:creationId xmlns:a16="http://schemas.microsoft.com/office/drawing/2014/main" id="{A45D8B82-FA39-414E-81E3-235AB79B1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1192"/>
                <a:ext cx="80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9" name="Oval 1906">
                <a:extLst>
                  <a:ext uri="{FF2B5EF4-FFF2-40B4-BE49-F238E27FC236}">
                    <a16:creationId xmlns:a16="http://schemas.microsoft.com/office/drawing/2014/main" id="{91F44A75-75AB-47EE-BA4A-98BA552D6C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123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0" name="Oval 1907">
                <a:extLst>
                  <a:ext uri="{FF2B5EF4-FFF2-40B4-BE49-F238E27FC236}">
                    <a16:creationId xmlns:a16="http://schemas.microsoft.com/office/drawing/2014/main" id="{6FF1C239-6EF6-4670-903E-1F6C35AEF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127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1" name="Oval 1908">
                <a:extLst>
                  <a:ext uri="{FF2B5EF4-FFF2-40B4-BE49-F238E27FC236}">
                    <a16:creationId xmlns:a16="http://schemas.microsoft.com/office/drawing/2014/main" id="{07AAACA1-EECB-477B-B603-9A4883657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1" y="131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2" name="Oval 1909">
                <a:extLst>
                  <a:ext uri="{FF2B5EF4-FFF2-40B4-BE49-F238E27FC236}">
                    <a16:creationId xmlns:a16="http://schemas.microsoft.com/office/drawing/2014/main" id="{538F9226-54AC-4B66-9704-C683D28333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1359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3" name="Oval 1910">
                <a:extLst>
                  <a:ext uri="{FF2B5EF4-FFF2-40B4-BE49-F238E27FC236}">
                    <a16:creationId xmlns:a16="http://schemas.microsoft.com/office/drawing/2014/main" id="{0D9D1BB5-0EEE-4E28-ABC8-13044CC9F8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13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4" name="Freeform 1911">
                <a:extLst>
                  <a:ext uri="{FF2B5EF4-FFF2-40B4-BE49-F238E27FC236}">
                    <a16:creationId xmlns:a16="http://schemas.microsoft.com/office/drawing/2014/main" id="{B0E84D69-1A22-480B-8A41-3BABBDC1C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1439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1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5" name="Freeform 1912">
                <a:extLst>
                  <a:ext uri="{FF2B5EF4-FFF2-40B4-BE49-F238E27FC236}">
                    <a16:creationId xmlns:a16="http://schemas.microsoft.com/office/drawing/2014/main" id="{B619E0F5-E89D-41A9-82BF-6DB92FA3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1479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6" name="Freeform 1913">
                <a:extLst>
                  <a:ext uri="{FF2B5EF4-FFF2-40B4-BE49-F238E27FC236}">
                    <a16:creationId xmlns:a16="http://schemas.microsoft.com/office/drawing/2014/main" id="{9DD1D6D5-D6B1-4FF5-9922-850D53C3C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9" y="1519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7" name="Freeform 1914">
                <a:extLst>
                  <a:ext uri="{FF2B5EF4-FFF2-40B4-BE49-F238E27FC236}">
                    <a16:creationId xmlns:a16="http://schemas.microsoft.com/office/drawing/2014/main" id="{9A0BFEBF-7D8A-45CB-895F-A10A0E9BA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1559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3" y="13"/>
                      <a:pt x="5" y="13"/>
                      <a:pt x="6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8" name="Freeform 1915">
                <a:extLst>
                  <a:ext uri="{FF2B5EF4-FFF2-40B4-BE49-F238E27FC236}">
                    <a16:creationId xmlns:a16="http://schemas.microsoft.com/office/drawing/2014/main" id="{E87954BD-CE82-42B1-85E0-C1650578F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3" y="1599"/>
                <a:ext cx="100" cy="101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9" name="Freeform 1916">
                <a:extLst>
                  <a:ext uri="{FF2B5EF4-FFF2-40B4-BE49-F238E27FC236}">
                    <a16:creationId xmlns:a16="http://schemas.microsoft.com/office/drawing/2014/main" id="{0BE011C1-8DB0-4322-881E-0D4CCE592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1639"/>
                <a:ext cx="100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5 h 16"/>
                  <a:gd name="T4" fmla="*/ 7 w 15"/>
                  <a:gd name="T5" fmla="*/ 16 h 16"/>
                  <a:gd name="T6" fmla="*/ 11 w 15"/>
                  <a:gd name="T7" fmla="*/ 14 h 16"/>
                  <a:gd name="T8" fmla="*/ 11 w 15"/>
                  <a:gd name="T9" fmla="*/ 14 h 16"/>
                  <a:gd name="T10" fmla="*/ 15 w 15"/>
                  <a:gd name="T11" fmla="*/ 8 h 16"/>
                  <a:gd name="T12" fmla="*/ 13 w 15"/>
                  <a:gd name="T13" fmla="*/ 4 h 16"/>
                  <a:gd name="T14" fmla="*/ 7 w 15"/>
                  <a:gd name="T15" fmla="*/ 0 h 16"/>
                  <a:gd name="T16" fmla="*/ 7 w 15"/>
                  <a:gd name="T17" fmla="*/ 0 h 16"/>
                  <a:gd name="T18" fmla="*/ 3 w 15"/>
                  <a:gd name="T19" fmla="*/ 2 h 16"/>
                  <a:gd name="T20" fmla="*/ 0 w 15"/>
                  <a:gd name="T21" fmla="*/ 8 h 16"/>
                  <a:gd name="T22" fmla="*/ 0 w 15"/>
                  <a:gd name="T23" fmla="*/ 8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0" name="Freeform 1917">
                <a:extLst>
                  <a:ext uri="{FF2B5EF4-FFF2-40B4-BE49-F238E27FC236}">
                    <a16:creationId xmlns:a16="http://schemas.microsoft.com/office/drawing/2014/main" id="{392BC631-603E-49D2-B830-CA5D78CEE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7" y="1679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4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4" y="12"/>
                      <a:pt x="7" y="14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1" name="Freeform 1918">
                <a:extLst>
                  <a:ext uri="{FF2B5EF4-FFF2-40B4-BE49-F238E27FC236}">
                    <a16:creationId xmlns:a16="http://schemas.microsoft.com/office/drawing/2014/main" id="{41C4FF33-11D0-491E-B115-F56D8BC9F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7" y="1726"/>
                <a:ext cx="100" cy="100"/>
              </a:xfrm>
              <a:custGeom>
                <a:avLst/>
                <a:gdLst>
                  <a:gd name="T0" fmla="*/ 2 w 15"/>
                  <a:gd name="T1" fmla="*/ 11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8 h 15"/>
                  <a:gd name="T22" fmla="*/ 1 w 15"/>
                  <a:gd name="T23" fmla="*/ 11 h 15"/>
                  <a:gd name="T24" fmla="*/ 2 w 15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2" name="Freeform 1919">
                <a:extLst>
                  <a:ext uri="{FF2B5EF4-FFF2-40B4-BE49-F238E27FC236}">
                    <a16:creationId xmlns:a16="http://schemas.microsoft.com/office/drawing/2014/main" id="{65EF5C7B-27A8-4D37-B02D-420A2A1D0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7" y="1766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1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1"/>
                      <a:pt x="1" y="11"/>
                    </a:cubicBezTo>
                    <a:cubicBezTo>
                      <a:pt x="4" y="11"/>
                      <a:pt x="7" y="13"/>
                      <a:pt x="8" y="16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3" name="Freeform 1920">
                <a:extLst>
                  <a:ext uri="{FF2B5EF4-FFF2-40B4-BE49-F238E27FC236}">
                    <a16:creationId xmlns:a16="http://schemas.microsoft.com/office/drawing/2014/main" id="{65AD67ED-6C8F-4646-B286-0098DA4BB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1" y="18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4" name="Freeform 1921">
                <a:extLst>
                  <a:ext uri="{FF2B5EF4-FFF2-40B4-BE49-F238E27FC236}">
                    <a16:creationId xmlns:a16="http://schemas.microsoft.com/office/drawing/2014/main" id="{502591AB-276D-4684-B29E-64E67A103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1" y="184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5" name="Freeform 1922">
                <a:extLst>
                  <a:ext uri="{FF2B5EF4-FFF2-40B4-BE49-F238E27FC236}">
                    <a16:creationId xmlns:a16="http://schemas.microsoft.com/office/drawing/2014/main" id="{90A407A6-2FFE-484C-A034-33A425FFC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4" y="1886"/>
                <a:ext cx="47" cy="87"/>
              </a:xfrm>
              <a:custGeom>
                <a:avLst/>
                <a:gdLst>
                  <a:gd name="T0" fmla="*/ 0 w 7"/>
                  <a:gd name="T1" fmla="*/ 8 h 13"/>
                  <a:gd name="T2" fmla="*/ 1 w 7"/>
                  <a:gd name="T3" fmla="*/ 10 h 13"/>
                  <a:gd name="T4" fmla="*/ 1 w 7"/>
                  <a:gd name="T5" fmla="*/ 12 h 13"/>
                  <a:gd name="T6" fmla="*/ 3 w 7"/>
                  <a:gd name="T7" fmla="*/ 12 h 13"/>
                  <a:gd name="T8" fmla="*/ 7 w 7"/>
                  <a:gd name="T9" fmla="*/ 13 h 13"/>
                  <a:gd name="T10" fmla="*/ 7 w 7"/>
                  <a:gd name="T11" fmla="*/ 0 h 13"/>
                  <a:gd name="T12" fmla="*/ 5 w 7"/>
                  <a:gd name="T13" fmla="*/ 1 h 13"/>
                  <a:gd name="T14" fmla="*/ 0 w 7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3">
                    <a:moveTo>
                      <a:pt x="0" y="8"/>
                    </a:moveTo>
                    <a:cubicBezTo>
                      <a:pt x="0" y="9"/>
                      <a:pt x="1" y="9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4" y="12"/>
                      <a:pt x="6" y="12"/>
                      <a:pt x="7" y="1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6" name="Oval 1923">
                <a:extLst>
                  <a:ext uri="{FF2B5EF4-FFF2-40B4-BE49-F238E27FC236}">
                    <a16:creationId xmlns:a16="http://schemas.microsoft.com/office/drawing/2014/main" id="{86987159-252B-43A6-B607-2224106196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499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7" name="Oval 1924">
                <a:extLst>
                  <a:ext uri="{FF2B5EF4-FFF2-40B4-BE49-F238E27FC236}">
                    <a16:creationId xmlns:a16="http://schemas.microsoft.com/office/drawing/2014/main" id="{392F1123-067E-48A5-A9AA-12A710DD87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9" y="545"/>
                <a:ext cx="41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8" name="Oval 1925">
                <a:extLst>
                  <a:ext uri="{FF2B5EF4-FFF2-40B4-BE49-F238E27FC236}">
                    <a16:creationId xmlns:a16="http://schemas.microsoft.com/office/drawing/2014/main" id="{87498574-5D2D-4FBF-8746-F1B57C09E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58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9" name="Oval 1926">
                <a:extLst>
                  <a:ext uri="{FF2B5EF4-FFF2-40B4-BE49-F238E27FC236}">
                    <a16:creationId xmlns:a16="http://schemas.microsoft.com/office/drawing/2014/main" id="{F5FB87EA-12D6-4339-971F-CB311BEB04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0" y="62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0" name="Oval 1927">
                <a:extLst>
                  <a:ext uri="{FF2B5EF4-FFF2-40B4-BE49-F238E27FC236}">
                    <a16:creationId xmlns:a16="http://schemas.microsoft.com/office/drawing/2014/main" id="{44EA4145-0BEA-4CEA-9759-929A4447D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66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1" name="Oval 1928">
                <a:extLst>
                  <a:ext uri="{FF2B5EF4-FFF2-40B4-BE49-F238E27FC236}">
                    <a16:creationId xmlns:a16="http://schemas.microsoft.com/office/drawing/2014/main" id="{75024B68-42C0-40CE-AF31-FC5FEF936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70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2" name="Oval 1929">
                <a:extLst>
                  <a:ext uri="{FF2B5EF4-FFF2-40B4-BE49-F238E27FC236}">
                    <a16:creationId xmlns:a16="http://schemas.microsoft.com/office/drawing/2014/main" id="{BAA42073-D9D2-47C0-A72C-A37BF90E68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746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3" name="Oval 1930">
                <a:extLst>
                  <a:ext uri="{FF2B5EF4-FFF2-40B4-BE49-F238E27FC236}">
                    <a16:creationId xmlns:a16="http://schemas.microsoft.com/office/drawing/2014/main" id="{6730E0A1-6447-4B1F-B06B-9F7F6B5FE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786"/>
                <a:ext cx="46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4" name="Oval 1931">
                <a:extLst>
                  <a:ext uri="{FF2B5EF4-FFF2-40B4-BE49-F238E27FC236}">
                    <a16:creationId xmlns:a16="http://schemas.microsoft.com/office/drawing/2014/main" id="{AC92D335-ED00-4930-80E6-6D9E32804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82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5" name="Oval 1932">
                <a:extLst>
                  <a:ext uri="{FF2B5EF4-FFF2-40B4-BE49-F238E27FC236}">
                    <a16:creationId xmlns:a16="http://schemas.microsoft.com/office/drawing/2014/main" id="{FFD2E7A2-C1DC-4053-8FB8-E54A324F38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86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6" name="Oval 1933">
                <a:extLst>
                  <a:ext uri="{FF2B5EF4-FFF2-40B4-BE49-F238E27FC236}">
                    <a16:creationId xmlns:a16="http://schemas.microsoft.com/office/drawing/2014/main" id="{023A9B8E-2D3A-456D-8A58-CCA946920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906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7" name="Oval 1934">
                <a:extLst>
                  <a:ext uri="{FF2B5EF4-FFF2-40B4-BE49-F238E27FC236}">
                    <a16:creationId xmlns:a16="http://schemas.microsoft.com/office/drawing/2014/main" id="{2019FA9F-FECD-47FD-807F-9E8D1F1E5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952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8" name="Oval 1935">
                <a:extLst>
                  <a:ext uri="{FF2B5EF4-FFF2-40B4-BE49-F238E27FC236}">
                    <a16:creationId xmlns:a16="http://schemas.microsoft.com/office/drawing/2014/main" id="{51F7E6F7-3717-4611-B6F9-BE5C6DE65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992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9" name="Oval 1936">
                <a:extLst>
                  <a:ext uri="{FF2B5EF4-FFF2-40B4-BE49-F238E27FC236}">
                    <a16:creationId xmlns:a16="http://schemas.microsoft.com/office/drawing/2014/main" id="{580B1DE6-C643-48FD-B61D-F39996DD3C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1032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0" name="Oval 1937">
                <a:extLst>
                  <a:ext uri="{FF2B5EF4-FFF2-40B4-BE49-F238E27FC236}">
                    <a16:creationId xmlns:a16="http://schemas.microsoft.com/office/drawing/2014/main" id="{60B8B250-32D9-4415-978B-92BA4667E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107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1" name="Oval 1938">
                <a:extLst>
                  <a:ext uri="{FF2B5EF4-FFF2-40B4-BE49-F238E27FC236}">
                    <a16:creationId xmlns:a16="http://schemas.microsoft.com/office/drawing/2014/main" id="{32FD5DEB-4E1E-4681-A99C-DB3E6CACE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111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2" name="Oval 1939">
                <a:extLst>
                  <a:ext uri="{FF2B5EF4-FFF2-40B4-BE49-F238E27FC236}">
                    <a16:creationId xmlns:a16="http://schemas.microsoft.com/office/drawing/2014/main" id="{A1E24C2C-81B7-4EEC-87E1-A2C2813F8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1152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3" name="Oval 1940">
                <a:extLst>
                  <a:ext uri="{FF2B5EF4-FFF2-40B4-BE49-F238E27FC236}">
                    <a16:creationId xmlns:a16="http://schemas.microsoft.com/office/drawing/2014/main" id="{ED55F8EA-48AE-4B19-8C56-0A513CA04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119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4" name="Oval 1941">
                <a:extLst>
                  <a:ext uri="{FF2B5EF4-FFF2-40B4-BE49-F238E27FC236}">
                    <a16:creationId xmlns:a16="http://schemas.microsoft.com/office/drawing/2014/main" id="{75E58E4E-586F-4A44-9CFD-E2A291F24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123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5" name="Oval 1942">
                <a:extLst>
                  <a:ext uri="{FF2B5EF4-FFF2-40B4-BE49-F238E27FC236}">
                    <a16:creationId xmlns:a16="http://schemas.microsoft.com/office/drawing/2014/main" id="{39BA748D-4A13-4385-A340-534F4FD740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127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6" name="Oval 1943">
                <a:extLst>
                  <a:ext uri="{FF2B5EF4-FFF2-40B4-BE49-F238E27FC236}">
                    <a16:creationId xmlns:a16="http://schemas.microsoft.com/office/drawing/2014/main" id="{23C4EF29-2B47-46BF-A564-3EB597CABE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131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7" name="Oval 1944">
                <a:extLst>
                  <a:ext uri="{FF2B5EF4-FFF2-40B4-BE49-F238E27FC236}">
                    <a16:creationId xmlns:a16="http://schemas.microsoft.com/office/drawing/2014/main" id="{82D925AB-D8AD-488D-8061-5C2B31CC5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1359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8" name="Oval 1945">
                <a:extLst>
                  <a:ext uri="{FF2B5EF4-FFF2-40B4-BE49-F238E27FC236}">
                    <a16:creationId xmlns:a16="http://schemas.microsoft.com/office/drawing/2014/main" id="{583EFED0-0588-41D0-8C10-328AF548A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139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9" name="Oval 1946">
                <a:extLst>
                  <a:ext uri="{FF2B5EF4-FFF2-40B4-BE49-F238E27FC236}">
                    <a16:creationId xmlns:a16="http://schemas.microsoft.com/office/drawing/2014/main" id="{25144679-E91E-40D3-BAA3-AA59E5C4B1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1439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0" name="Oval 1947">
                <a:extLst>
                  <a:ext uri="{FF2B5EF4-FFF2-40B4-BE49-F238E27FC236}">
                    <a16:creationId xmlns:a16="http://schemas.microsoft.com/office/drawing/2014/main" id="{3A1A769F-313F-4D68-AA47-54972E69D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14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1" name="Freeform 1948">
                <a:extLst>
                  <a:ext uri="{FF2B5EF4-FFF2-40B4-BE49-F238E27FC236}">
                    <a16:creationId xmlns:a16="http://schemas.microsoft.com/office/drawing/2014/main" id="{FE609D05-83F1-4CD9-8990-6D28009F3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1519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6 w 13"/>
                  <a:gd name="T3" fmla="*/ 0 h 13"/>
                  <a:gd name="T4" fmla="*/ 0 w 13"/>
                  <a:gd name="T5" fmla="*/ 6 h 13"/>
                  <a:gd name="T6" fmla="*/ 6 w 13"/>
                  <a:gd name="T7" fmla="*/ 13 h 13"/>
                  <a:gd name="T8" fmla="*/ 12 w 13"/>
                  <a:gd name="T9" fmla="*/ 10 h 13"/>
                  <a:gd name="T10" fmla="*/ 12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9" y="13"/>
                      <a:pt x="10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2" name="Freeform 1949">
                <a:extLst>
                  <a:ext uri="{FF2B5EF4-FFF2-40B4-BE49-F238E27FC236}">
                    <a16:creationId xmlns:a16="http://schemas.microsoft.com/office/drawing/2014/main" id="{183F960A-6834-4468-8C8A-E18402DAA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1559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8 h 14"/>
                  <a:gd name="T6" fmla="*/ 14 w 14"/>
                  <a:gd name="T7" fmla="*/ 7 h 14"/>
                  <a:gd name="T8" fmla="*/ 11 w 14"/>
                  <a:gd name="T9" fmla="*/ 1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3" name="Freeform 1950">
                <a:extLst>
                  <a:ext uri="{FF2B5EF4-FFF2-40B4-BE49-F238E27FC236}">
                    <a16:creationId xmlns:a16="http://schemas.microsoft.com/office/drawing/2014/main" id="{6DFA6099-D250-45D6-A698-89BA17716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1599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4" name="Freeform 1951">
                <a:extLst>
                  <a:ext uri="{FF2B5EF4-FFF2-40B4-BE49-F238E27FC236}">
                    <a16:creationId xmlns:a16="http://schemas.microsoft.com/office/drawing/2014/main" id="{EEED5180-7EFA-449C-879B-6FB650258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2" y="1639"/>
                <a:ext cx="101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5" name="Freeform 1952">
                <a:extLst>
                  <a:ext uri="{FF2B5EF4-FFF2-40B4-BE49-F238E27FC236}">
                    <a16:creationId xmlns:a16="http://schemas.microsoft.com/office/drawing/2014/main" id="{D594E7C6-E80D-4D7C-947A-EA0F2821D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3" y="1679"/>
                <a:ext cx="93" cy="101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6" name="Freeform 1953">
                <a:extLst>
                  <a:ext uri="{FF2B5EF4-FFF2-40B4-BE49-F238E27FC236}">
                    <a16:creationId xmlns:a16="http://schemas.microsoft.com/office/drawing/2014/main" id="{59E40B9A-0A93-4DC0-8E73-DBAE999EB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1720"/>
                <a:ext cx="93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7" name="Freeform 1954">
                <a:extLst>
                  <a:ext uri="{FF2B5EF4-FFF2-40B4-BE49-F238E27FC236}">
                    <a16:creationId xmlns:a16="http://schemas.microsoft.com/office/drawing/2014/main" id="{213B2E1E-64D6-4D50-8816-227238D81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6" y="1760"/>
                <a:ext cx="101" cy="106"/>
              </a:xfrm>
              <a:custGeom>
                <a:avLst/>
                <a:gdLst>
                  <a:gd name="T0" fmla="*/ 12 w 15"/>
                  <a:gd name="T1" fmla="*/ 14 h 16"/>
                  <a:gd name="T2" fmla="*/ 12 w 15"/>
                  <a:gd name="T3" fmla="*/ 14 h 16"/>
                  <a:gd name="T4" fmla="*/ 15 w 15"/>
                  <a:gd name="T5" fmla="*/ 8 h 16"/>
                  <a:gd name="T6" fmla="*/ 14 w 15"/>
                  <a:gd name="T7" fmla="*/ 4 h 16"/>
                  <a:gd name="T8" fmla="*/ 8 w 15"/>
                  <a:gd name="T9" fmla="*/ 0 h 16"/>
                  <a:gd name="T10" fmla="*/ 8 w 15"/>
                  <a:gd name="T11" fmla="*/ 0 h 16"/>
                  <a:gd name="T12" fmla="*/ 3 w 15"/>
                  <a:gd name="T13" fmla="*/ 2 h 16"/>
                  <a:gd name="T14" fmla="*/ 0 w 15"/>
                  <a:gd name="T15" fmla="*/ 8 h 16"/>
                  <a:gd name="T16" fmla="*/ 0 w 15"/>
                  <a:gd name="T17" fmla="*/ 8 h 16"/>
                  <a:gd name="T18" fmla="*/ 2 w 15"/>
                  <a:gd name="T19" fmla="*/ 12 h 16"/>
                  <a:gd name="T20" fmla="*/ 8 w 15"/>
                  <a:gd name="T21" fmla="*/ 15 h 16"/>
                  <a:gd name="T22" fmla="*/ 8 w 15"/>
                  <a:gd name="T23" fmla="*/ 16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8" name="Freeform 1955">
                <a:extLst>
                  <a:ext uri="{FF2B5EF4-FFF2-40B4-BE49-F238E27FC236}">
                    <a16:creationId xmlns:a16="http://schemas.microsoft.com/office/drawing/2014/main" id="{5D492228-3C19-475E-A488-51028869A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7" y="1800"/>
                <a:ext cx="100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9" name="Freeform 1956">
                <a:extLst>
                  <a:ext uri="{FF2B5EF4-FFF2-40B4-BE49-F238E27FC236}">
                    <a16:creationId xmlns:a16="http://schemas.microsoft.com/office/drawing/2014/main" id="{52027F80-C58D-47AA-8898-4575357BB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0" y="1840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1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2 w 16"/>
                  <a:gd name="T11" fmla="*/ 13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8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3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0" name="Freeform 1957">
                <a:extLst>
                  <a:ext uri="{FF2B5EF4-FFF2-40B4-BE49-F238E27FC236}">
                    <a16:creationId xmlns:a16="http://schemas.microsoft.com/office/drawing/2014/main" id="{DD1D69F5-26E8-428C-9DEA-C7C0299FD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0" y="188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1" name="Freeform 1958">
                <a:extLst>
                  <a:ext uri="{FF2B5EF4-FFF2-40B4-BE49-F238E27FC236}">
                    <a16:creationId xmlns:a16="http://schemas.microsoft.com/office/drawing/2014/main" id="{146BF321-7E17-4643-B2C4-269B78CB5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1" y="192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2" name="Freeform 1959">
                <a:extLst>
                  <a:ext uri="{FF2B5EF4-FFF2-40B4-BE49-F238E27FC236}">
                    <a16:creationId xmlns:a16="http://schemas.microsoft.com/office/drawing/2014/main" id="{AC6B8A25-2D9D-4DCB-9DD1-05C2E60BB4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1966"/>
                <a:ext cx="87" cy="107"/>
              </a:xfrm>
              <a:custGeom>
                <a:avLst/>
                <a:gdLst>
                  <a:gd name="T0" fmla="*/ 7 w 13"/>
                  <a:gd name="T1" fmla="*/ 0 h 16"/>
                  <a:gd name="T2" fmla="*/ 5 w 13"/>
                  <a:gd name="T3" fmla="*/ 1 h 16"/>
                  <a:gd name="T4" fmla="*/ 0 w 13"/>
                  <a:gd name="T5" fmla="*/ 8 h 16"/>
                  <a:gd name="T6" fmla="*/ 0 w 13"/>
                  <a:gd name="T7" fmla="*/ 9 h 16"/>
                  <a:gd name="T8" fmla="*/ 1 w 13"/>
                  <a:gd name="T9" fmla="*/ 12 h 16"/>
                  <a:gd name="T10" fmla="*/ 2 w 13"/>
                  <a:gd name="T11" fmla="*/ 12 h 16"/>
                  <a:gd name="T12" fmla="*/ 10 w 13"/>
                  <a:gd name="T13" fmla="*/ 16 h 16"/>
                  <a:gd name="T14" fmla="*/ 12 w 13"/>
                  <a:gd name="T15" fmla="*/ 16 h 16"/>
                  <a:gd name="T16" fmla="*/ 12 w 13"/>
                  <a:gd name="T17" fmla="*/ 14 h 16"/>
                  <a:gd name="T18" fmla="*/ 13 w 13"/>
                  <a:gd name="T19" fmla="*/ 10 h 16"/>
                  <a:gd name="T20" fmla="*/ 13 w 13"/>
                  <a:gd name="T21" fmla="*/ 1 h 16"/>
                  <a:gd name="T22" fmla="*/ 9 w 13"/>
                  <a:gd name="T23" fmla="*/ 0 h 16"/>
                  <a:gd name="T24" fmla="*/ 7 w 13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3"/>
                      <a:pt x="12" y="11"/>
                      <a:pt x="13" y="1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3" name="Freeform 1960">
                <a:extLst>
                  <a:ext uri="{FF2B5EF4-FFF2-40B4-BE49-F238E27FC236}">
                    <a16:creationId xmlns:a16="http://schemas.microsoft.com/office/drawing/2014/main" id="{63763CAE-6159-43BF-9BF1-FD9C78EA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2033"/>
                <a:ext cx="7" cy="53"/>
              </a:xfrm>
              <a:custGeom>
                <a:avLst/>
                <a:gdLst>
                  <a:gd name="T0" fmla="*/ 0 w 1"/>
                  <a:gd name="T1" fmla="*/ 6 h 8"/>
                  <a:gd name="T2" fmla="*/ 1 w 1"/>
                  <a:gd name="T3" fmla="*/ 8 h 8"/>
                  <a:gd name="T4" fmla="*/ 1 w 1"/>
                  <a:gd name="T5" fmla="*/ 8 h 8"/>
                  <a:gd name="T6" fmla="*/ 1 w 1"/>
                  <a:gd name="T7" fmla="*/ 0 h 8"/>
                  <a:gd name="T8" fmla="*/ 0 w 1"/>
                  <a:gd name="T9" fmla="*/ 4 h 8"/>
                  <a:gd name="T10" fmla="*/ 0 w 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0" y="6"/>
                    </a:move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4" name="Oval 1961">
                <a:extLst>
                  <a:ext uri="{FF2B5EF4-FFF2-40B4-BE49-F238E27FC236}">
                    <a16:creationId xmlns:a16="http://schemas.microsoft.com/office/drawing/2014/main" id="{AA47E18E-A94B-4FDD-B493-FFA7BBA34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49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5" name="Oval 1962">
                <a:extLst>
                  <a:ext uri="{FF2B5EF4-FFF2-40B4-BE49-F238E27FC236}">
                    <a16:creationId xmlns:a16="http://schemas.microsoft.com/office/drawing/2014/main" id="{16C58831-FB8F-4838-AFDA-F411313C9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53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6" name="Oval 1963">
                <a:extLst>
                  <a:ext uri="{FF2B5EF4-FFF2-40B4-BE49-F238E27FC236}">
                    <a16:creationId xmlns:a16="http://schemas.microsoft.com/office/drawing/2014/main" id="{1D44B32C-781D-413A-8059-5432DE64C3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6" y="57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7" name="Oval 1964">
                <a:extLst>
                  <a:ext uri="{FF2B5EF4-FFF2-40B4-BE49-F238E27FC236}">
                    <a16:creationId xmlns:a16="http://schemas.microsoft.com/office/drawing/2014/main" id="{492FDBFE-F184-444A-B66E-774964224C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6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8" name="Oval 1965">
                <a:extLst>
                  <a:ext uri="{FF2B5EF4-FFF2-40B4-BE49-F238E27FC236}">
                    <a16:creationId xmlns:a16="http://schemas.microsoft.com/office/drawing/2014/main" id="{4F8EC2F0-380A-43F3-95BE-5D62070FD6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665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9" name="Oval 1966">
                <a:extLst>
                  <a:ext uri="{FF2B5EF4-FFF2-40B4-BE49-F238E27FC236}">
                    <a16:creationId xmlns:a16="http://schemas.microsoft.com/office/drawing/2014/main" id="{C1AE7BDA-7D01-46ED-BAD4-A51D0B957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705"/>
                <a:ext cx="47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0" name="Oval 1967">
                <a:extLst>
                  <a:ext uri="{FF2B5EF4-FFF2-40B4-BE49-F238E27FC236}">
                    <a16:creationId xmlns:a16="http://schemas.microsoft.com/office/drawing/2014/main" id="{91821809-4A24-4B6E-ACB6-DF13E5306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746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1" name="Oval 1968">
                <a:extLst>
                  <a:ext uri="{FF2B5EF4-FFF2-40B4-BE49-F238E27FC236}">
                    <a16:creationId xmlns:a16="http://schemas.microsoft.com/office/drawing/2014/main" id="{84BD88A2-E253-4740-922E-60E13A24A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78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2" name="Oval 1969">
                <a:extLst>
                  <a:ext uri="{FF2B5EF4-FFF2-40B4-BE49-F238E27FC236}">
                    <a16:creationId xmlns:a16="http://schemas.microsoft.com/office/drawing/2014/main" id="{B6CE0B67-DB40-40F7-9649-74BD23804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82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3" name="Oval 1970">
                <a:extLst>
                  <a:ext uri="{FF2B5EF4-FFF2-40B4-BE49-F238E27FC236}">
                    <a16:creationId xmlns:a16="http://schemas.microsoft.com/office/drawing/2014/main" id="{D14222E2-3D97-4AF4-81EB-129A2B18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86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4" name="Oval 1971">
                <a:extLst>
                  <a:ext uri="{FF2B5EF4-FFF2-40B4-BE49-F238E27FC236}">
                    <a16:creationId xmlns:a16="http://schemas.microsoft.com/office/drawing/2014/main" id="{92E193B2-BE8F-4260-8C6A-08FBF68E3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90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5" name="Oval 1972">
                <a:extLst>
                  <a:ext uri="{FF2B5EF4-FFF2-40B4-BE49-F238E27FC236}">
                    <a16:creationId xmlns:a16="http://schemas.microsoft.com/office/drawing/2014/main" id="{71EC753D-8DB1-4245-AC3C-3DBB78DDE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1" y="94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6" name="Oval 1973">
                <a:extLst>
                  <a:ext uri="{FF2B5EF4-FFF2-40B4-BE49-F238E27FC236}">
                    <a16:creationId xmlns:a16="http://schemas.microsoft.com/office/drawing/2014/main" id="{3919D650-9F52-4587-856D-5A1ACE2768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98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7" name="Oval 1974">
                <a:extLst>
                  <a:ext uri="{FF2B5EF4-FFF2-40B4-BE49-F238E27FC236}">
                    <a16:creationId xmlns:a16="http://schemas.microsoft.com/office/drawing/2014/main" id="{0C66AF08-9A51-48DA-BC68-AF975D4EF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102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8" name="Oval 1975">
                <a:extLst>
                  <a:ext uri="{FF2B5EF4-FFF2-40B4-BE49-F238E27FC236}">
                    <a16:creationId xmlns:a16="http://schemas.microsoft.com/office/drawing/2014/main" id="{529DECEC-821F-4B96-A587-EF017FE428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10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9" name="Oval 1976">
                <a:extLst>
                  <a:ext uri="{FF2B5EF4-FFF2-40B4-BE49-F238E27FC236}">
                    <a16:creationId xmlns:a16="http://schemas.microsoft.com/office/drawing/2014/main" id="{94380712-9766-4255-BC48-96942B5C3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1106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0" name="Oval 1977">
                <a:extLst>
                  <a:ext uri="{FF2B5EF4-FFF2-40B4-BE49-F238E27FC236}">
                    <a16:creationId xmlns:a16="http://schemas.microsoft.com/office/drawing/2014/main" id="{4B901B36-B917-4D84-9F06-BB5C5D9E9D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1152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1" name="Oval 1978">
                <a:extLst>
                  <a:ext uri="{FF2B5EF4-FFF2-40B4-BE49-F238E27FC236}">
                    <a16:creationId xmlns:a16="http://schemas.microsoft.com/office/drawing/2014/main" id="{43E79829-DE6A-4656-B9F5-AA0535500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19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2" name="Oval 1979">
                <a:extLst>
                  <a:ext uri="{FF2B5EF4-FFF2-40B4-BE49-F238E27FC236}">
                    <a16:creationId xmlns:a16="http://schemas.microsoft.com/office/drawing/2014/main" id="{6D100DB0-1036-4F94-A482-F149281BE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123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3" name="Oval 1980">
                <a:extLst>
                  <a:ext uri="{FF2B5EF4-FFF2-40B4-BE49-F238E27FC236}">
                    <a16:creationId xmlns:a16="http://schemas.microsoft.com/office/drawing/2014/main" id="{97F7C3C9-EE9B-4736-B2CB-F9654A721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127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4" name="Oval 1981">
                <a:extLst>
                  <a:ext uri="{FF2B5EF4-FFF2-40B4-BE49-F238E27FC236}">
                    <a16:creationId xmlns:a16="http://schemas.microsoft.com/office/drawing/2014/main" id="{BFDB0D52-F4AF-4E1B-B713-8043DBAA51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131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5" name="Oval 1982">
                <a:extLst>
                  <a:ext uri="{FF2B5EF4-FFF2-40B4-BE49-F238E27FC236}">
                    <a16:creationId xmlns:a16="http://schemas.microsoft.com/office/drawing/2014/main" id="{869AB381-59B3-4D19-ACA6-2C1FD5284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135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6" name="Oval 1983">
                <a:extLst>
                  <a:ext uri="{FF2B5EF4-FFF2-40B4-BE49-F238E27FC236}">
                    <a16:creationId xmlns:a16="http://schemas.microsoft.com/office/drawing/2014/main" id="{0E60E55C-D823-4C96-9003-6E29E06D4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139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7" name="Oval 1984">
                <a:extLst>
                  <a:ext uri="{FF2B5EF4-FFF2-40B4-BE49-F238E27FC236}">
                    <a16:creationId xmlns:a16="http://schemas.microsoft.com/office/drawing/2014/main" id="{2371A336-DB1D-440B-9027-019700100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43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8" name="Oval 1985">
                <a:extLst>
                  <a:ext uri="{FF2B5EF4-FFF2-40B4-BE49-F238E27FC236}">
                    <a16:creationId xmlns:a16="http://schemas.microsoft.com/office/drawing/2014/main" id="{D9837D83-645D-45C8-A00C-DF7CEE7404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1473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9" name="Oval 1986">
                <a:extLst>
                  <a:ext uri="{FF2B5EF4-FFF2-40B4-BE49-F238E27FC236}">
                    <a16:creationId xmlns:a16="http://schemas.microsoft.com/office/drawing/2014/main" id="{90A7DE2B-DC51-4423-9E72-3DC2E6D4AF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1513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0" name="Oval 1987">
                <a:extLst>
                  <a:ext uri="{FF2B5EF4-FFF2-40B4-BE49-F238E27FC236}">
                    <a16:creationId xmlns:a16="http://schemas.microsoft.com/office/drawing/2014/main" id="{CAA80A5B-5A6F-4033-A3CD-52822DD70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5" y="155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1" name="Oval 1988">
                <a:extLst>
                  <a:ext uri="{FF2B5EF4-FFF2-40B4-BE49-F238E27FC236}">
                    <a16:creationId xmlns:a16="http://schemas.microsoft.com/office/drawing/2014/main" id="{C668C5A1-0A0C-47E2-9545-D1BE0F896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15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2" name="Freeform 1989">
                <a:extLst>
                  <a:ext uri="{FF2B5EF4-FFF2-40B4-BE49-F238E27FC236}">
                    <a16:creationId xmlns:a16="http://schemas.microsoft.com/office/drawing/2014/main" id="{2CC60BED-5BAE-4959-BB14-4406606A5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8" y="1639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11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6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4"/>
                      <a:pt x="12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3" name="Freeform 1990">
                <a:extLst>
                  <a:ext uri="{FF2B5EF4-FFF2-40B4-BE49-F238E27FC236}">
                    <a16:creationId xmlns:a16="http://schemas.microsoft.com/office/drawing/2014/main" id="{2F9718E5-804E-419A-9899-DE688EEAE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1679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2 w 13"/>
                  <a:gd name="T21" fmla="*/ 12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4" name="Freeform 1991">
                <a:extLst>
                  <a:ext uri="{FF2B5EF4-FFF2-40B4-BE49-F238E27FC236}">
                    <a16:creationId xmlns:a16="http://schemas.microsoft.com/office/drawing/2014/main" id="{AF78444B-17BA-4794-9C66-F4FBBF705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1720"/>
                <a:ext cx="94" cy="93"/>
              </a:xfrm>
              <a:custGeom>
                <a:avLst/>
                <a:gdLst>
                  <a:gd name="T0" fmla="*/ 3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9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3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3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5" name="Freeform 1992">
                <a:extLst>
                  <a:ext uri="{FF2B5EF4-FFF2-40B4-BE49-F238E27FC236}">
                    <a16:creationId xmlns:a16="http://schemas.microsoft.com/office/drawing/2014/main" id="{B96C5E5D-A493-408F-9472-3888CFA7F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2" y="1760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6" name="Freeform 1993">
                <a:extLst>
                  <a:ext uri="{FF2B5EF4-FFF2-40B4-BE49-F238E27FC236}">
                    <a16:creationId xmlns:a16="http://schemas.microsoft.com/office/drawing/2014/main" id="{1182F7E4-2143-436C-8D20-F046CB6B4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" y="1800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7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7" name="Freeform 1994">
                <a:extLst>
                  <a:ext uri="{FF2B5EF4-FFF2-40B4-BE49-F238E27FC236}">
                    <a16:creationId xmlns:a16="http://schemas.microsoft.com/office/drawing/2014/main" id="{6D8BE123-5270-425F-A40D-C1BB0E932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" y="1840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8" name="Freeform 1995">
                <a:extLst>
                  <a:ext uri="{FF2B5EF4-FFF2-40B4-BE49-F238E27FC236}">
                    <a16:creationId xmlns:a16="http://schemas.microsoft.com/office/drawing/2014/main" id="{F46A1E61-E48C-48A5-B0E8-C77ADDDCA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7" y="1880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5 h 16"/>
                  <a:gd name="T4" fmla="*/ 7 w 15"/>
                  <a:gd name="T5" fmla="*/ 16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9" name="Freeform 1996">
                <a:extLst>
                  <a:ext uri="{FF2B5EF4-FFF2-40B4-BE49-F238E27FC236}">
                    <a16:creationId xmlns:a16="http://schemas.microsoft.com/office/drawing/2014/main" id="{0B4B1483-C5F1-4C50-BF30-3DBF62B70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" y="1920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1 h 16"/>
                  <a:gd name="T16" fmla="*/ 4 w 16"/>
                  <a:gd name="T17" fmla="*/ 2 h 16"/>
                  <a:gd name="T18" fmla="*/ 0 w 16"/>
                  <a:gd name="T19" fmla="*/ 8 h 16"/>
                  <a:gd name="T20" fmla="*/ 2 w 16"/>
                  <a:gd name="T21" fmla="*/ 12 h 16"/>
                  <a:gd name="T22" fmla="*/ 2 w 16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7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0" name="Freeform 1997">
                <a:extLst>
                  <a:ext uri="{FF2B5EF4-FFF2-40B4-BE49-F238E27FC236}">
                    <a16:creationId xmlns:a16="http://schemas.microsoft.com/office/drawing/2014/main" id="{81484543-74F4-4809-8DC2-CD34D084C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0" y="1966"/>
                <a:ext cx="107" cy="100"/>
              </a:xfrm>
              <a:custGeom>
                <a:avLst/>
                <a:gdLst>
                  <a:gd name="T0" fmla="*/ 0 w 16"/>
                  <a:gd name="T1" fmla="*/ 7 h 15"/>
                  <a:gd name="T2" fmla="*/ 0 w 16"/>
                  <a:gd name="T3" fmla="*/ 8 h 15"/>
                  <a:gd name="T4" fmla="*/ 1 w 16"/>
                  <a:gd name="T5" fmla="*/ 11 h 15"/>
                  <a:gd name="T6" fmla="*/ 2 w 16"/>
                  <a:gd name="T7" fmla="*/ 11 h 15"/>
                  <a:gd name="T8" fmla="*/ 8 w 16"/>
                  <a:gd name="T9" fmla="*/ 15 h 15"/>
                  <a:gd name="T10" fmla="*/ 12 w 16"/>
                  <a:gd name="T11" fmla="*/ 14 h 15"/>
                  <a:gd name="T12" fmla="*/ 11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7 w 16"/>
                  <a:gd name="T21" fmla="*/ 0 h 15"/>
                  <a:gd name="T22" fmla="*/ 4 w 16"/>
                  <a:gd name="T23" fmla="*/ 1 h 15"/>
                  <a:gd name="T24" fmla="*/ 0 w 1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4" y="11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1" name="Freeform 1998">
                <a:extLst>
                  <a:ext uri="{FF2B5EF4-FFF2-40B4-BE49-F238E27FC236}">
                    <a16:creationId xmlns:a16="http://schemas.microsoft.com/office/drawing/2014/main" id="{3FC8AF38-A047-45CA-8AE7-D2612D36F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20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1 w 16"/>
                  <a:gd name="T3" fmla="*/ 8 h 16"/>
                  <a:gd name="T4" fmla="*/ 1 w 16"/>
                  <a:gd name="T5" fmla="*/ 11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9 w 16"/>
                  <a:gd name="T19" fmla="*/ 0 h 16"/>
                  <a:gd name="T20" fmla="*/ 8 w 16"/>
                  <a:gd name="T21" fmla="*/ 0 h 16"/>
                  <a:gd name="T22" fmla="*/ 5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1" y="8"/>
                      <a:pt x="1" y="8"/>
                    </a:cubicBezTo>
                    <a:cubicBezTo>
                      <a:pt x="1" y="9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2" name="Freeform 1999">
                <a:extLst>
                  <a:ext uri="{FF2B5EF4-FFF2-40B4-BE49-F238E27FC236}">
                    <a16:creationId xmlns:a16="http://schemas.microsoft.com/office/drawing/2014/main" id="{8BECBFDA-D02A-41E5-BF48-45E2EEA51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204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3" name="Freeform 2000">
                <a:extLst>
                  <a:ext uri="{FF2B5EF4-FFF2-40B4-BE49-F238E27FC236}">
                    <a16:creationId xmlns:a16="http://schemas.microsoft.com/office/drawing/2014/main" id="{460C4AD8-1FB4-402B-8392-159BDC2CB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4" y="2086"/>
                <a:ext cx="47" cy="94"/>
              </a:xfrm>
              <a:custGeom>
                <a:avLst/>
                <a:gdLst>
                  <a:gd name="T0" fmla="*/ 4 w 7"/>
                  <a:gd name="T1" fmla="*/ 1 h 14"/>
                  <a:gd name="T2" fmla="*/ 0 w 7"/>
                  <a:gd name="T3" fmla="*/ 8 h 14"/>
                  <a:gd name="T4" fmla="*/ 0 w 7"/>
                  <a:gd name="T5" fmla="*/ 9 h 14"/>
                  <a:gd name="T6" fmla="*/ 1 w 7"/>
                  <a:gd name="T7" fmla="*/ 12 h 14"/>
                  <a:gd name="T8" fmla="*/ 2 w 7"/>
                  <a:gd name="T9" fmla="*/ 12 h 14"/>
                  <a:gd name="T10" fmla="*/ 7 w 7"/>
                  <a:gd name="T11" fmla="*/ 14 h 14"/>
                  <a:gd name="T12" fmla="*/ 7 w 7"/>
                  <a:gd name="T13" fmla="*/ 0 h 14"/>
                  <a:gd name="T14" fmla="*/ 7 w 7"/>
                  <a:gd name="T15" fmla="*/ 0 h 14"/>
                  <a:gd name="T16" fmla="*/ 4 w 7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6" y="12"/>
                      <a:pt x="7" y="1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4" name="Oval 2001">
                <a:extLst>
                  <a:ext uri="{FF2B5EF4-FFF2-40B4-BE49-F238E27FC236}">
                    <a16:creationId xmlns:a16="http://schemas.microsoft.com/office/drawing/2014/main" id="{DD272233-1188-43B0-A66C-083052111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49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5" name="Oval 2002">
                <a:extLst>
                  <a:ext uri="{FF2B5EF4-FFF2-40B4-BE49-F238E27FC236}">
                    <a16:creationId xmlns:a16="http://schemas.microsoft.com/office/drawing/2014/main" id="{EC673D2E-6D90-44AA-954C-D57FCF9549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" y="539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6" name="Oval 2003">
                <a:extLst>
                  <a:ext uri="{FF2B5EF4-FFF2-40B4-BE49-F238E27FC236}">
                    <a16:creationId xmlns:a16="http://schemas.microsoft.com/office/drawing/2014/main" id="{8D8D698A-97C4-425F-ACFC-C10B14E86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579"/>
                <a:ext cx="3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7" name="Oval 2004">
                <a:extLst>
                  <a:ext uri="{FF2B5EF4-FFF2-40B4-BE49-F238E27FC236}">
                    <a16:creationId xmlns:a16="http://schemas.microsoft.com/office/drawing/2014/main" id="{788965F4-FD0F-4681-B02D-FB21FE44C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61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8" name="Oval 2005">
                <a:extLst>
                  <a:ext uri="{FF2B5EF4-FFF2-40B4-BE49-F238E27FC236}">
                    <a16:creationId xmlns:a16="http://schemas.microsoft.com/office/drawing/2014/main" id="{AD615CFB-3B9D-4CF4-987A-C829FE1F6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65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9" name="Oval 2006">
                <a:extLst>
                  <a:ext uri="{FF2B5EF4-FFF2-40B4-BE49-F238E27FC236}">
                    <a16:creationId xmlns:a16="http://schemas.microsoft.com/office/drawing/2014/main" id="{EE5CA09E-F30E-4258-8B95-C4878F4E4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9" y="699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0" name="Group 2208">
              <a:extLst>
                <a:ext uri="{FF2B5EF4-FFF2-40B4-BE49-F238E27FC236}">
                  <a16:creationId xmlns:a16="http://schemas.microsoft.com/office/drawing/2014/main" id="{D4F34F77-5BE6-4C56-BD9D-1AC5B527B8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71638" y="792163"/>
              <a:ext cx="6315075" cy="3314700"/>
              <a:chOff x="9053" y="499"/>
              <a:chExt cx="3978" cy="2088"/>
            </a:xfrm>
            <a:grpFill/>
          </p:grpSpPr>
          <p:sp>
            <p:nvSpPr>
              <p:cNvPr id="5780" name="Oval 2008">
                <a:extLst>
                  <a:ext uri="{FF2B5EF4-FFF2-40B4-BE49-F238E27FC236}">
                    <a16:creationId xmlns:a16="http://schemas.microsoft.com/office/drawing/2014/main" id="{1269B074-FBAD-4675-ACAC-C1F5F9CE6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73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1" name="Oval 2009">
                <a:extLst>
                  <a:ext uri="{FF2B5EF4-FFF2-40B4-BE49-F238E27FC236}">
                    <a16:creationId xmlns:a16="http://schemas.microsoft.com/office/drawing/2014/main" id="{66180C8D-76A6-41C0-8A34-D397ADFC1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786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2" name="Oval 2010">
                <a:extLst>
                  <a:ext uri="{FF2B5EF4-FFF2-40B4-BE49-F238E27FC236}">
                    <a16:creationId xmlns:a16="http://schemas.microsoft.com/office/drawing/2014/main" id="{2DA36CF7-0298-4E47-922A-F55FAB9F58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826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3" name="Oval 2011">
                <a:extLst>
                  <a:ext uri="{FF2B5EF4-FFF2-40B4-BE49-F238E27FC236}">
                    <a16:creationId xmlns:a16="http://schemas.microsoft.com/office/drawing/2014/main" id="{D003ADBA-E524-48BF-A423-C7E95439A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866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4" name="Oval 2012">
                <a:extLst>
                  <a:ext uri="{FF2B5EF4-FFF2-40B4-BE49-F238E27FC236}">
                    <a16:creationId xmlns:a16="http://schemas.microsoft.com/office/drawing/2014/main" id="{D9ED2047-0F9C-4EBF-905F-FDC613354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90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5" name="Oval 2013">
                <a:extLst>
                  <a:ext uri="{FF2B5EF4-FFF2-40B4-BE49-F238E27FC236}">
                    <a16:creationId xmlns:a16="http://schemas.microsoft.com/office/drawing/2014/main" id="{F16B8693-6441-408C-B59C-3187604F74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94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6" name="Oval 2014">
                <a:extLst>
                  <a:ext uri="{FF2B5EF4-FFF2-40B4-BE49-F238E27FC236}">
                    <a16:creationId xmlns:a16="http://schemas.microsoft.com/office/drawing/2014/main" id="{013B81AA-E264-4842-9C97-6D5718314F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98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7" name="Oval 2015">
                <a:extLst>
                  <a:ext uri="{FF2B5EF4-FFF2-40B4-BE49-F238E27FC236}">
                    <a16:creationId xmlns:a16="http://schemas.microsoft.com/office/drawing/2014/main" id="{69D4F6B5-348B-466F-B42E-B26499522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102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8" name="Oval 2016">
                <a:extLst>
                  <a:ext uri="{FF2B5EF4-FFF2-40B4-BE49-F238E27FC236}">
                    <a16:creationId xmlns:a16="http://schemas.microsoft.com/office/drawing/2014/main" id="{CDFC0790-CCB7-47DB-97A2-934CD6C4B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1066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9" name="Oval 2017">
                <a:extLst>
                  <a:ext uri="{FF2B5EF4-FFF2-40B4-BE49-F238E27FC236}">
                    <a16:creationId xmlns:a16="http://schemas.microsoft.com/office/drawing/2014/main" id="{F802D3AB-CC60-4AAD-8E53-0374332ED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1106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0" name="Oval 2018">
                <a:extLst>
                  <a:ext uri="{FF2B5EF4-FFF2-40B4-BE49-F238E27FC236}">
                    <a16:creationId xmlns:a16="http://schemas.microsoft.com/office/drawing/2014/main" id="{ADE34FD6-80A5-4508-8C0A-DDDDEE275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114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1" name="Oval 2019">
                <a:extLst>
                  <a:ext uri="{FF2B5EF4-FFF2-40B4-BE49-F238E27FC236}">
                    <a16:creationId xmlns:a16="http://schemas.microsoft.com/office/drawing/2014/main" id="{DB847396-B4ED-497F-8819-2F97FFC08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118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2" name="Oval 2020">
                <a:extLst>
                  <a:ext uri="{FF2B5EF4-FFF2-40B4-BE49-F238E27FC236}">
                    <a16:creationId xmlns:a16="http://schemas.microsoft.com/office/drawing/2014/main" id="{F18FD47D-891F-456E-859D-D27F299E84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122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3" name="Oval 2021">
                <a:extLst>
                  <a:ext uri="{FF2B5EF4-FFF2-40B4-BE49-F238E27FC236}">
                    <a16:creationId xmlns:a16="http://schemas.microsoft.com/office/drawing/2014/main" id="{83F6AC04-11FD-4475-8E2E-8287ED183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1273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4" name="Oval 2022">
                <a:extLst>
                  <a:ext uri="{FF2B5EF4-FFF2-40B4-BE49-F238E27FC236}">
                    <a16:creationId xmlns:a16="http://schemas.microsoft.com/office/drawing/2014/main" id="{F6B6CD33-BDDE-45B9-B616-152DB9A70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131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5" name="Oval 2023">
                <a:extLst>
                  <a:ext uri="{FF2B5EF4-FFF2-40B4-BE49-F238E27FC236}">
                    <a16:creationId xmlns:a16="http://schemas.microsoft.com/office/drawing/2014/main" id="{0F44A311-9C2D-4EB4-AF09-5F9907A57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1353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6" name="Oval 2024">
                <a:extLst>
                  <a:ext uri="{FF2B5EF4-FFF2-40B4-BE49-F238E27FC236}">
                    <a16:creationId xmlns:a16="http://schemas.microsoft.com/office/drawing/2014/main" id="{8AD48383-D9AE-4D30-A71E-160038C00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139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7" name="Oval 2025">
                <a:extLst>
                  <a:ext uri="{FF2B5EF4-FFF2-40B4-BE49-F238E27FC236}">
                    <a16:creationId xmlns:a16="http://schemas.microsoft.com/office/drawing/2014/main" id="{8BC2F072-E5A6-4AC8-B63F-2C45089B5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143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8" name="Oval 2026">
                <a:extLst>
                  <a:ext uri="{FF2B5EF4-FFF2-40B4-BE49-F238E27FC236}">
                    <a16:creationId xmlns:a16="http://schemas.microsoft.com/office/drawing/2014/main" id="{BF695253-B0B1-44B9-B353-DFEF7624DA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1473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9" name="Oval 2027">
                <a:extLst>
                  <a:ext uri="{FF2B5EF4-FFF2-40B4-BE49-F238E27FC236}">
                    <a16:creationId xmlns:a16="http://schemas.microsoft.com/office/drawing/2014/main" id="{2586289B-3D5A-4E6E-8565-53E1C250F7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15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0" name="Oval 2028">
                <a:extLst>
                  <a:ext uri="{FF2B5EF4-FFF2-40B4-BE49-F238E27FC236}">
                    <a16:creationId xmlns:a16="http://schemas.microsoft.com/office/drawing/2014/main" id="{5A0F7093-3854-41CB-8F0B-5D7AF1FD47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1553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1" name="Oval 2029">
                <a:extLst>
                  <a:ext uri="{FF2B5EF4-FFF2-40B4-BE49-F238E27FC236}">
                    <a16:creationId xmlns:a16="http://schemas.microsoft.com/office/drawing/2014/main" id="{C1830F4A-93DD-4117-9BB4-D24BB588D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4" y="1593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2" name="Oval 2030">
                <a:extLst>
                  <a:ext uri="{FF2B5EF4-FFF2-40B4-BE49-F238E27FC236}">
                    <a16:creationId xmlns:a16="http://schemas.microsoft.com/office/drawing/2014/main" id="{88BA517E-F3E5-445D-9A8B-017CC4B89A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1633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3" name="Oval 2031">
                <a:extLst>
                  <a:ext uri="{FF2B5EF4-FFF2-40B4-BE49-F238E27FC236}">
                    <a16:creationId xmlns:a16="http://schemas.microsoft.com/office/drawing/2014/main" id="{78DF0F1B-6438-4A10-A357-6F906776F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8" y="167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4" name="Freeform 2032">
                <a:extLst>
                  <a:ext uri="{FF2B5EF4-FFF2-40B4-BE49-F238E27FC236}">
                    <a16:creationId xmlns:a16="http://schemas.microsoft.com/office/drawing/2014/main" id="{7B995D75-ABDF-44EB-83A4-70E52BD9C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8" y="1720"/>
                <a:ext cx="87" cy="86"/>
              </a:xfrm>
              <a:custGeom>
                <a:avLst/>
                <a:gdLst>
                  <a:gd name="T0" fmla="*/ 13 w 13"/>
                  <a:gd name="T1" fmla="*/ 6 h 13"/>
                  <a:gd name="T2" fmla="*/ 7 w 13"/>
                  <a:gd name="T3" fmla="*/ 0 h 13"/>
                  <a:gd name="T4" fmla="*/ 0 w 13"/>
                  <a:gd name="T5" fmla="*/ 6 h 13"/>
                  <a:gd name="T6" fmla="*/ 7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5" name="Freeform 2033">
                <a:extLst>
                  <a:ext uri="{FF2B5EF4-FFF2-40B4-BE49-F238E27FC236}">
                    <a16:creationId xmlns:a16="http://schemas.microsoft.com/office/drawing/2014/main" id="{848D879B-FA0E-4E36-9B89-C066CCE87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1760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3 w 14"/>
                  <a:gd name="T3" fmla="*/ 11 h 13"/>
                  <a:gd name="T4" fmla="*/ 14 w 14"/>
                  <a:gd name="T5" fmla="*/ 9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2 w 14"/>
                  <a:gd name="T15" fmla="*/ 3 h 13"/>
                  <a:gd name="T16" fmla="*/ 1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3" y="11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6" name="Freeform 2034">
                <a:extLst>
                  <a:ext uri="{FF2B5EF4-FFF2-40B4-BE49-F238E27FC236}">
                    <a16:creationId xmlns:a16="http://schemas.microsoft.com/office/drawing/2014/main" id="{51F541CD-1424-429B-970E-91DBAE3F0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2" y="1800"/>
                <a:ext cx="94" cy="93"/>
              </a:xfrm>
              <a:custGeom>
                <a:avLst/>
                <a:gdLst>
                  <a:gd name="T0" fmla="*/ 12 w 14"/>
                  <a:gd name="T1" fmla="*/ 11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2 w 14"/>
                  <a:gd name="T13" fmla="*/ 3 h 14"/>
                  <a:gd name="T14" fmla="*/ 1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1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7" name="Freeform 2035">
                <a:extLst>
                  <a:ext uri="{FF2B5EF4-FFF2-40B4-BE49-F238E27FC236}">
                    <a16:creationId xmlns:a16="http://schemas.microsoft.com/office/drawing/2014/main" id="{845E9711-5620-43A4-BB24-5C2C81E8F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2" y="1840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8" name="Freeform 2036">
                <a:extLst>
                  <a:ext uri="{FF2B5EF4-FFF2-40B4-BE49-F238E27FC236}">
                    <a16:creationId xmlns:a16="http://schemas.microsoft.com/office/drawing/2014/main" id="{517053D6-F1AB-4F55-A2D6-B2341E689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96" y="1880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9" name="Freeform 2037">
                <a:extLst>
                  <a:ext uri="{FF2B5EF4-FFF2-40B4-BE49-F238E27FC236}">
                    <a16:creationId xmlns:a16="http://schemas.microsoft.com/office/drawing/2014/main" id="{CB7F922C-79DE-46E5-B5E4-A2C2F3A70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6" y="1920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0" name="Freeform 2038">
                <a:extLst>
                  <a:ext uri="{FF2B5EF4-FFF2-40B4-BE49-F238E27FC236}">
                    <a16:creationId xmlns:a16="http://schemas.microsoft.com/office/drawing/2014/main" id="{F94E5F22-7897-45B4-9D67-C41E0E1C6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1960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2 w 16"/>
                  <a:gd name="T3" fmla="*/ 14 h 15"/>
                  <a:gd name="T4" fmla="*/ 16 w 16"/>
                  <a:gd name="T5" fmla="*/ 8 h 15"/>
                  <a:gd name="T6" fmla="*/ 14 w 16"/>
                  <a:gd name="T7" fmla="*/ 3 h 15"/>
                  <a:gd name="T8" fmla="*/ 8 w 16"/>
                  <a:gd name="T9" fmla="*/ 0 h 15"/>
                  <a:gd name="T10" fmla="*/ 8 w 16"/>
                  <a:gd name="T11" fmla="*/ 0 h 15"/>
                  <a:gd name="T12" fmla="*/ 4 w 16"/>
                  <a:gd name="T13" fmla="*/ 2 h 15"/>
                  <a:gd name="T14" fmla="*/ 1 w 16"/>
                  <a:gd name="T15" fmla="*/ 7 h 15"/>
                  <a:gd name="T16" fmla="*/ 0 w 16"/>
                  <a:gd name="T17" fmla="*/ 8 h 15"/>
                  <a:gd name="T18" fmla="*/ 2 w 16"/>
                  <a:gd name="T19" fmla="*/ 12 h 15"/>
                  <a:gd name="T20" fmla="*/ 8 w 16"/>
                  <a:gd name="T21" fmla="*/ 15 h 15"/>
                  <a:gd name="T22" fmla="*/ 8 w 16"/>
                  <a:gd name="T23" fmla="*/ 15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8"/>
                    </a:cubicBezTo>
                    <a:cubicBezTo>
                      <a:pt x="16" y="6"/>
                      <a:pt x="15" y="5"/>
                      <a:pt x="14" y="3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1" name="Freeform 2039">
                <a:extLst>
                  <a:ext uri="{FF2B5EF4-FFF2-40B4-BE49-F238E27FC236}">
                    <a16:creationId xmlns:a16="http://schemas.microsoft.com/office/drawing/2014/main" id="{E336A5F2-F1FA-41AB-B866-F086BEF4B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2000"/>
                <a:ext cx="100" cy="106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8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2 w 15"/>
                  <a:gd name="T19" fmla="*/ 12 h 16"/>
                  <a:gd name="T20" fmla="*/ 8 w 15"/>
                  <a:gd name="T21" fmla="*/ 16 h 16"/>
                  <a:gd name="T22" fmla="*/ 12 w 15"/>
                  <a:gd name="T23" fmla="*/ 15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2" name="Freeform 2040">
                <a:extLst>
                  <a:ext uri="{FF2B5EF4-FFF2-40B4-BE49-F238E27FC236}">
                    <a16:creationId xmlns:a16="http://schemas.microsoft.com/office/drawing/2014/main" id="{CFC65204-4B74-478E-B7E2-635FA526B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0" y="2040"/>
                <a:ext cx="100" cy="106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3 w 15"/>
                  <a:gd name="T5" fmla="*/ 2 h 16"/>
                  <a:gd name="T6" fmla="*/ 0 w 15"/>
                  <a:gd name="T7" fmla="*/ 8 h 16"/>
                  <a:gd name="T8" fmla="*/ 0 w 15"/>
                  <a:gd name="T9" fmla="*/ 9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1 w 15"/>
                  <a:gd name="T17" fmla="*/ 15 h 16"/>
                  <a:gd name="T18" fmla="*/ 11 w 15"/>
                  <a:gd name="T19" fmla="*/ 14 h 16"/>
                  <a:gd name="T20" fmla="*/ 15 w 15"/>
                  <a:gd name="T21" fmla="*/ 8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3" name="Freeform 2041">
                <a:extLst>
                  <a:ext uri="{FF2B5EF4-FFF2-40B4-BE49-F238E27FC236}">
                    <a16:creationId xmlns:a16="http://schemas.microsoft.com/office/drawing/2014/main" id="{3F2CE15E-23D8-4DC4-B187-1E329733C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208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4" name="Freeform 2042">
                <a:extLst>
                  <a:ext uri="{FF2B5EF4-FFF2-40B4-BE49-F238E27FC236}">
                    <a16:creationId xmlns:a16="http://schemas.microsoft.com/office/drawing/2014/main" id="{C5903F38-2BB0-4F2D-ACD2-A2D1DC1FB7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64" y="2120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1 h 17"/>
                  <a:gd name="T4" fmla="*/ 4 w 16"/>
                  <a:gd name="T5" fmla="*/ 1 h 17"/>
                  <a:gd name="T6" fmla="*/ 0 w 16"/>
                  <a:gd name="T7" fmla="*/ 9 h 17"/>
                  <a:gd name="T8" fmla="*/ 0 w 16"/>
                  <a:gd name="T9" fmla="*/ 10 h 17"/>
                  <a:gd name="T10" fmla="*/ 1 w 16"/>
                  <a:gd name="T11" fmla="*/ 13 h 17"/>
                  <a:gd name="T12" fmla="*/ 2 w 16"/>
                  <a:gd name="T13" fmla="*/ 12 h 17"/>
                  <a:gd name="T14" fmla="*/ 9 w 16"/>
                  <a:gd name="T15" fmla="*/ 17 h 17"/>
                  <a:gd name="T16" fmla="*/ 12 w 16"/>
                  <a:gd name="T17" fmla="*/ 16 h 17"/>
                  <a:gd name="T18" fmla="*/ 12 w 16"/>
                  <a:gd name="T19" fmla="*/ 15 h 17"/>
                  <a:gd name="T20" fmla="*/ 16 w 16"/>
                  <a:gd name="T21" fmla="*/ 8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5" name="Freeform 2043">
                <a:extLst>
                  <a:ext uri="{FF2B5EF4-FFF2-40B4-BE49-F238E27FC236}">
                    <a16:creationId xmlns:a16="http://schemas.microsoft.com/office/drawing/2014/main" id="{14095705-9EED-4934-A022-16CA0F52F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2166"/>
                <a:ext cx="87" cy="107"/>
              </a:xfrm>
              <a:custGeom>
                <a:avLst/>
                <a:gdLst>
                  <a:gd name="T0" fmla="*/ 7 w 13"/>
                  <a:gd name="T1" fmla="*/ 0 h 16"/>
                  <a:gd name="T2" fmla="*/ 4 w 13"/>
                  <a:gd name="T3" fmla="*/ 1 h 16"/>
                  <a:gd name="T4" fmla="*/ 0 w 13"/>
                  <a:gd name="T5" fmla="*/ 8 h 16"/>
                  <a:gd name="T6" fmla="*/ 0 w 13"/>
                  <a:gd name="T7" fmla="*/ 9 h 16"/>
                  <a:gd name="T8" fmla="*/ 0 w 13"/>
                  <a:gd name="T9" fmla="*/ 12 h 16"/>
                  <a:gd name="T10" fmla="*/ 2 w 13"/>
                  <a:gd name="T11" fmla="*/ 11 h 16"/>
                  <a:gd name="T12" fmla="*/ 9 w 13"/>
                  <a:gd name="T13" fmla="*/ 16 h 16"/>
                  <a:gd name="T14" fmla="*/ 11 w 13"/>
                  <a:gd name="T15" fmla="*/ 15 h 16"/>
                  <a:gd name="T16" fmla="*/ 11 w 13"/>
                  <a:gd name="T17" fmla="*/ 14 h 16"/>
                  <a:gd name="T18" fmla="*/ 13 w 13"/>
                  <a:gd name="T19" fmla="*/ 9 h 16"/>
                  <a:gd name="T20" fmla="*/ 13 w 13"/>
                  <a:gd name="T21" fmla="*/ 2 h 16"/>
                  <a:gd name="T22" fmla="*/ 8 w 13"/>
                  <a:gd name="T23" fmla="*/ 0 h 16"/>
                  <a:gd name="T24" fmla="*/ 7 w 13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2"/>
                      <a:pt x="12" y="10"/>
                      <a:pt x="13" y="9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0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6" name="Freeform 2044">
                <a:extLst>
                  <a:ext uri="{FF2B5EF4-FFF2-40B4-BE49-F238E27FC236}">
                    <a16:creationId xmlns:a16="http://schemas.microsoft.com/office/drawing/2014/main" id="{D381D9EA-4A8A-4F8D-8408-5967D4A4F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2227"/>
                <a:ext cx="13" cy="60"/>
              </a:xfrm>
              <a:custGeom>
                <a:avLst/>
                <a:gdLst>
                  <a:gd name="T0" fmla="*/ 0 w 2"/>
                  <a:gd name="T1" fmla="*/ 6 h 9"/>
                  <a:gd name="T2" fmla="*/ 1 w 2"/>
                  <a:gd name="T3" fmla="*/ 9 h 9"/>
                  <a:gd name="T4" fmla="*/ 2 w 2"/>
                  <a:gd name="T5" fmla="*/ 9 h 9"/>
                  <a:gd name="T6" fmla="*/ 2 w 2"/>
                  <a:gd name="T7" fmla="*/ 0 h 9"/>
                  <a:gd name="T8" fmla="*/ 0 w 2"/>
                  <a:gd name="T9" fmla="*/ 5 h 9"/>
                  <a:gd name="T10" fmla="*/ 0 w 2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7" name="Freeform 2045">
                <a:extLst>
                  <a:ext uri="{FF2B5EF4-FFF2-40B4-BE49-F238E27FC236}">
                    <a16:creationId xmlns:a16="http://schemas.microsoft.com/office/drawing/2014/main" id="{1864853F-F1DA-4CC3-AD18-BFAB3A8AB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7" y="499"/>
                <a:ext cx="21" cy="1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8" name="Oval 2046">
                <a:extLst>
                  <a:ext uri="{FF2B5EF4-FFF2-40B4-BE49-F238E27FC236}">
                    <a16:creationId xmlns:a16="http://schemas.microsoft.com/office/drawing/2014/main" id="{D93E029D-6AD5-47DD-9D28-2A481DF9E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539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9" name="Oval 2047">
                <a:extLst>
                  <a:ext uri="{FF2B5EF4-FFF2-40B4-BE49-F238E27FC236}">
                    <a16:creationId xmlns:a16="http://schemas.microsoft.com/office/drawing/2014/main" id="{543AC27E-2F87-46F7-8A42-BA27AEAF2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579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0" name="Oval 2048">
                <a:extLst>
                  <a:ext uri="{FF2B5EF4-FFF2-40B4-BE49-F238E27FC236}">
                    <a16:creationId xmlns:a16="http://schemas.microsoft.com/office/drawing/2014/main" id="{E74C8ADE-9AF0-4C0D-8D9D-6EE72DA53A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61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1" name="Oval 2049">
                <a:extLst>
                  <a:ext uri="{FF2B5EF4-FFF2-40B4-BE49-F238E27FC236}">
                    <a16:creationId xmlns:a16="http://schemas.microsoft.com/office/drawing/2014/main" id="{88A74ABF-B006-4241-8B20-FA3A12CE8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65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2" name="Oval 2050">
                <a:extLst>
                  <a:ext uri="{FF2B5EF4-FFF2-40B4-BE49-F238E27FC236}">
                    <a16:creationId xmlns:a16="http://schemas.microsoft.com/office/drawing/2014/main" id="{972A42D3-1BEF-41B3-A8AC-EDD050969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69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3" name="Oval 2051">
                <a:extLst>
                  <a:ext uri="{FF2B5EF4-FFF2-40B4-BE49-F238E27FC236}">
                    <a16:creationId xmlns:a16="http://schemas.microsoft.com/office/drawing/2014/main" id="{EE873084-650D-4550-935F-7B827CAB4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73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4" name="Oval 2052">
                <a:extLst>
                  <a:ext uri="{FF2B5EF4-FFF2-40B4-BE49-F238E27FC236}">
                    <a16:creationId xmlns:a16="http://schemas.microsoft.com/office/drawing/2014/main" id="{97E36CE2-7D2E-44A3-9AF2-23DE3768C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77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5" name="Oval 2053">
                <a:extLst>
                  <a:ext uri="{FF2B5EF4-FFF2-40B4-BE49-F238E27FC236}">
                    <a16:creationId xmlns:a16="http://schemas.microsoft.com/office/drawing/2014/main" id="{C0BDF4AC-2C3C-405D-9373-5939283DD1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8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6" name="Oval 2054">
                <a:extLst>
                  <a:ext uri="{FF2B5EF4-FFF2-40B4-BE49-F238E27FC236}">
                    <a16:creationId xmlns:a16="http://schemas.microsoft.com/office/drawing/2014/main" id="{EFD9878D-BDB4-4E1D-ABB5-8806C15E6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85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7" name="Oval 2055">
                <a:extLst>
                  <a:ext uri="{FF2B5EF4-FFF2-40B4-BE49-F238E27FC236}">
                    <a16:creationId xmlns:a16="http://schemas.microsoft.com/office/drawing/2014/main" id="{605F6DB3-6579-41AD-BC40-45A63CD07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89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8" name="Oval 2056">
                <a:extLst>
                  <a:ext uri="{FF2B5EF4-FFF2-40B4-BE49-F238E27FC236}">
                    <a16:creationId xmlns:a16="http://schemas.microsoft.com/office/drawing/2014/main" id="{1DF3CA6E-4589-4CC3-A797-503710B09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93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9" name="Oval 2057">
                <a:extLst>
                  <a:ext uri="{FF2B5EF4-FFF2-40B4-BE49-F238E27FC236}">
                    <a16:creationId xmlns:a16="http://schemas.microsoft.com/office/drawing/2014/main" id="{5DD6FF71-9F2D-4BBA-8A94-0DC774C89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97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0" name="Oval 2058">
                <a:extLst>
                  <a:ext uri="{FF2B5EF4-FFF2-40B4-BE49-F238E27FC236}">
                    <a16:creationId xmlns:a16="http://schemas.microsoft.com/office/drawing/2014/main" id="{C9A8805B-9396-46FF-B2DE-3FE635840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102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1" name="Oval 2059">
                <a:extLst>
                  <a:ext uri="{FF2B5EF4-FFF2-40B4-BE49-F238E27FC236}">
                    <a16:creationId xmlns:a16="http://schemas.microsoft.com/office/drawing/2014/main" id="{34AE152C-3908-4B19-A2DC-B12AE510F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106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2" name="Oval 2060">
                <a:extLst>
                  <a:ext uri="{FF2B5EF4-FFF2-40B4-BE49-F238E27FC236}">
                    <a16:creationId xmlns:a16="http://schemas.microsoft.com/office/drawing/2014/main" id="{4E90D9B1-D9CC-476F-8557-678D1B910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1106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3" name="Oval 2061">
                <a:extLst>
                  <a:ext uri="{FF2B5EF4-FFF2-40B4-BE49-F238E27FC236}">
                    <a16:creationId xmlns:a16="http://schemas.microsoft.com/office/drawing/2014/main" id="{B5BC131A-B13B-48BE-9035-700A0A9EE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114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4" name="Oval 2062">
                <a:extLst>
                  <a:ext uri="{FF2B5EF4-FFF2-40B4-BE49-F238E27FC236}">
                    <a16:creationId xmlns:a16="http://schemas.microsoft.com/office/drawing/2014/main" id="{C72D16DA-8564-48A0-BA78-18BBD0E0D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118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5" name="Oval 2063">
                <a:extLst>
                  <a:ext uri="{FF2B5EF4-FFF2-40B4-BE49-F238E27FC236}">
                    <a16:creationId xmlns:a16="http://schemas.microsoft.com/office/drawing/2014/main" id="{98195F8C-5AB4-44F2-91E2-6381F8996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122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6" name="Oval 2064">
                <a:extLst>
                  <a:ext uri="{FF2B5EF4-FFF2-40B4-BE49-F238E27FC236}">
                    <a16:creationId xmlns:a16="http://schemas.microsoft.com/office/drawing/2014/main" id="{87231CC1-F82D-4038-B6FC-EA0EFC87AC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12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7" name="Oval 2065">
                <a:extLst>
                  <a:ext uri="{FF2B5EF4-FFF2-40B4-BE49-F238E27FC236}">
                    <a16:creationId xmlns:a16="http://schemas.microsoft.com/office/drawing/2014/main" id="{F8DB983F-6F71-4A1E-AE3A-0E3AC98BB9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130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8" name="Oval 2066">
                <a:extLst>
                  <a:ext uri="{FF2B5EF4-FFF2-40B4-BE49-F238E27FC236}">
                    <a16:creationId xmlns:a16="http://schemas.microsoft.com/office/drawing/2014/main" id="{22A1C3D1-A096-4D0C-B08F-0C350CADE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134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9" name="Oval 2067">
                <a:extLst>
                  <a:ext uri="{FF2B5EF4-FFF2-40B4-BE49-F238E27FC236}">
                    <a16:creationId xmlns:a16="http://schemas.microsoft.com/office/drawing/2014/main" id="{6F3272AF-BE48-47DA-8059-A1B66E800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1393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0" name="Oval 2068">
                <a:extLst>
                  <a:ext uri="{FF2B5EF4-FFF2-40B4-BE49-F238E27FC236}">
                    <a16:creationId xmlns:a16="http://schemas.microsoft.com/office/drawing/2014/main" id="{963C59DD-439C-4AC8-B3A8-ED261F0F7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1433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1" name="Oval 2069">
                <a:extLst>
                  <a:ext uri="{FF2B5EF4-FFF2-40B4-BE49-F238E27FC236}">
                    <a16:creationId xmlns:a16="http://schemas.microsoft.com/office/drawing/2014/main" id="{526636D6-BC99-42FA-B38A-B6838D8B91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147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2" name="Oval 2070">
                <a:extLst>
                  <a:ext uri="{FF2B5EF4-FFF2-40B4-BE49-F238E27FC236}">
                    <a16:creationId xmlns:a16="http://schemas.microsoft.com/office/drawing/2014/main" id="{E08E5130-DF89-4F50-9234-EBB720BC6F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1513"/>
                <a:ext cx="66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3" name="Oval 2071">
                <a:extLst>
                  <a:ext uri="{FF2B5EF4-FFF2-40B4-BE49-F238E27FC236}">
                    <a16:creationId xmlns:a16="http://schemas.microsoft.com/office/drawing/2014/main" id="{399F1345-B3D2-4FF8-AFD1-659B08A40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0" y="155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4" name="Oval 2072">
                <a:extLst>
                  <a:ext uri="{FF2B5EF4-FFF2-40B4-BE49-F238E27FC236}">
                    <a16:creationId xmlns:a16="http://schemas.microsoft.com/office/drawing/2014/main" id="{947C8745-138F-4489-9E52-03AA801C5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159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5" name="Oval 2073">
                <a:extLst>
                  <a:ext uri="{FF2B5EF4-FFF2-40B4-BE49-F238E27FC236}">
                    <a16:creationId xmlns:a16="http://schemas.microsoft.com/office/drawing/2014/main" id="{8B120C51-A590-4DAC-A794-25158F2C9A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4" y="163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6" name="Oval 2074">
                <a:extLst>
                  <a:ext uri="{FF2B5EF4-FFF2-40B4-BE49-F238E27FC236}">
                    <a16:creationId xmlns:a16="http://schemas.microsoft.com/office/drawing/2014/main" id="{7CD741DA-26DC-4545-9F67-E25839AF5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4" y="167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7" name="Oval 2075">
                <a:extLst>
                  <a:ext uri="{FF2B5EF4-FFF2-40B4-BE49-F238E27FC236}">
                    <a16:creationId xmlns:a16="http://schemas.microsoft.com/office/drawing/2014/main" id="{65895E02-A1D4-4A47-9C97-F137F69D6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1713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8" name="Oval 2076">
                <a:extLst>
                  <a:ext uri="{FF2B5EF4-FFF2-40B4-BE49-F238E27FC236}">
                    <a16:creationId xmlns:a16="http://schemas.microsoft.com/office/drawing/2014/main" id="{BD7D08E9-A03F-4852-A9FF-AACB2A1B2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8" y="175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9" name="Oval 2077">
                <a:extLst>
                  <a:ext uri="{FF2B5EF4-FFF2-40B4-BE49-F238E27FC236}">
                    <a16:creationId xmlns:a16="http://schemas.microsoft.com/office/drawing/2014/main" id="{399D6A55-B413-4660-AC22-BDFFFF276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8" y="179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0" name="Freeform 2078">
                <a:extLst>
                  <a:ext uri="{FF2B5EF4-FFF2-40B4-BE49-F238E27FC236}">
                    <a16:creationId xmlns:a16="http://schemas.microsoft.com/office/drawing/2014/main" id="{AECCA30C-B3CA-45C2-822D-54F71C669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2" y="1840"/>
                <a:ext cx="93" cy="86"/>
              </a:xfrm>
              <a:custGeom>
                <a:avLst/>
                <a:gdLst>
                  <a:gd name="T0" fmla="*/ 14 w 14"/>
                  <a:gd name="T1" fmla="*/ 6 h 13"/>
                  <a:gd name="T2" fmla="*/ 11 w 14"/>
                  <a:gd name="T3" fmla="*/ 1 h 13"/>
                  <a:gd name="T4" fmla="*/ 9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2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1" name="Freeform 2079">
                <a:extLst>
                  <a:ext uri="{FF2B5EF4-FFF2-40B4-BE49-F238E27FC236}">
                    <a16:creationId xmlns:a16="http://schemas.microsoft.com/office/drawing/2014/main" id="{75459556-49D7-42ED-8DF7-93C421A58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2" y="1880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9"/>
                      <a:pt x="1" y="10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2" name="Freeform 2080">
                <a:extLst>
                  <a:ext uri="{FF2B5EF4-FFF2-40B4-BE49-F238E27FC236}">
                    <a16:creationId xmlns:a16="http://schemas.microsoft.com/office/drawing/2014/main" id="{ED24DC2F-32CD-400B-8DD7-12248D013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6" y="1920"/>
                <a:ext cx="100" cy="93"/>
              </a:xfrm>
              <a:custGeom>
                <a:avLst/>
                <a:gdLst>
                  <a:gd name="T0" fmla="*/ 3 w 15"/>
                  <a:gd name="T1" fmla="*/ 12 h 14"/>
                  <a:gd name="T2" fmla="*/ 6 w 15"/>
                  <a:gd name="T3" fmla="*/ 13 h 14"/>
                  <a:gd name="T4" fmla="*/ 8 w 15"/>
                  <a:gd name="T5" fmla="*/ 14 h 14"/>
                  <a:gd name="T6" fmla="*/ 12 w 15"/>
                  <a:gd name="T7" fmla="*/ 12 h 14"/>
                  <a:gd name="T8" fmla="*/ 14 w 15"/>
                  <a:gd name="T9" fmla="*/ 8 h 14"/>
                  <a:gd name="T10" fmla="*/ 15 w 15"/>
                  <a:gd name="T11" fmla="*/ 7 h 14"/>
                  <a:gd name="T12" fmla="*/ 13 w 15"/>
                  <a:gd name="T13" fmla="*/ 2 h 14"/>
                  <a:gd name="T14" fmla="*/ 9 w 15"/>
                  <a:gd name="T15" fmla="*/ 0 h 14"/>
                  <a:gd name="T16" fmla="*/ 8 w 15"/>
                  <a:gd name="T17" fmla="*/ 0 h 14"/>
                  <a:gd name="T18" fmla="*/ 2 w 15"/>
                  <a:gd name="T19" fmla="*/ 2 h 14"/>
                  <a:gd name="T20" fmla="*/ 1 w 15"/>
                  <a:gd name="T21" fmla="*/ 5 h 14"/>
                  <a:gd name="T22" fmla="*/ 0 w 15"/>
                  <a:gd name="T23" fmla="*/ 7 h 14"/>
                  <a:gd name="T24" fmla="*/ 3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3" name="Freeform 2081">
                <a:extLst>
                  <a:ext uri="{FF2B5EF4-FFF2-40B4-BE49-F238E27FC236}">
                    <a16:creationId xmlns:a16="http://schemas.microsoft.com/office/drawing/2014/main" id="{5C926DE1-D7D1-4109-8CBA-CE9AD2ADB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1960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3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4" name="Freeform 2082">
                <a:extLst>
                  <a:ext uri="{FF2B5EF4-FFF2-40B4-BE49-F238E27FC236}">
                    <a16:creationId xmlns:a16="http://schemas.microsoft.com/office/drawing/2014/main" id="{7225A549-1220-447C-A31B-CE5C84813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" y="2000"/>
                <a:ext cx="94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7 h 15"/>
                  <a:gd name="T10" fmla="*/ 14 w 14"/>
                  <a:gd name="T11" fmla="*/ 7 h 15"/>
                  <a:gd name="T12" fmla="*/ 13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5" name="Freeform 2083">
                <a:extLst>
                  <a:ext uri="{FF2B5EF4-FFF2-40B4-BE49-F238E27FC236}">
                    <a16:creationId xmlns:a16="http://schemas.microsoft.com/office/drawing/2014/main" id="{7B88ADB1-391F-4A89-9CBD-7899FE539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2040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6" name="Freeform 2084">
                <a:extLst>
                  <a:ext uri="{FF2B5EF4-FFF2-40B4-BE49-F238E27FC236}">
                    <a16:creationId xmlns:a16="http://schemas.microsoft.com/office/drawing/2014/main" id="{AEDAB365-4750-43D1-8575-C822F8FC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0" y="2080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2 h 15"/>
                  <a:gd name="T18" fmla="*/ 0 w 15"/>
                  <a:gd name="T19" fmla="*/ 8 h 15"/>
                  <a:gd name="T20" fmla="*/ 0 w 15"/>
                  <a:gd name="T21" fmla="*/ 8 h 15"/>
                  <a:gd name="T22" fmla="*/ 1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7" name="Freeform 2085">
                <a:extLst>
                  <a:ext uri="{FF2B5EF4-FFF2-40B4-BE49-F238E27FC236}">
                    <a16:creationId xmlns:a16="http://schemas.microsoft.com/office/drawing/2014/main" id="{448E5AF9-7DA7-4408-B673-9DBB10D3B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" y="2120"/>
                <a:ext cx="100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1 w 15"/>
                  <a:gd name="T21" fmla="*/ 12 h 16"/>
                  <a:gd name="T22" fmla="*/ 1 w 15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3"/>
                      <a:pt x="7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8" name="Freeform 2086">
                <a:extLst>
                  <a:ext uri="{FF2B5EF4-FFF2-40B4-BE49-F238E27FC236}">
                    <a16:creationId xmlns:a16="http://schemas.microsoft.com/office/drawing/2014/main" id="{37BEC8E1-7717-4326-AAE1-64068DF7E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216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2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9" name="Freeform 2087">
                <a:extLst>
                  <a:ext uri="{FF2B5EF4-FFF2-40B4-BE49-F238E27FC236}">
                    <a16:creationId xmlns:a16="http://schemas.microsoft.com/office/drawing/2014/main" id="{D3B88750-5B7E-43A5-9D26-59D1CCCF0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22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6 h 16"/>
                  <a:gd name="T12" fmla="*/ 11 w 16"/>
                  <a:gd name="T13" fmla="*/ 15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1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0" name="Freeform 2088">
                <a:extLst>
                  <a:ext uri="{FF2B5EF4-FFF2-40B4-BE49-F238E27FC236}">
                    <a16:creationId xmlns:a16="http://schemas.microsoft.com/office/drawing/2014/main" id="{1253FFB3-56AD-4F0C-A079-7CD91603F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7" y="2240"/>
                <a:ext cx="114" cy="113"/>
              </a:xfrm>
              <a:custGeom>
                <a:avLst/>
                <a:gdLst>
                  <a:gd name="T0" fmla="*/ 0 w 17"/>
                  <a:gd name="T1" fmla="*/ 9 h 17"/>
                  <a:gd name="T2" fmla="*/ 0 w 17"/>
                  <a:gd name="T3" fmla="*/ 10 h 17"/>
                  <a:gd name="T4" fmla="*/ 1 w 17"/>
                  <a:gd name="T5" fmla="*/ 13 h 17"/>
                  <a:gd name="T6" fmla="*/ 2 w 17"/>
                  <a:gd name="T7" fmla="*/ 12 h 17"/>
                  <a:gd name="T8" fmla="*/ 9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7 w 17"/>
                  <a:gd name="T21" fmla="*/ 1 h 17"/>
                  <a:gd name="T22" fmla="*/ 5 w 17"/>
                  <a:gd name="T23" fmla="*/ 1 h 17"/>
                  <a:gd name="T24" fmla="*/ 0 w 17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1" name="Freeform 2089">
                <a:extLst>
                  <a:ext uri="{FF2B5EF4-FFF2-40B4-BE49-F238E27FC236}">
                    <a16:creationId xmlns:a16="http://schemas.microsoft.com/office/drawing/2014/main" id="{99B74942-1CB8-4AD5-9F58-9118980A4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2287"/>
                <a:ext cx="53" cy="93"/>
              </a:xfrm>
              <a:custGeom>
                <a:avLst/>
                <a:gdLst>
                  <a:gd name="T0" fmla="*/ 5 w 8"/>
                  <a:gd name="T1" fmla="*/ 0 h 14"/>
                  <a:gd name="T2" fmla="*/ 0 w 8"/>
                  <a:gd name="T3" fmla="*/ 8 h 14"/>
                  <a:gd name="T4" fmla="*/ 0 w 8"/>
                  <a:gd name="T5" fmla="*/ 9 h 14"/>
                  <a:gd name="T6" fmla="*/ 1 w 8"/>
                  <a:gd name="T7" fmla="*/ 12 h 14"/>
                  <a:gd name="T8" fmla="*/ 2 w 8"/>
                  <a:gd name="T9" fmla="*/ 11 h 14"/>
                  <a:gd name="T10" fmla="*/ 8 w 8"/>
                  <a:gd name="T11" fmla="*/ 14 h 14"/>
                  <a:gd name="T12" fmla="*/ 8 w 8"/>
                  <a:gd name="T13" fmla="*/ 0 h 14"/>
                  <a:gd name="T14" fmla="*/ 7 w 8"/>
                  <a:gd name="T15" fmla="*/ 0 h 14"/>
                  <a:gd name="T16" fmla="*/ 5 w 8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5" y="0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7" y="12"/>
                      <a:pt x="8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2" name="Freeform 2090">
                <a:extLst>
                  <a:ext uri="{FF2B5EF4-FFF2-40B4-BE49-F238E27FC236}">
                    <a16:creationId xmlns:a16="http://schemas.microsoft.com/office/drawing/2014/main" id="{B865BDB7-6614-4604-BADA-265F3E82B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7" y="499"/>
                <a:ext cx="13" cy="6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3" name="Oval 2091">
                <a:extLst>
                  <a:ext uri="{FF2B5EF4-FFF2-40B4-BE49-F238E27FC236}">
                    <a16:creationId xmlns:a16="http://schemas.microsoft.com/office/drawing/2014/main" id="{A9377D11-8CB4-4829-BD15-566CBFEB4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532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4" name="Oval 2092">
                <a:extLst>
                  <a:ext uri="{FF2B5EF4-FFF2-40B4-BE49-F238E27FC236}">
                    <a16:creationId xmlns:a16="http://schemas.microsoft.com/office/drawing/2014/main" id="{26E72181-B6C0-4648-A980-8F2F17ED8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57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5" name="Oval 2093">
                <a:extLst>
                  <a:ext uri="{FF2B5EF4-FFF2-40B4-BE49-F238E27FC236}">
                    <a16:creationId xmlns:a16="http://schemas.microsoft.com/office/drawing/2014/main" id="{CB259A94-F76E-4A83-81B3-BE43894E16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61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6" name="Oval 2094">
                <a:extLst>
                  <a:ext uri="{FF2B5EF4-FFF2-40B4-BE49-F238E27FC236}">
                    <a16:creationId xmlns:a16="http://schemas.microsoft.com/office/drawing/2014/main" id="{712CAAD2-9568-4246-AFC6-C57096296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659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7" name="Oval 2095">
                <a:extLst>
                  <a:ext uri="{FF2B5EF4-FFF2-40B4-BE49-F238E27FC236}">
                    <a16:creationId xmlns:a16="http://schemas.microsoft.com/office/drawing/2014/main" id="{7F1BF821-3067-44EC-981A-F769F98AA4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699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8" name="Oval 2096">
                <a:extLst>
                  <a:ext uri="{FF2B5EF4-FFF2-40B4-BE49-F238E27FC236}">
                    <a16:creationId xmlns:a16="http://schemas.microsoft.com/office/drawing/2014/main" id="{B4B57A82-5216-475C-B57D-46E822B86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739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9" name="Oval 2097">
                <a:extLst>
                  <a:ext uri="{FF2B5EF4-FFF2-40B4-BE49-F238E27FC236}">
                    <a16:creationId xmlns:a16="http://schemas.microsoft.com/office/drawing/2014/main" id="{566125D5-801D-48D7-B3E9-A714246B4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779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0" name="Oval 2098">
                <a:extLst>
                  <a:ext uri="{FF2B5EF4-FFF2-40B4-BE49-F238E27FC236}">
                    <a16:creationId xmlns:a16="http://schemas.microsoft.com/office/drawing/2014/main" id="{436017A6-3B32-4C0F-87EA-C9117F918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81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1" name="Oval 2099">
                <a:extLst>
                  <a:ext uri="{FF2B5EF4-FFF2-40B4-BE49-F238E27FC236}">
                    <a16:creationId xmlns:a16="http://schemas.microsoft.com/office/drawing/2014/main" id="{EF7801E5-3C4B-40FA-8016-C1654A3E5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85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2" name="Oval 2100">
                <a:extLst>
                  <a:ext uri="{FF2B5EF4-FFF2-40B4-BE49-F238E27FC236}">
                    <a16:creationId xmlns:a16="http://schemas.microsoft.com/office/drawing/2014/main" id="{B735CD02-4047-409A-BAD9-963260D76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899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3" name="Oval 2101">
                <a:extLst>
                  <a:ext uri="{FF2B5EF4-FFF2-40B4-BE49-F238E27FC236}">
                    <a16:creationId xmlns:a16="http://schemas.microsoft.com/office/drawing/2014/main" id="{7BAB42C7-569F-4DDE-8E6F-C865B09CC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939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4" name="Oval 2102">
                <a:extLst>
                  <a:ext uri="{FF2B5EF4-FFF2-40B4-BE49-F238E27FC236}">
                    <a16:creationId xmlns:a16="http://schemas.microsoft.com/office/drawing/2014/main" id="{722E5415-ACAA-4E97-85B1-0F77B6B8B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979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5" name="Oval 2103">
                <a:extLst>
                  <a:ext uri="{FF2B5EF4-FFF2-40B4-BE49-F238E27FC236}">
                    <a16:creationId xmlns:a16="http://schemas.microsoft.com/office/drawing/2014/main" id="{263001B2-F886-4491-A18C-D966E5CA3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101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6" name="Oval 2104">
                <a:extLst>
                  <a:ext uri="{FF2B5EF4-FFF2-40B4-BE49-F238E27FC236}">
                    <a16:creationId xmlns:a16="http://schemas.microsoft.com/office/drawing/2014/main" id="{1DDD47C2-925F-4B23-ABD7-0EACCF805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105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7" name="Oval 2105">
                <a:extLst>
                  <a:ext uri="{FF2B5EF4-FFF2-40B4-BE49-F238E27FC236}">
                    <a16:creationId xmlns:a16="http://schemas.microsoft.com/office/drawing/2014/main" id="{BB3AC836-EFB5-4F0D-A6DE-5DA21F595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0" y="109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8" name="Oval 2106">
                <a:extLst>
                  <a:ext uri="{FF2B5EF4-FFF2-40B4-BE49-F238E27FC236}">
                    <a16:creationId xmlns:a16="http://schemas.microsoft.com/office/drawing/2014/main" id="{1E6C7627-F442-4D74-A96C-1208796922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1146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9" name="Oval 2107">
                <a:extLst>
                  <a:ext uri="{FF2B5EF4-FFF2-40B4-BE49-F238E27FC236}">
                    <a16:creationId xmlns:a16="http://schemas.microsoft.com/office/drawing/2014/main" id="{54420F13-461E-494A-B5CE-3D3532C38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1186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0" name="Oval 2108">
                <a:extLst>
                  <a:ext uri="{FF2B5EF4-FFF2-40B4-BE49-F238E27FC236}">
                    <a16:creationId xmlns:a16="http://schemas.microsoft.com/office/drawing/2014/main" id="{27AC4AF3-F99F-42EF-9D9E-6109210D7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4" y="122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1" name="Oval 2109">
                <a:extLst>
                  <a:ext uri="{FF2B5EF4-FFF2-40B4-BE49-F238E27FC236}">
                    <a16:creationId xmlns:a16="http://schemas.microsoft.com/office/drawing/2014/main" id="{9D58503C-4336-4353-94C1-09AAEB8B1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126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2" name="Oval 2110">
                <a:extLst>
                  <a:ext uri="{FF2B5EF4-FFF2-40B4-BE49-F238E27FC236}">
                    <a16:creationId xmlns:a16="http://schemas.microsoft.com/office/drawing/2014/main" id="{57DD5E7D-560D-48A6-9AE3-3794EDD09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1306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3" name="Oval 2111">
                <a:extLst>
                  <a:ext uri="{FF2B5EF4-FFF2-40B4-BE49-F238E27FC236}">
                    <a16:creationId xmlns:a16="http://schemas.microsoft.com/office/drawing/2014/main" id="{5780A54A-E582-4546-9A5C-65A238CF7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1346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4" name="Oval 2112">
                <a:extLst>
                  <a:ext uri="{FF2B5EF4-FFF2-40B4-BE49-F238E27FC236}">
                    <a16:creationId xmlns:a16="http://schemas.microsoft.com/office/drawing/2014/main" id="{D5E75E15-4BDD-4E5A-822A-534A68AD3A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138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5" name="Oval 2113">
                <a:extLst>
                  <a:ext uri="{FF2B5EF4-FFF2-40B4-BE49-F238E27FC236}">
                    <a16:creationId xmlns:a16="http://schemas.microsoft.com/office/drawing/2014/main" id="{8705898C-7185-4CC8-9E68-7CC07EF96A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142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6" name="Oval 2114">
                <a:extLst>
                  <a:ext uri="{FF2B5EF4-FFF2-40B4-BE49-F238E27FC236}">
                    <a16:creationId xmlns:a16="http://schemas.microsoft.com/office/drawing/2014/main" id="{75374271-F936-4EBB-954C-6729796F4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1466"/>
                <a:ext cx="61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7" name="Oval 2115">
                <a:extLst>
                  <a:ext uri="{FF2B5EF4-FFF2-40B4-BE49-F238E27FC236}">
                    <a16:creationId xmlns:a16="http://schemas.microsoft.com/office/drawing/2014/main" id="{FD13893C-7AA7-47F4-84E1-8128AD015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1506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8" name="Oval 2116">
                <a:extLst>
                  <a:ext uri="{FF2B5EF4-FFF2-40B4-BE49-F238E27FC236}">
                    <a16:creationId xmlns:a16="http://schemas.microsoft.com/office/drawing/2014/main" id="{67C2B641-0659-47C0-8DE6-A3E883765B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1546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9" name="Oval 2117">
                <a:extLst>
                  <a:ext uri="{FF2B5EF4-FFF2-40B4-BE49-F238E27FC236}">
                    <a16:creationId xmlns:a16="http://schemas.microsoft.com/office/drawing/2014/main" id="{06D089A5-755C-4B7F-B130-66940C93BC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0" y="1593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0" name="Oval 2118">
                <a:extLst>
                  <a:ext uri="{FF2B5EF4-FFF2-40B4-BE49-F238E27FC236}">
                    <a16:creationId xmlns:a16="http://schemas.microsoft.com/office/drawing/2014/main" id="{969A474F-19A0-4F38-915A-BBF636765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163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1" name="Oval 2119">
                <a:extLst>
                  <a:ext uri="{FF2B5EF4-FFF2-40B4-BE49-F238E27FC236}">
                    <a16:creationId xmlns:a16="http://schemas.microsoft.com/office/drawing/2014/main" id="{A8D52268-6762-4D1D-A805-9CC1EEA3D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167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2" name="Oval 2120">
                <a:extLst>
                  <a:ext uri="{FF2B5EF4-FFF2-40B4-BE49-F238E27FC236}">
                    <a16:creationId xmlns:a16="http://schemas.microsoft.com/office/drawing/2014/main" id="{43AD6211-E1F7-46D7-9725-07E050702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94" y="17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3" name="Oval 2121">
                <a:extLst>
                  <a:ext uri="{FF2B5EF4-FFF2-40B4-BE49-F238E27FC236}">
                    <a16:creationId xmlns:a16="http://schemas.microsoft.com/office/drawing/2014/main" id="{037235B2-9570-4B5B-AFDD-ECE1EB67D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4" y="175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4" name="Oval 2122">
                <a:extLst>
                  <a:ext uri="{FF2B5EF4-FFF2-40B4-BE49-F238E27FC236}">
                    <a16:creationId xmlns:a16="http://schemas.microsoft.com/office/drawing/2014/main" id="{1036D179-AF3B-41FD-944D-588D207609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8" y="179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5" name="Oval 2123">
                <a:extLst>
                  <a:ext uri="{FF2B5EF4-FFF2-40B4-BE49-F238E27FC236}">
                    <a16:creationId xmlns:a16="http://schemas.microsoft.com/office/drawing/2014/main" id="{910C9DB1-304E-4881-88C6-A5DBA1C7A4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8" y="183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6" name="Oval 2124">
                <a:extLst>
                  <a:ext uri="{FF2B5EF4-FFF2-40B4-BE49-F238E27FC236}">
                    <a16:creationId xmlns:a16="http://schemas.microsoft.com/office/drawing/2014/main" id="{826BE2E2-F978-4FE6-B6A2-B500B5A277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8" y="1873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7" name="Freeform 2125">
                <a:extLst>
                  <a:ext uri="{FF2B5EF4-FFF2-40B4-BE49-F238E27FC236}">
                    <a16:creationId xmlns:a16="http://schemas.microsoft.com/office/drawing/2014/main" id="{6121D31E-4C14-4CFE-86BC-B6A70D7C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2" y="1913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7 w 13"/>
                  <a:gd name="T3" fmla="*/ 0 h 14"/>
                  <a:gd name="T4" fmla="*/ 0 w 13"/>
                  <a:gd name="T5" fmla="*/ 7 h 14"/>
                  <a:gd name="T6" fmla="*/ 7 w 13"/>
                  <a:gd name="T7" fmla="*/ 14 h 14"/>
                  <a:gd name="T8" fmla="*/ 12 w 13"/>
                  <a:gd name="T9" fmla="*/ 11 h 14"/>
                  <a:gd name="T10" fmla="*/ 13 w 13"/>
                  <a:gd name="T11" fmla="*/ 9 h 14"/>
                  <a:gd name="T12" fmla="*/ 13 w 13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8" name="Freeform 2126">
                <a:extLst>
                  <a:ext uri="{FF2B5EF4-FFF2-40B4-BE49-F238E27FC236}">
                    <a16:creationId xmlns:a16="http://schemas.microsoft.com/office/drawing/2014/main" id="{CFB35660-42CD-4511-84FD-C80CC177D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1953"/>
                <a:ext cx="87" cy="93"/>
              </a:xfrm>
              <a:custGeom>
                <a:avLst/>
                <a:gdLst>
                  <a:gd name="T0" fmla="*/ 6 w 13"/>
                  <a:gd name="T1" fmla="*/ 14 h 14"/>
                  <a:gd name="T2" fmla="*/ 12 w 13"/>
                  <a:gd name="T3" fmla="*/ 11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6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6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6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9" name="Freeform 2127">
                <a:extLst>
                  <a:ext uri="{FF2B5EF4-FFF2-40B4-BE49-F238E27FC236}">
                    <a16:creationId xmlns:a16="http://schemas.microsoft.com/office/drawing/2014/main" id="{F634DD31-7765-4871-AD66-92BA6F154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2000"/>
                <a:ext cx="94" cy="86"/>
              </a:xfrm>
              <a:custGeom>
                <a:avLst/>
                <a:gdLst>
                  <a:gd name="T0" fmla="*/ 12 w 14"/>
                  <a:gd name="T1" fmla="*/ 11 h 13"/>
                  <a:gd name="T2" fmla="*/ 14 w 14"/>
                  <a:gd name="T3" fmla="*/ 8 h 13"/>
                  <a:gd name="T4" fmla="*/ 14 w 14"/>
                  <a:gd name="T5" fmla="*/ 6 h 13"/>
                  <a:gd name="T6" fmla="*/ 12 w 14"/>
                  <a:gd name="T7" fmla="*/ 1 h 13"/>
                  <a:gd name="T8" fmla="*/ 9 w 14"/>
                  <a:gd name="T9" fmla="*/ 0 h 13"/>
                  <a:gd name="T10" fmla="*/ 7 w 14"/>
                  <a:gd name="T11" fmla="*/ 0 h 13"/>
                  <a:gd name="T12" fmla="*/ 2 w 14"/>
                  <a:gd name="T13" fmla="*/ 2 h 13"/>
                  <a:gd name="T14" fmla="*/ 1 w 14"/>
                  <a:gd name="T15" fmla="*/ 4 h 13"/>
                  <a:gd name="T16" fmla="*/ 0 w 14"/>
                  <a:gd name="T17" fmla="*/ 6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4"/>
                      <a:pt x="13" y="3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0"/>
                      <a:pt x="3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0" name="Freeform 2128">
                <a:extLst>
                  <a:ext uri="{FF2B5EF4-FFF2-40B4-BE49-F238E27FC236}">
                    <a16:creationId xmlns:a16="http://schemas.microsoft.com/office/drawing/2014/main" id="{FCEC497A-1D05-4FB7-AB15-1964758B1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2040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1" name="Freeform 2129">
                <a:extLst>
                  <a:ext uri="{FF2B5EF4-FFF2-40B4-BE49-F238E27FC236}">
                    <a16:creationId xmlns:a16="http://schemas.microsoft.com/office/drawing/2014/main" id="{245C3A60-EDBB-46AB-BDCF-DE10643F8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96" y="2080"/>
                <a:ext cx="94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7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1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2" name="Freeform 2130">
                <a:extLst>
                  <a:ext uri="{FF2B5EF4-FFF2-40B4-BE49-F238E27FC236}">
                    <a16:creationId xmlns:a16="http://schemas.microsoft.com/office/drawing/2014/main" id="{EF9A7561-C7F5-4A62-895E-556D82ED9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2120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7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3" name="Freeform 2131">
                <a:extLst>
                  <a:ext uri="{FF2B5EF4-FFF2-40B4-BE49-F238E27FC236}">
                    <a16:creationId xmlns:a16="http://schemas.microsoft.com/office/drawing/2014/main" id="{0354E08A-C6E3-43E5-842B-98E5BD05C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2160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1 w 15"/>
                  <a:gd name="T3" fmla="*/ 14 h 15"/>
                  <a:gd name="T4" fmla="*/ 15 w 15"/>
                  <a:gd name="T5" fmla="*/ 7 h 15"/>
                  <a:gd name="T6" fmla="*/ 13 w 15"/>
                  <a:gd name="T7" fmla="*/ 3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4" name="Freeform 2132">
                <a:extLst>
                  <a:ext uri="{FF2B5EF4-FFF2-40B4-BE49-F238E27FC236}">
                    <a16:creationId xmlns:a16="http://schemas.microsoft.com/office/drawing/2014/main" id="{B10478F7-3DF0-4676-AF9F-6CC76771D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2200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4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2 w 16"/>
                  <a:gd name="T17" fmla="*/ 12 h 15"/>
                  <a:gd name="T18" fmla="*/ 2 w 16"/>
                  <a:gd name="T19" fmla="*/ 12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5" name="Freeform 2133">
                <a:extLst>
                  <a:ext uri="{FF2B5EF4-FFF2-40B4-BE49-F238E27FC236}">
                    <a16:creationId xmlns:a16="http://schemas.microsoft.com/office/drawing/2014/main" id="{03207C09-970A-4B24-8239-9E3AA9061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2240"/>
                <a:ext cx="106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6" name="Freeform 2134">
                <a:extLst>
                  <a:ext uri="{FF2B5EF4-FFF2-40B4-BE49-F238E27FC236}">
                    <a16:creationId xmlns:a16="http://schemas.microsoft.com/office/drawing/2014/main" id="{0C60CE2B-03FA-4564-AFD8-3282C75A8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2280"/>
                <a:ext cx="114" cy="107"/>
              </a:xfrm>
              <a:custGeom>
                <a:avLst/>
                <a:gdLst>
                  <a:gd name="T0" fmla="*/ 9 w 17"/>
                  <a:gd name="T1" fmla="*/ 0 h 16"/>
                  <a:gd name="T2" fmla="*/ 8 w 17"/>
                  <a:gd name="T3" fmla="*/ 0 h 16"/>
                  <a:gd name="T4" fmla="*/ 5 w 17"/>
                  <a:gd name="T5" fmla="*/ 1 h 16"/>
                  <a:gd name="T6" fmla="*/ 0 w 17"/>
                  <a:gd name="T7" fmla="*/ 8 h 16"/>
                  <a:gd name="T8" fmla="*/ 1 w 17"/>
                  <a:gd name="T9" fmla="*/ 9 h 16"/>
                  <a:gd name="T10" fmla="*/ 2 w 17"/>
                  <a:gd name="T11" fmla="*/ 12 h 16"/>
                  <a:gd name="T12" fmla="*/ 2 w 17"/>
                  <a:gd name="T13" fmla="*/ 12 h 16"/>
                  <a:gd name="T14" fmla="*/ 9 w 17"/>
                  <a:gd name="T15" fmla="*/ 16 h 16"/>
                  <a:gd name="T16" fmla="*/ 12 w 17"/>
                  <a:gd name="T17" fmla="*/ 15 h 16"/>
                  <a:gd name="T18" fmla="*/ 12 w 17"/>
                  <a:gd name="T19" fmla="*/ 14 h 16"/>
                  <a:gd name="T20" fmla="*/ 17 w 17"/>
                  <a:gd name="T21" fmla="*/ 7 h 16"/>
                  <a:gd name="T22" fmla="*/ 16 w 17"/>
                  <a:gd name="T23" fmla="*/ 4 h 16"/>
                  <a:gd name="T24" fmla="*/ 9 w 17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7" name="Freeform 2135">
                <a:extLst>
                  <a:ext uri="{FF2B5EF4-FFF2-40B4-BE49-F238E27FC236}">
                    <a16:creationId xmlns:a16="http://schemas.microsoft.com/office/drawing/2014/main" id="{12BF4A77-5361-48F6-9FFB-5CAD9FA1C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232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5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8" name="Freeform 2136">
                <a:extLst>
                  <a:ext uri="{FF2B5EF4-FFF2-40B4-BE49-F238E27FC236}">
                    <a16:creationId xmlns:a16="http://schemas.microsoft.com/office/drawing/2014/main" id="{CD97849A-0AAB-4DF7-886F-1E5F7C1EF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8" y="2360"/>
                <a:ext cx="93" cy="113"/>
              </a:xfrm>
              <a:custGeom>
                <a:avLst/>
                <a:gdLst>
                  <a:gd name="T0" fmla="*/ 7 w 14"/>
                  <a:gd name="T1" fmla="*/ 1 h 17"/>
                  <a:gd name="T2" fmla="*/ 4 w 14"/>
                  <a:gd name="T3" fmla="*/ 1 h 17"/>
                  <a:gd name="T4" fmla="*/ 0 w 14"/>
                  <a:gd name="T5" fmla="*/ 9 h 17"/>
                  <a:gd name="T6" fmla="*/ 0 w 14"/>
                  <a:gd name="T7" fmla="*/ 10 h 17"/>
                  <a:gd name="T8" fmla="*/ 1 w 14"/>
                  <a:gd name="T9" fmla="*/ 12 h 17"/>
                  <a:gd name="T10" fmla="*/ 2 w 14"/>
                  <a:gd name="T11" fmla="*/ 12 h 17"/>
                  <a:gd name="T12" fmla="*/ 9 w 14"/>
                  <a:gd name="T13" fmla="*/ 17 h 17"/>
                  <a:gd name="T14" fmla="*/ 12 w 14"/>
                  <a:gd name="T15" fmla="*/ 16 h 17"/>
                  <a:gd name="T16" fmla="*/ 11 w 14"/>
                  <a:gd name="T17" fmla="*/ 15 h 17"/>
                  <a:gd name="T18" fmla="*/ 14 w 14"/>
                  <a:gd name="T19" fmla="*/ 9 h 17"/>
                  <a:gd name="T20" fmla="*/ 14 w 14"/>
                  <a:gd name="T21" fmla="*/ 3 h 17"/>
                  <a:gd name="T22" fmla="*/ 8 w 14"/>
                  <a:gd name="T23" fmla="*/ 0 h 17"/>
                  <a:gd name="T24" fmla="*/ 7 w 14"/>
                  <a:gd name="T2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7">
                    <a:moveTo>
                      <a:pt x="7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2" y="10"/>
                      <a:pt x="14" y="9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9" name="Freeform 2137">
                <a:extLst>
                  <a:ext uri="{FF2B5EF4-FFF2-40B4-BE49-F238E27FC236}">
                    <a16:creationId xmlns:a16="http://schemas.microsoft.com/office/drawing/2014/main" id="{8D3361BA-EE10-47FE-9C81-1BB1624C2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2420"/>
                <a:ext cx="20" cy="67"/>
              </a:xfrm>
              <a:custGeom>
                <a:avLst/>
                <a:gdLst>
                  <a:gd name="T0" fmla="*/ 0 w 3"/>
                  <a:gd name="T1" fmla="*/ 6 h 10"/>
                  <a:gd name="T2" fmla="*/ 1 w 3"/>
                  <a:gd name="T3" fmla="*/ 7 h 10"/>
                  <a:gd name="T4" fmla="*/ 1 w 3"/>
                  <a:gd name="T5" fmla="*/ 10 h 10"/>
                  <a:gd name="T6" fmla="*/ 3 w 3"/>
                  <a:gd name="T7" fmla="*/ 9 h 10"/>
                  <a:gd name="T8" fmla="*/ 3 w 3"/>
                  <a:gd name="T9" fmla="*/ 9 h 10"/>
                  <a:gd name="T10" fmla="*/ 3 w 3"/>
                  <a:gd name="T11" fmla="*/ 0 h 10"/>
                  <a:gd name="T12" fmla="*/ 0 w 3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6"/>
                    </a:moveTo>
                    <a:cubicBezTo>
                      <a:pt x="0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0" name="Freeform 2138">
                <a:extLst>
                  <a:ext uri="{FF2B5EF4-FFF2-40B4-BE49-F238E27FC236}">
                    <a16:creationId xmlns:a16="http://schemas.microsoft.com/office/drawing/2014/main" id="{C708C1A2-97A2-48E8-B618-926D94740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3" y="499"/>
                <a:ext cx="7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1" name="Oval 2139">
                <a:extLst>
                  <a:ext uri="{FF2B5EF4-FFF2-40B4-BE49-F238E27FC236}">
                    <a16:creationId xmlns:a16="http://schemas.microsoft.com/office/drawing/2014/main" id="{F6F4ECA4-5101-4E98-84C3-B821833FF8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3" y="53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2" name="Oval 2140">
                <a:extLst>
                  <a:ext uri="{FF2B5EF4-FFF2-40B4-BE49-F238E27FC236}">
                    <a16:creationId xmlns:a16="http://schemas.microsoft.com/office/drawing/2014/main" id="{4D21F583-9D98-4C74-816E-7E5898C03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57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3" name="Oval 2141">
                <a:extLst>
                  <a:ext uri="{FF2B5EF4-FFF2-40B4-BE49-F238E27FC236}">
                    <a16:creationId xmlns:a16="http://schemas.microsoft.com/office/drawing/2014/main" id="{F83136E3-9DCC-49F5-8942-EFDA174D10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61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4" name="Oval 2142">
                <a:extLst>
                  <a:ext uri="{FF2B5EF4-FFF2-40B4-BE49-F238E27FC236}">
                    <a16:creationId xmlns:a16="http://schemas.microsoft.com/office/drawing/2014/main" id="{2DA08D16-C6DB-4AA1-B0C7-7404270CC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65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5" name="Oval 2143">
                <a:extLst>
                  <a:ext uri="{FF2B5EF4-FFF2-40B4-BE49-F238E27FC236}">
                    <a16:creationId xmlns:a16="http://schemas.microsoft.com/office/drawing/2014/main" id="{F6B0DE41-B524-4DC7-9EA2-87271D9A9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69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6" name="Oval 2144">
                <a:extLst>
                  <a:ext uri="{FF2B5EF4-FFF2-40B4-BE49-F238E27FC236}">
                    <a16:creationId xmlns:a16="http://schemas.microsoft.com/office/drawing/2014/main" id="{62D762B6-4112-43B4-B412-CD47154EF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73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7" name="Oval 2145">
                <a:extLst>
                  <a:ext uri="{FF2B5EF4-FFF2-40B4-BE49-F238E27FC236}">
                    <a16:creationId xmlns:a16="http://schemas.microsoft.com/office/drawing/2014/main" id="{7B70E413-C7C5-46CF-8C87-6E7C8F827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772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8" name="Oval 2146">
                <a:extLst>
                  <a:ext uri="{FF2B5EF4-FFF2-40B4-BE49-F238E27FC236}">
                    <a16:creationId xmlns:a16="http://schemas.microsoft.com/office/drawing/2014/main" id="{98D90F2A-5E74-4A20-A9F0-6AF8EC648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81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9" name="Oval 2147">
                <a:extLst>
                  <a:ext uri="{FF2B5EF4-FFF2-40B4-BE49-F238E27FC236}">
                    <a16:creationId xmlns:a16="http://schemas.microsoft.com/office/drawing/2014/main" id="{76B494FE-51CD-469B-8E9A-C5C30103F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859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0" name="Oval 2148">
                <a:extLst>
                  <a:ext uri="{FF2B5EF4-FFF2-40B4-BE49-F238E27FC236}">
                    <a16:creationId xmlns:a16="http://schemas.microsoft.com/office/drawing/2014/main" id="{C56B56C1-AC11-4229-9609-B9F5CE0F4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9" y="899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1" name="Oval 2149">
                <a:extLst>
                  <a:ext uri="{FF2B5EF4-FFF2-40B4-BE49-F238E27FC236}">
                    <a16:creationId xmlns:a16="http://schemas.microsoft.com/office/drawing/2014/main" id="{813F0491-F8E7-4ACA-B318-0ED4857F2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939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2" name="Oval 2150">
                <a:extLst>
                  <a:ext uri="{FF2B5EF4-FFF2-40B4-BE49-F238E27FC236}">
                    <a16:creationId xmlns:a16="http://schemas.microsoft.com/office/drawing/2014/main" id="{4E710924-D665-4AD2-82FF-2BA9447550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97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3" name="Oval 2151">
                <a:extLst>
                  <a:ext uri="{FF2B5EF4-FFF2-40B4-BE49-F238E27FC236}">
                    <a16:creationId xmlns:a16="http://schemas.microsoft.com/office/drawing/2014/main" id="{66B60467-DEE5-4A99-B782-DBA579D45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101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4" name="Oval 2152">
                <a:extLst>
                  <a:ext uri="{FF2B5EF4-FFF2-40B4-BE49-F238E27FC236}">
                    <a16:creationId xmlns:a16="http://schemas.microsoft.com/office/drawing/2014/main" id="{5DAE87E9-7917-44F5-8AEA-FF9A6C0105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105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5" name="Oval 2153">
                <a:extLst>
                  <a:ext uri="{FF2B5EF4-FFF2-40B4-BE49-F238E27FC236}">
                    <a16:creationId xmlns:a16="http://schemas.microsoft.com/office/drawing/2014/main" id="{951431E7-5127-4DEA-BAD4-B3EEA1820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1099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6" name="Oval 2154">
                <a:extLst>
                  <a:ext uri="{FF2B5EF4-FFF2-40B4-BE49-F238E27FC236}">
                    <a16:creationId xmlns:a16="http://schemas.microsoft.com/office/drawing/2014/main" id="{CD1E0785-8340-42ED-B909-C57B2BF526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113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7" name="Oval 2155">
                <a:extLst>
                  <a:ext uri="{FF2B5EF4-FFF2-40B4-BE49-F238E27FC236}">
                    <a16:creationId xmlns:a16="http://schemas.microsoft.com/office/drawing/2014/main" id="{9727A08C-673C-491C-850B-F50DF0C30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117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8" name="Oval 2156">
                <a:extLst>
                  <a:ext uri="{FF2B5EF4-FFF2-40B4-BE49-F238E27FC236}">
                    <a16:creationId xmlns:a16="http://schemas.microsoft.com/office/drawing/2014/main" id="{9705DD37-28B8-42AA-85D2-13F6BDC2E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121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9" name="Oval 2157">
                <a:extLst>
                  <a:ext uri="{FF2B5EF4-FFF2-40B4-BE49-F238E27FC236}">
                    <a16:creationId xmlns:a16="http://schemas.microsoft.com/office/drawing/2014/main" id="{2ABD99CC-45F6-4914-9258-65B0BE221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1266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0" name="Oval 2158">
                <a:extLst>
                  <a:ext uri="{FF2B5EF4-FFF2-40B4-BE49-F238E27FC236}">
                    <a16:creationId xmlns:a16="http://schemas.microsoft.com/office/drawing/2014/main" id="{22D6BE19-13AB-40E6-8209-18D8A93AF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1306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1" name="Oval 2159">
                <a:extLst>
                  <a:ext uri="{FF2B5EF4-FFF2-40B4-BE49-F238E27FC236}">
                    <a16:creationId xmlns:a16="http://schemas.microsoft.com/office/drawing/2014/main" id="{CF2CD9A0-56EB-4788-8120-FCC5B88E0B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134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2" name="Oval 2160">
                <a:extLst>
                  <a:ext uri="{FF2B5EF4-FFF2-40B4-BE49-F238E27FC236}">
                    <a16:creationId xmlns:a16="http://schemas.microsoft.com/office/drawing/2014/main" id="{8CA3C83D-A89B-4471-A5D9-4AC6639A4A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138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3" name="Oval 2161">
                <a:extLst>
                  <a:ext uri="{FF2B5EF4-FFF2-40B4-BE49-F238E27FC236}">
                    <a16:creationId xmlns:a16="http://schemas.microsoft.com/office/drawing/2014/main" id="{370FCFD5-3E49-4F9D-BBB3-6F69D46DC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142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4" name="Oval 2162">
                <a:extLst>
                  <a:ext uri="{FF2B5EF4-FFF2-40B4-BE49-F238E27FC236}">
                    <a16:creationId xmlns:a16="http://schemas.microsoft.com/office/drawing/2014/main" id="{30F68EEE-CC60-4D90-BC70-AC7B7D3E1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14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5" name="Oval 2163">
                <a:extLst>
                  <a:ext uri="{FF2B5EF4-FFF2-40B4-BE49-F238E27FC236}">
                    <a16:creationId xmlns:a16="http://schemas.microsoft.com/office/drawing/2014/main" id="{D3FD7C33-E510-42E8-9100-21A4DB707E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150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6" name="Oval 2164">
                <a:extLst>
                  <a:ext uri="{FF2B5EF4-FFF2-40B4-BE49-F238E27FC236}">
                    <a16:creationId xmlns:a16="http://schemas.microsoft.com/office/drawing/2014/main" id="{01CE1C96-4F17-42BB-AF51-AD95060D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6" y="154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7" name="Oval 2165">
                <a:extLst>
                  <a:ext uri="{FF2B5EF4-FFF2-40B4-BE49-F238E27FC236}">
                    <a16:creationId xmlns:a16="http://schemas.microsoft.com/office/drawing/2014/main" id="{31DE84EA-DBEC-4FA7-A6D1-2CC4E3DF52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6" y="158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8" name="Oval 2166">
                <a:extLst>
                  <a:ext uri="{FF2B5EF4-FFF2-40B4-BE49-F238E27FC236}">
                    <a16:creationId xmlns:a16="http://schemas.microsoft.com/office/drawing/2014/main" id="{397EAB4F-138A-4A1B-8EFA-9C0587D77D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162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9" name="Oval 2167">
                <a:extLst>
                  <a:ext uri="{FF2B5EF4-FFF2-40B4-BE49-F238E27FC236}">
                    <a16:creationId xmlns:a16="http://schemas.microsoft.com/office/drawing/2014/main" id="{84EA6951-D40B-486F-9088-E4F7F1DEB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0" y="1666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" name="Oval 2168">
                <a:extLst>
                  <a:ext uri="{FF2B5EF4-FFF2-40B4-BE49-F238E27FC236}">
                    <a16:creationId xmlns:a16="http://schemas.microsoft.com/office/drawing/2014/main" id="{98AFD13B-DA2D-4172-AED0-71C9822A5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0" y="1713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" name="Oval 2169">
                <a:extLst>
                  <a:ext uri="{FF2B5EF4-FFF2-40B4-BE49-F238E27FC236}">
                    <a16:creationId xmlns:a16="http://schemas.microsoft.com/office/drawing/2014/main" id="{DB4DA8C0-6AE5-4862-838B-E1F65E1BCC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3" y="1753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" name="Oval 2170">
                <a:extLst>
                  <a:ext uri="{FF2B5EF4-FFF2-40B4-BE49-F238E27FC236}">
                    <a16:creationId xmlns:a16="http://schemas.microsoft.com/office/drawing/2014/main" id="{6576A01C-D7A5-47B4-A5DF-D94070F60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54" y="179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" name="Oval 2171">
                <a:extLst>
                  <a:ext uri="{FF2B5EF4-FFF2-40B4-BE49-F238E27FC236}">
                    <a16:creationId xmlns:a16="http://schemas.microsoft.com/office/drawing/2014/main" id="{F99F3CAA-E9D9-4EB3-BF04-4D3D5E106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4" y="1833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" name="Oval 2172">
                <a:extLst>
                  <a:ext uri="{FF2B5EF4-FFF2-40B4-BE49-F238E27FC236}">
                    <a16:creationId xmlns:a16="http://schemas.microsoft.com/office/drawing/2014/main" id="{6E8B22D2-3358-4270-BD29-CB2129E21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87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" name="Oval 2173">
                <a:extLst>
                  <a:ext uri="{FF2B5EF4-FFF2-40B4-BE49-F238E27FC236}">
                    <a16:creationId xmlns:a16="http://schemas.microsoft.com/office/drawing/2014/main" id="{FADB9894-1F17-4BC2-B9C5-112BE5E86C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8" y="19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" name="Oval 2174">
                <a:extLst>
                  <a:ext uri="{FF2B5EF4-FFF2-40B4-BE49-F238E27FC236}">
                    <a16:creationId xmlns:a16="http://schemas.microsoft.com/office/drawing/2014/main" id="{5CBF1751-55D0-4A07-BE75-5F24E7A986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1" y="195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" name="Oval 2175">
                <a:extLst>
                  <a:ext uri="{FF2B5EF4-FFF2-40B4-BE49-F238E27FC236}">
                    <a16:creationId xmlns:a16="http://schemas.microsoft.com/office/drawing/2014/main" id="{58809A91-F846-47A4-80E6-526357D04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2" y="1993"/>
                <a:ext cx="86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8" name="Freeform 2176">
                <a:extLst>
                  <a:ext uri="{FF2B5EF4-FFF2-40B4-BE49-F238E27FC236}">
                    <a16:creationId xmlns:a16="http://schemas.microsoft.com/office/drawing/2014/main" id="{1357FB60-08F9-4D26-ABF0-E13D5D021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2" y="2033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2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9" name="Freeform 2177">
                <a:extLst>
                  <a:ext uri="{FF2B5EF4-FFF2-40B4-BE49-F238E27FC236}">
                    <a16:creationId xmlns:a16="http://schemas.microsoft.com/office/drawing/2014/main" id="{F787A445-A674-464E-BDDD-310DF712C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2073"/>
                <a:ext cx="94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0" name="Freeform 2178">
                <a:extLst>
                  <a:ext uri="{FF2B5EF4-FFF2-40B4-BE49-F238E27FC236}">
                    <a16:creationId xmlns:a16="http://schemas.microsoft.com/office/drawing/2014/main" id="{898732EC-B158-46E3-A100-230D3D563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6" y="2113"/>
                <a:ext cx="93" cy="100"/>
              </a:xfrm>
              <a:custGeom>
                <a:avLst/>
                <a:gdLst>
                  <a:gd name="T0" fmla="*/ 2 w 14"/>
                  <a:gd name="T1" fmla="*/ 13 h 15"/>
                  <a:gd name="T2" fmla="*/ 5 w 14"/>
                  <a:gd name="T3" fmla="*/ 14 h 15"/>
                  <a:gd name="T4" fmla="*/ 7 w 14"/>
                  <a:gd name="T5" fmla="*/ 15 h 15"/>
                  <a:gd name="T6" fmla="*/ 12 w 14"/>
                  <a:gd name="T7" fmla="*/ 13 h 15"/>
                  <a:gd name="T8" fmla="*/ 14 w 14"/>
                  <a:gd name="T9" fmla="*/ 9 h 15"/>
                  <a:gd name="T10" fmla="*/ 14 w 14"/>
                  <a:gd name="T11" fmla="*/ 7 h 15"/>
                  <a:gd name="T12" fmla="*/ 12 w 14"/>
                  <a:gd name="T13" fmla="*/ 3 h 15"/>
                  <a:gd name="T14" fmla="*/ 8 w 14"/>
                  <a:gd name="T15" fmla="*/ 1 h 15"/>
                  <a:gd name="T16" fmla="*/ 7 w 14"/>
                  <a:gd name="T17" fmla="*/ 0 h 15"/>
                  <a:gd name="T18" fmla="*/ 2 w 14"/>
                  <a:gd name="T19" fmla="*/ 3 h 15"/>
                  <a:gd name="T20" fmla="*/ 0 w 14"/>
                  <a:gd name="T21" fmla="*/ 6 h 15"/>
                  <a:gd name="T22" fmla="*/ 0 w 14"/>
                  <a:gd name="T23" fmla="*/ 7 h 15"/>
                  <a:gd name="T24" fmla="*/ 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3"/>
                    </a:moveTo>
                    <a:cubicBezTo>
                      <a:pt x="3" y="13"/>
                      <a:pt x="4" y="13"/>
                      <a:pt x="5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2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1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1" name="Freeform 2179">
                <a:extLst>
                  <a:ext uri="{FF2B5EF4-FFF2-40B4-BE49-F238E27FC236}">
                    <a16:creationId xmlns:a16="http://schemas.microsoft.com/office/drawing/2014/main" id="{A2342908-DB61-4E92-A94E-64FDF2230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2160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6 w 15"/>
                  <a:gd name="T3" fmla="*/ 14 h 14"/>
                  <a:gd name="T4" fmla="*/ 8 w 15"/>
                  <a:gd name="T5" fmla="*/ 14 h 14"/>
                  <a:gd name="T6" fmla="*/ 12 w 15"/>
                  <a:gd name="T7" fmla="*/ 12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2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2" name="Freeform 2180">
                <a:extLst>
                  <a:ext uri="{FF2B5EF4-FFF2-40B4-BE49-F238E27FC236}">
                    <a16:creationId xmlns:a16="http://schemas.microsoft.com/office/drawing/2014/main" id="{BCAA9FA6-5FBA-4202-9379-B896171A0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2200"/>
                <a:ext cx="101" cy="93"/>
              </a:xfrm>
              <a:custGeom>
                <a:avLst/>
                <a:gdLst>
                  <a:gd name="T0" fmla="*/ 2 w 15"/>
                  <a:gd name="T1" fmla="*/ 12 h 14"/>
                  <a:gd name="T2" fmla="*/ 6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3" name="Freeform 2181">
                <a:extLst>
                  <a:ext uri="{FF2B5EF4-FFF2-40B4-BE49-F238E27FC236}">
                    <a16:creationId xmlns:a16="http://schemas.microsoft.com/office/drawing/2014/main" id="{360DE568-F770-44AC-B9C9-6661128AD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2240"/>
                <a:ext cx="93" cy="100"/>
              </a:xfrm>
              <a:custGeom>
                <a:avLst/>
                <a:gdLst>
                  <a:gd name="T0" fmla="*/ 1 w 14"/>
                  <a:gd name="T1" fmla="*/ 12 h 15"/>
                  <a:gd name="T2" fmla="*/ 7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7 h 15"/>
                  <a:gd name="T10" fmla="*/ 14 w 14"/>
                  <a:gd name="T11" fmla="*/ 7 h 15"/>
                  <a:gd name="T12" fmla="*/ 13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3 w 14"/>
                  <a:gd name="T19" fmla="*/ 1 h 15"/>
                  <a:gd name="T20" fmla="*/ 0 w 14"/>
                  <a:gd name="T21" fmla="*/ 7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4" name="Freeform 2182">
                <a:extLst>
                  <a:ext uri="{FF2B5EF4-FFF2-40B4-BE49-F238E27FC236}">
                    <a16:creationId xmlns:a16="http://schemas.microsoft.com/office/drawing/2014/main" id="{9AD92A14-B405-4975-9463-CDCCCDE12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2280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8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8 w 15"/>
                  <a:gd name="T13" fmla="*/ 0 h 15"/>
                  <a:gd name="T14" fmla="*/ 8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2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5" name="Freeform 2183">
                <a:extLst>
                  <a:ext uri="{FF2B5EF4-FFF2-40B4-BE49-F238E27FC236}">
                    <a16:creationId xmlns:a16="http://schemas.microsoft.com/office/drawing/2014/main" id="{F2EE6E05-1B78-45E0-B869-7B88D52CF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2320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8 h 15"/>
                  <a:gd name="T20" fmla="*/ 1 w 15"/>
                  <a:gd name="T21" fmla="*/ 12 h 15"/>
                  <a:gd name="T22" fmla="*/ 1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6" name="Freeform 2184">
                <a:extLst>
                  <a:ext uri="{FF2B5EF4-FFF2-40B4-BE49-F238E27FC236}">
                    <a16:creationId xmlns:a16="http://schemas.microsoft.com/office/drawing/2014/main" id="{E96267E3-421F-4DEE-B2AD-545B91C73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236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2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8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7" name="Freeform 2185">
                <a:extLst>
                  <a:ext uri="{FF2B5EF4-FFF2-40B4-BE49-F238E27FC236}">
                    <a16:creationId xmlns:a16="http://schemas.microsoft.com/office/drawing/2014/main" id="{C670F99C-F50D-4B75-85DA-B4BFF0797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24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8" name="Freeform 2186">
                <a:extLst>
                  <a:ext uri="{FF2B5EF4-FFF2-40B4-BE49-F238E27FC236}">
                    <a16:creationId xmlns:a16="http://schemas.microsoft.com/office/drawing/2014/main" id="{376AB032-37EA-4317-AA9C-23E43BBEB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2440"/>
                <a:ext cx="113" cy="113"/>
              </a:xfrm>
              <a:custGeom>
                <a:avLst/>
                <a:gdLst>
                  <a:gd name="T0" fmla="*/ 0 w 17"/>
                  <a:gd name="T1" fmla="*/ 8 h 17"/>
                  <a:gd name="T2" fmla="*/ 1 w 17"/>
                  <a:gd name="T3" fmla="*/ 9 h 17"/>
                  <a:gd name="T4" fmla="*/ 2 w 17"/>
                  <a:gd name="T5" fmla="*/ 12 h 17"/>
                  <a:gd name="T6" fmla="*/ 3 w 17"/>
                  <a:gd name="T7" fmla="*/ 12 h 17"/>
                  <a:gd name="T8" fmla="*/ 10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8 w 17"/>
                  <a:gd name="T21" fmla="*/ 0 h 17"/>
                  <a:gd name="T22" fmla="*/ 5 w 17"/>
                  <a:gd name="T23" fmla="*/ 1 h 17"/>
                  <a:gd name="T24" fmla="*/ 0 w 17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8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9" name="Freeform 2187">
                <a:extLst>
                  <a:ext uri="{FF2B5EF4-FFF2-40B4-BE49-F238E27FC236}">
                    <a16:creationId xmlns:a16="http://schemas.microsoft.com/office/drawing/2014/main" id="{06259096-48EB-4626-BBF0-D6669523C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2480"/>
                <a:ext cx="60" cy="107"/>
              </a:xfrm>
              <a:custGeom>
                <a:avLst/>
                <a:gdLst>
                  <a:gd name="T0" fmla="*/ 7 w 9"/>
                  <a:gd name="T1" fmla="*/ 1 h 16"/>
                  <a:gd name="T2" fmla="*/ 5 w 9"/>
                  <a:gd name="T3" fmla="*/ 1 h 16"/>
                  <a:gd name="T4" fmla="*/ 0 w 9"/>
                  <a:gd name="T5" fmla="*/ 9 h 16"/>
                  <a:gd name="T6" fmla="*/ 0 w 9"/>
                  <a:gd name="T7" fmla="*/ 10 h 16"/>
                  <a:gd name="T8" fmla="*/ 1 w 9"/>
                  <a:gd name="T9" fmla="*/ 12 h 16"/>
                  <a:gd name="T10" fmla="*/ 2 w 9"/>
                  <a:gd name="T11" fmla="*/ 12 h 16"/>
                  <a:gd name="T12" fmla="*/ 9 w 9"/>
                  <a:gd name="T13" fmla="*/ 16 h 16"/>
                  <a:gd name="T14" fmla="*/ 9 w 9"/>
                  <a:gd name="T15" fmla="*/ 0 h 16"/>
                  <a:gd name="T16" fmla="*/ 9 w 9"/>
                  <a:gd name="T17" fmla="*/ 0 h 16"/>
                  <a:gd name="T18" fmla="*/ 7 w 9"/>
                  <a:gd name="T1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7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0" name="Oval 2188">
                <a:extLst>
                  <a:ext uri="{FF2B5EF4-FFF2-40B4-BE49-F238E27FC236}">
                    <a16:creationId xmlns:a16="http://schemas.microsoft.com/office/drawing/2014/main" id="{38E3A3B9-581B-4328-943E-3601FC7E9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532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1" name="Oval 2189">
                <a:extLst>
                  <a:ext uri="{FF2B5EF4-FFF2-40B4-BE49-F238E27FC236}">
                    <a16:creationId xmlns:a16="http://schemas.microsoft.com/office/drawing/2014/main" id="{0C74A095-D323-4BBD-8B7E-6D821087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57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2" name="Oval 2190">
                <a:extLst>
                  <a:ext uri="{FF2B5EF4-FFF2-40B4-BE49-F238E27FC236}">
                    <a16:creationId xmlns:a16="http://schemas.microsoft.com/office/drawing/2014/main" id="{3A61FEA3-9652-452A-BD6B-1A2DF8983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612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3" name="Oval 2191">
                <a:extLst>
                  <a:ext uri="{FF2B5EF4-FFF2-40B4-BE49-F238E27FC236}">
                    <a16:creationId xmlns:a16="http://schemas.microsoft.com/office/drawing/2014/main" id="{9713E0B3-C78A-4A6C-84E9-D69927627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65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4" name="Oval 2192">
                <a:extLst>
                  <a:ext uri="{FF2B5EF4-FFF2-40B4-BE49-F238E27FC236}">
                    <a16:creationId xmlns:a16="http://schemas.microsoft.com/office/drawing/2014/main" id="{BFD93A58-5A74-4E9C-8D40-AE97AB8002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7" y="69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5" name="Oval 2193">
                <a:extLst>
                  <a:ext uri="{FF2B5EF4-FFF2-40B4-BE49-F238E27FC236}">
                    <a16:creationId xmlns:a16="http://schemas.microsoft.com/office/drawing/2014/main" id="{070A7938-C2C2-4A35-876B-E7EAA2B3D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732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6" name="Oval 2194">
                <a:extLst>
                  <a:ext uri="{FF2B5EF4-FFF2-40B4-BE49-F238E27FC236}">
                    <a16:creationId xmlns:a16="http://schemas.microsoft.com/office/drawing/2014/main" id="{E4BD790E-2E8B-4AC0-8262-8E546493D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772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7" name="Oval 2195">
                <a:extLst>
                  <a:ext uri="{FF2B5EF4-FFF2-40B4-BE49-F238E27FC236}">
                    <a16:creationId xmlns:a16="http://schemas.microsoft.com/office/drawing/2014/main" id="{FBACA436-AFF8-48BD-8499-8F30665F47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81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8" name="Oval 2196">
                <a:extLst>
                  <a:ext uri="{FF2B5EF4-FFF2-40B4-BE49-F238E27FC236}">
                    <a16:creationId xmlns:a16="http://schemas.microsoft.com/office/drawing/2014/main" id="{C70D49CD-46CC-4A75-88FC-1A94E6496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852"/>
                <a:ext cx="21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9" name="Oval 2197">
                <a:extLst>
                  <a:ext uri="{FF2B5EF4-FFF2-40B4-BE49-F238E27FC236}">
                    <a16:creationId xmlns:a16="http://schemas.microsoft.com/office/drawing/2014/main" id="{8E516C97-DDCF-4510-BC8A-6E44A925ED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892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0" name="Oval 2198">
                <a:extLst>
                  <a:ext uri="{FF2B5EF4-FFF2-40B4-BE49-F238E27FC236}">
                    <a16:creationId xmlns:a16="http://schemas.microsoft.com/office/drawing/2014/main" id="{AAF8077C-4825-4B4A-8E98-0032F32F37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93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1" name="Oval 2199">
                <a:extLst>
                  <a:ext uri="{FF2B5EF4-FFF2-40B4-BE49-F238E27FC236}">
                    <a16:creationId xmlns:a16="http://schemas.microsoft.com/office/drawing/2014/main" id="{E2E89CA7-D320-41C8-AC19-D1F38525D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979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2" name="Oval 2200">
                <a:extLst>
                  <a:ext uri="{FF2B5EF4-FFF2-40B4-BE49-F238E27FC236}">
                    <a16:creationId xmlns:a16="http://schemas.microsoft.com/office/drawing/2014/main" id="{E5A9C023-34B0-4AF0-9D06-7E50100F2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1019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3" name="Oval 2201">
                <a:extLst>
                  <a:ext uri="{FF2B5EF4-FFF2-40B4-BE49-F238E27FC236}">
                    <a16:creationId xmlns:a16="http://schemas.microsoft.com/office/drawing/2014/main" id="{93CC573F-AB79-4995-9F91-2145AAF9A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105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4" name="Oval 2202">
                <a:extLst>
                  <a:ext uri="{FF2B5EF4-FFF2-40B4-BE49-F238E27FC236}">
                    <a16:creationId xmlns:a16="http://schemas.microsoft.com/office/drawing/2014/main" id="{56106C18-C2EA-48CE-9670-6849FC1F4C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1099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5" name="Oval 2203">
                <a:extLst>
                  <a:ext uri="{FF2B5EF4-FFF2-40B4-BE49-F238E27FC236}">
                    <a16:creationId xmlns:a16="http://schemas.microsoft.com/office/drawing/2014/main" id="{64635883-621D-46E1-822F-1579D09A4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1139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6" name="Oval 2204">
                <a:extLst>
                  <a:ext uri="{FF2B5EF4-FFF2-40B4-BE49-F238E27FC236}">
                    <a16:creationId xmlns:a16="http://schemas.microsoft.com/office/drawing/2014/main" id="{C9E3C5F5-0499-448C-9293-24527AE54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117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7" name="Oval 2205">
                <a:extLst>
                  <a:ext uri="{FF2B5EF4-FFF2-40B4-BE49-F238E27FC236}">
                    <a16:creationId xmlns:a16="http://schemas.microsoft.com/office/drawing/2014/main" id="{74139224-7A13-47D3-BCB0-F6AD2C05E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1219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8" name="Oval 2206">
                <a:extLst>
                  <a:ext uri="{FF2B5EF4-FFF2-40B4-BE49-F238E27FC236}">
                    <a16:creationId xmlns:a16="http://schemas.microsoft.com/office/drawing/2014/main" id="{AADEF140-B086-4E44-8AB7-0ED98D9271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125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9" name="Oval 2207">
                <a:extLst>
                  <a:ext uri="{FF2B5EF4-FFF2-40B4-BE49-F238E27FC236}">
                    <a16:creationId xmlns:a16="http://schemas.microsoft.com/office/drawing/2014/main" id="{E6529916-FA96-4545-9785-14A4E85130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129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1" name="Group 2409">
              <a:extLst>
                <a:ext uri="{FF2B5EF4-FFF2-40B4-BE49-F238E27FC236}">
                  <a16:creationId xmlns:a16="http://schemas.microsoft.com/office/drawing/2014/main" id="{7302C3D2-2352-4915-89C9-C45E7187AC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79551" y="896938"/>
              <a:ext cx="6507163" cy="3844925"/>
              <a:chOff x="8932" y="565"/>
              <a:chExt cx="4099" cy="2422"/>
            </a:xfrm>
            <a:grpFill/>
          </p:grpSpPr>
          <p:sp>
            <p:nvSpPr>
              <p:cNvPr id="5580" name="Oval 2209">
                <a:extLst>
                  <a:ext uri="{FF2B5EF4-FFF2-40B4-BE49-F238E27FC236}">
                    <a16:creationId xmlns:a16="http://schemas.microsoft.com/office/drawing/2014/main" id="{E686531A-E6F7-4C01-98C9-D51AE440F2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1339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1" name="Oval 2210">
                <a:extLst>
                  <a:ext uri="{FF2B5EF4-FFF2-40B4-BE49-F238E27FC236}">
                    <a16:creationId xmlns:a16="http://schemas.microsoft.com/office/drawing/2014/main" id="{FC878325-9E55-401A-8946-EA6896DB95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1379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2" name="Oval 2211">
                <a:extLst>
                  <a:ext uri="{FF2B5EF4-FFF2-40B4-BE49-F238E27FC236}">
                    <a16:creationId xmlns:a16="http://schemas.microsoft.com/office/drawing/2014/main" id="{882D4968-FDFF-4813-B1BC-BD88E1AA2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8" y="1419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3" name="Oval 2212">
                <a:extLst>
                  <a:ext uri="{FF2B5EF4-FFF2-40B4-BE49-F238E27FC236}">
                    <a16:creationId xmlns:a16="http://schemas.microsoft.com/office/drawing/2014/main" id="{5AFF7F55-69DA-4AEA-8BDB-1B208F1ED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8" y="146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4" name="Oval 2213">
                <a:extLst>
                  <a:ext uri="{FF2B5EF4-FFF2-40B4-BE49-F238E27FC236}">
                    <a16:creationId xmlns:a16="http://schemas.microsoft.com/office/drawing/2014/main" id="{EC510C8A-7578-4B60-AF74-433BA92EE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150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5" name="Oval 2214">
                <a:extLst>
                  <a:ext uri="{FF2B5EF4-FFF2-40B4-BE49-F238E27FC236}">
                    <a16:creationId xmlns:a16="http://schemas.microsoft.com/office/drawing/2014/main" id="{24F0D94A-54AC-4862-96B7-B81389660C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2" y="154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6" name="Oval 2215">
                <a:extLst>
                  <a:ext uri="{FF2B5EF4-FFF2-40B4-BE49-F238E27FC236}">
                    <a16:creationId xmlns:a16="http://schemas.microsoft.com/office/drawing/2014/main" id="{A7F02C0B-BCB8-4784-A6C4-5C5B593005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158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7" name="Oval 2216">
                <a:extLst>
                  <a:ext uri="{FF2B5EF4-FFF2-40B4-BE49-F238E27FC236}">
                    <a16:creationId xmlns:a16="http://schemas.microsoft.com/office/drawing/2014/main" id="{58353B31-0206-49EA-973B-9398E66CD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" y="1626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8" name="Oval 2217">
                <a:extLst>
                  <a:ext uri="{FF2B5EF4-FFF2-40B4-BE49-F238E27FC236}">
                    <a16:creationId xmlns:a16="http://schemas.microsoft.com/office/drawing/2014/main" id="{507EF017-5E2F-49BA-B2A2-196C276DA8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6" y="166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9" name="Oval 2218">
                <a:extLst>
                  <a:ext uri="{FF2B5EF4-FFF2-40B4-BE49-F238E27FC236}">
                    <a16:creationId xmlns:a16="http://schemas.microsoft.com/office/drawing/2014/main" id="{16B99D20-14ED-47B9-9BEA-90D7EAD8F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9" y="1706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0" name="Oval 2219">
                <a:extLst>
                  <a:ext uri="{FF2B5EF4-FFF2-40B4-BE49-F238E27FC236}">
                    <a16:creationId xmlns:a16="http://schemas.microsoft.com/office/drawing/2014/main" id="{140A2547-AAA8-4C97-824C-B2992EC7F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0" y="1746"/>
                <a:ext cx="66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1" name="Oval 2220">
                <a:extLst>
                  <a:ext uri="{FF2B5EF4-FFF2-40B4-BE49-F238E27FC236}">
                    <a16:creationId xmlns:a16="http://schemas.microsoft.com/office/drawing/2014/main" id="{C2AD1C52-243F-49FA-9392-7B8FC944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0" y="178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2" name="Oval 2221">
                <a:extLst>
                  <a:ext uri="{FF2B5EF4-FFF2-40B4-BE49-F238E27FC236}">
                    <a16:creationId xmlns:a16="http://schemas.microsoft.com/office/drawing/2014/main" id="{297E3076-431E-44D4-9623-8AFF3140D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3" y="1833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3" name="Oval 2222">
                <a:extLst>
                  <a:ext uri="{FF2B5EF4-FFF2-40B4-BE49-F238E27FC236}">
                    <a16:creationId xmlns:a16="http://schemas.microsoft.com/office/drawing/2014/main" id="{B70CD6BD-9410-4349-ACE6-50E8AA9466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4" y="187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4" name="Oval 2223">
                <a:extLst>
                  <a:ext uri="{FF2B5EF4-FFF2-40B4-BE49-F238E27FC236}">
                    <a16:creationId xmlns:a16="http://schemas.microsoft.com/office/drawing/2014/main" id="{67E9FB55-059E-4FEB-9BDE-5CB040D91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7" y="191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5" name="Oval 2224">
                <a:extLst>
                  <a:ext uri="{FF2B5EF4-FFF2-40B4-BE49-F238E27FC236}">
                    <a16:creationId xmlns:a16="http://schemas.microsoft.com/office/drawing/2014/main" id="{CD15819D-C645-4163-85BA-77F0C15A55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7" y="195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6" name="Oval 2225">
                <a:extLst>
                  <a:ext uri="{FF2B5EF4-FFF2-40B4-BE49-F238E27FC236}">
                    <a16:creationId xmlns:a16="http://schemas.microsoft.com/office/drawing/2014/main" id="{C6FD5142-4929-4673-B54D-750E435B6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8" y="199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7" name="Oval 2226">
                <a:extLst>
                  <a:ext uri="{FF2B5EF4-FFF2-40B4-BE49-F238E27FC236}">
                    <a16:creationId xmlns:a16="http://schemas.microsoft.com/office/drawing/2014/main" id="{4AAA2158-B50D-4F19-B6C8-767A983CB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203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8" name="Oval 2227">
                <a:extLst>
                  <a:ext uri="{FF2B5EF4-FFF2-40B4-BE49-F238E27FC236}">
                    <a16:creationId xmlns:a16="http://schemas.microsoft.com/office/drawing/2014/main" id="{292934C0-D071-4BE3-93BB-BF48336663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1" y="207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9" name="Freeform 2228">
                <a:extLst>
                  <a:ext uri="{FF2B5EF4-FFF2-40B4-BE49-F238E27FC236}">
                    <a16:creationId xmlns:a16="http://schemas.microsoft.com/office/drawing/2014/main" id="{21182265-C76A-49CE-AD92-A7ACDFF26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5" y="2113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7 w 14"/>
                  <a:gd name="T3" fmla="*/ 0 h 13"/>
                  <a:gd name="T4" fmla="*/ 0 w 14"/>
                  <a:gd name="T5" fmla="*/ 7 h 13"/>
                  <a:gd name="T6" fmla="*/ 7 w 14"/>
                  <a:gd name="T7" fmla="*/ 13 h 13"/>
                  <a:gd name="T8" fmla="*/ 13 w 14"/>
                  <a:gd name="T9" fmla="*/ 10 h 13"/>
                  <a:gd name="T10" fmla="*/ 13 w 14"/>
                  <a:gd name="T11" fmla="*/ 9 h 13"/>
                  <a:gd name="T12" fmla="*/ 14 w 14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3" y="10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0" name="Freeform 2229">
                <a:extLst>
                  <a:ext uri="{FF2B5EF4-FFF2-40B4-BE49-F238E27FC236}">
                    <a16:creationId xmlns:a16="http://schemas.microsoft.com/office/drawing/2014/main" id="{08C34DF4-498B-42CC-9536-44B584ECF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2153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1 w 13"/>
                  <a:gd name="T17" fmla="*/ 4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1" name="Freeform 2230">
                <a:extLst>
                  <a:ext uri="{FF2B5EF4-FFF2-40B4-BE49-F238E27FC236}">
                    <a16:creationId xmlns:a16="http://schemas.microsoft.com/office/drawing/2014/main" id="{0CCEA5DA-322C-4542-B4DB-68DA61021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2173"/>
                <a:ext cx="0" cy="7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2" name="Freeform 2231">
                <a:extLst>
                  <a:ext uri="{FF2B5EF4-FFF2-40B4-BE49-F238E27FC236}">
                    <a16:creationId xmlns:a16="http://schemas.microsoft.com/office/drawing/2014/main" id="{BA8C86B6-EFD9-406B-921E-3274EF15D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2193"/>
                <a:ext cx="87" cy="94"/>
              </a:xfrm>
              <a:custGeom>
                <a:avLst/>
                <a:gdLst>
                  <a:gd name="T0" fmla="*/ 12 w 13"/>
                  <a:gd name="T1" fmla="*/ 12 h 14"/>
                  <a:gd name="T2" fmla="*/ 13 w 13"/>
                  <a:gd name="T3" fmla="*/ 9 h 14"/>
                  <a:gd name="T4" fmla="*/ 13 w 13"/>
                  <a:gd name="T5" fmla="*/ 7 h 14"/>
                  <a:gd name="T6" fmla="*/ 11 w 13"/>
                  <a:gd name="T7" fmla="*/ 2 h 14"/>
                  <a:gd name="T8" fmla="*/ 8 w 13"/>
                  <a:gd name="T9" fmla="*/ 1 h 14"/>
                  <a:gd name="T10" fmla="*/ 7 w 13"/>
                  <a:gd name="T11" fmla="*/ 0 h 14"/>
                  <a:gd name="T12" fmla="*/ 1 w 13"/>
                  <a:gd name="T13" fmla="*/ 3 h 14"/>
                  <a:gd name="T14" fmla="*/ 0 w 13"/>
                  <a:gd name="T15" fmla="*/ 5 h 14"/>
                  <a:gd name="T16" fmla="*/ 0 w 13"/>
                  <a:gd name="T17" fmla="*/ 7 h 14"/>
                  <a:gd name="T18" fmla="*/ 2 w 13"/>
                  <a:gd name="T19" fmla="*/ 13 h 14"/>
                  <a:gd name="T20" fmla="*/ 4 w 13"/>
                  <a:gd name="T21" fmla="*/ 14 h 14"/>
                  <a:gd name="T22" fmla="*/ 7 w 13"/>
                  <a:gd name="T23" fmla="*/ 14 h 14"/>
                  <a:gd name="T24" fmla="*/ 12 w 13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2" y="12"/>
                    </a:move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3" name="Freeform 2232">
                <a:extLst>
                  <a:ext uri="{FF2B5EF4-FFF2-40B4-BE49-F238E27FC236}">
                    <a16:creationId xmlns:a16="http://schemas.microsoft.com/office/drawing/2014/main" id="{BB114579-5CA8-482C-A90D-DCA8C5AA3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2233"/>
                <a:ext cx="94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7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3 h 15"/>
                  <a:gd name="T14" fmla="*/ 1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4" name="Freeform 2233">
                <a:extLst>
                  <a:ext uri="{FF2B5EF4-FFF2-40B4-BE49-F238E27FC236}">
                    <a16:creationId xmlns:a16="http://schemas.microsoft.com/office/drawing/2014/main" id="{713E371B-D66D-4B3F-ABAE-A278D12C9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2280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7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1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3" y="12"/>
                      <a:pt x="5" y="12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5" name="Freeform 2234">
                <a:extLst>
                  <a:ext uri="{FF2B5EF4-FFF2-40B4-BE49-F238E27FC236}">
                    <a16:creationId xmlns:a16="http://schemas.microsoft.com/office/drawing/2014/main" id="{3963860B-AF05-49A5-9D25-7EBF29D7A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2320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7 h 14"/>
                  <a:gd name="T4" fmla="*/ 15 w 15"/>
                  <a:gd name="T5" fmla="*/ 7 h 14"/>
                  <a:gd name="T6" fmla="*/ 14 w 15"/>
                  <a:gd name="T7" fmla="*/ 2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1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4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6" name="Freeform 2235">
                <a:extLst>
                  <a:ext uri="{FF2B5EF4-FFF2-40B4-BE49-F238E27FC236}">
                    <a16:creationId xmlns:a16="http://schemas.microsoft.com/office/drawing/2014/main" id="{DA98EC6A-C85A-47A1-BBD9-C5F945C68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2360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2 w 15"/>
                  <a:gd name="T3" fmla="*/ 13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7" name="Freeform 2236">
                <a:extLst>
                  <a:ext uri="{FF2B5EF4-FFF2-40B4-BE49-F238E27FC236}">
                    <a16:creationId xmlns:a16="http://schemas.microsoft.com/office/drawing/2014/main" id="{A82C2F04-6DD3-47C9-B64E-4C67D9F60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2400"/>
                <a:ext cx="101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2 h 15"/>
                  <a:gd name="T18" fmla="*/ 1 w 15"/>
                  <a:gd name="T19" fmla="*/ 12 h 15"/>
                  <a:gd name="T20" fmla="*/ 7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4" y="4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8" name="Freeform 2237">
                <a:extLst>
                  <a:ext uri="{FF2B5EF4-FFF2-40B4-BE49-F238E27FC236}">
                    <a16:creationId xmlns:a16="http://schemas.microsoft.com/office/drawing/2014/main" id="{2EFE2BFD-B18D-4668-8291-5982B8EDC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244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9" name="Freeform 2238">
                <a:extLst>
                  <a:ext uri="{FF2B5EF4-FFF2-40B4-BE49-F238E27FC236}">
                    <a16:creationId xmlns:a16="http://schemas.microsoft.com/office/drawing/2014/main" id="{0BB648AD-DB88-4672-B21E-59786A2BA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248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0" name="Freeform 2239">
                <a:extLst>
                  <a:ext uri="{FF2B5EF4-FFF2-40B4-BE49-F238E27FC236}">
                    <a16:creationId xmlns:a16="http://schemas.microsoft.com/office/drawing/2014/main" id="{2AE047A3-3CA8-4D4E-B5B3-DC4975314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2520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9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5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1" name="Freeform 2240">
                <a:extLst>
                  <a:ext uri="{FF2B5EF4-FFF2-40B4-BE49-F238E27FC236}">
                    <a16:creationId xmlns:a16="http://schemas.microsoft.com/office/drawing/2014/main" id="{EFFB9DF8-88FB-419B-BBC4-8CEA428FA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2560"/>
                <a:ext cx="100" cy="114"/>
              </a:xfrm>
              <a:custGeom>
                <a:avLst/>
                <a:gdLst>
                  <a:gd name="T0" fmla="*/ 8 w 15"/>
                  <a:gd name="T1" fmla="*/ 0 h 17"/>
                  <a:gd name="T2" fmla="*/ 7 w 15"/>
                  <a:gd name="T3" fmla="*/ 0 h 17"/>
                  <a:gd name="T4" fmla="*/ 4 w 15"/>
                  <a:gd name="T5" fmla="*/ 1 h 17"/>
                  <a:gd name="T6" fmla="*/ 0 w 15"/>
                  <a:gd name="T7" fmla="*/ 8 h 17"/>
                  <a:gd name="T8" fmla="*/ 0 w 15"/>
                  <a:gd name="T9" fmla="*/ 9 h 17"/>
                  <a:gd name="T10" fmla="*/ 1 w 15"/>
                  <a:gd name="T11" fmla="*/ 12 h 17"/>
                  <a:gd name="T12" fmla="*/ 2 w 15"/>
                  <a:gd name="T13" fmla="*/ 12 h 17"/>
                  <a:gd name="T14" fmla="*/ 9 w 15"/>
                  <a:gd name="T15" fmla="*/ 17 h 17"/>
                  <a:gd name="T16" fmla="*/ 12 w 15"/>
                  <a:gd name="T17" fmla="*/ 16 h 17"/>
                  <a:gd name="T18" fmla="*/ 12 w 15"/>
                  <a:gd name="T19" fmla="*/ 15 h 17"/>
                  <a:gd name="T20" fmla="*/ 15 w 15"/>
                  <a:gd name="T21" fmla="*/ 8 h 17"/>
                  <a:gd name="T22" fmla="*/ 15 w 15"/>
                  <a:gd name="T23" fmla="*/ 4 h 17"/>
                  <a:gd name="T24" fmla="*/ 8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2" name="Freeform 2241">
                <a:extLst>
                  <a:ext uri="{FF2B5EF4-FFF2-40B4-BE49-F238E27FC236}">
                    <a16:creationId xmlns:a16="http://schemas.microsoft.com/office/drawing/2014/main" id="{EB22D87D-47A2-4DD8-92F8-0D4B562DE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2613"/>
                <a:ext cx="20" cy="67"/>
              </a:xfrm>
              <a:custGeom>
                <a:avLst/>
                <a:gdLst>
                  <a:gd name="T0" fmla="*/ 0 w 3"/>
                  <a:gd name="T1" fmla="*/ 7 h 10"/>
                  <a:gd name="T2" fmla="*/ 0 w 3"/>
                  <a:gd name="T3" fmla="*/ 8 h 10"/>
                  <a:gd name="T4" fmla="*/ 0 w 3"/>
                  <a:gd name="T5" fmla="*/ 10 h 10"/>
                  <a:gd name="T6" fmla="*/ 2 w 3"/>
                  <a:gd name="T7" fmla="*/ 10 h 10"/>
                  <a:gd name="T8" fmla="*/ 3 w 3"/>
                  <a:gd name="T9" fmla="*/ 10 h 10"/>
                  <a:gd name="T10" fmla="*/ 3 w 3"/>
                  <a:gd name="T11" fmla="*/ 0 h 10"/>
                  <a:gd name="T12" fmla="*/ 0 w 3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3" name="Oval 2242">
                <a:extLst>
                  <a:ext uri="{FF2B5EF4-FFF2-40B4-BE49-F238E27FC236}">
                    <a16:creationId xmlns:a16="http://schemas.microsoft.com/office/drawing/2014/main" id="{2879F4F4-BF9D-45A3-B015-8944327EA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2" y="56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4" name="Oval 2243">
                <a:extLst>
                  <a:ext uri="{FF2B5EF4-FFF2-40B4-BE49-F238E27FC236}">
                    <a16:creationId xmlns:a16="http://schemas.microsoft.com/office/drawing/2014/main" id="{151A16B4-77F4-4CFC-AE7B-9B6D78907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2" y="60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5" name="Oval 2244">
                <a:extLst>
                  <a:ext uri="{FF2B5EF4-FFF2-40B4-BE49-F238E27FC236}">
                    <a16:creationId xmlns:a16="http://schemas.microsoft.com/office/drawing/2014/main" id="{FFD0BC8A-BD7A-44DC-99D1-0118DFB21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3" y="645"/>
                <a:ext cx="6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6" name="Oval 2245">
                <a:extLst>
                  <a:ext uri="{FF2B5EF4-FFF2-40B4-BE49-F238E27FC236}">
                    <a16:creationId xmlns:a16="http://schemas.microsoft.com/office/drawing/2014/main" id="{0814D454-F258-4B5E-A2CC-2DF1385972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6" y="69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7" name="Oval 2246">
                <a:extLst>
                  <a:ext uri="{FF2B5EF4-FFF2-40B4-BE49-F238E27FC236}">
                    <a16:creationId xmlns:a16="http://schemas.microsoft.com/office/drawing/2014/main" id="{2FF8F58C-51E4-49C6-8CC4-34F4E1F59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" y="732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8" name="Oval 2247">
                <a:extLst>
                  <a:ext uri="{FF2B5EF4-FFF2-40B4-BE49-F238E27FC236}">
                    <a16:creationId xmlns:a16="http://schemas.microsoft.com/office/drawing/2014/main" id="{50474579-A017-466F-BA18-50BC040A2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" y="772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9" name="Oval 2248">
                <a:extLst>
                  <a:ext uri="{FF2B5EF4-FFF2-40B4-BE49-F238E27FC236}">
                    <a16:creationId xmlns:a16="http://schemas.microsoft.com/office/drawing/2014/main" id="{97156030-2FA0-4C43-932B-544CCC1297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0" y="812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0" name="Oval 2249">
                <a:extLst>
                  <a:ext uri="{FF2B5EF4-FFF2-40B4-BE49-F238E27FC236}">
                    <a16:creationId xmlns:a16="http://schemas.microsoft.com/office/drawing/2014/main" id="{7B87A911-0F60-4A90-B120-5E1375685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852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1" name="Oval 2250">
                <a:extLst>
                  <a:ext uri="{FF2B5EF4-FFF2-40B4-BE49-F238E27FC236}">
                    <a16:creationId xmlns:a16="http://schemas.microsoft.com/office/drawing/2014/main" id="{037C390C-8D7C-4364-834E-AFB670A59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4" y="89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2" name="Oval 2251">
                <a:extLst>
                  <a:ext uri="{FF2B5EF4-FFF2-40B4-BE49-F238E27FC236}">
                    <a16:creationId xmlns:a16="http://schemas.microsoft.com/office/drawing/2014/main" id="{9320E266-A051-4971-97F8-7C544F761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93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3" name="Oval 2252">
                <a:extLst>
                  <a:ext uri="{FF2B5EF4-FFF2-40B4-BE49-F238E27FC236}">
                    <a16:creationId xmlns:a16="http://schemas.microsoft.com/office/drawing/2014/main" id="{A987CC2E-EC21-4EAB-B4F2-E93FA99F0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8" y="97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4" name="Oval 2253">
                <a:extLst>
                  <a:ext uri="{FF2B5EF4-FFF2-40B4-BE49-F238E27FC236}">
                    <a16:creationId xmlns:a16="http://schemas.microsoft.com/office/drawing/2014/main" id="{183C7815-5E03-4E8D-ACD2-07C610FB3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101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5" name="Oval 2254">
                <a:extLst>
                  <a:ext uri="{FF2B5EF4-FFF2-40B4-BE49-F238E27FC236}">
                    <a16:creationId xmlns:a16="http://schemas.microsoft.com/office/drawing/2014/main" id="{8A93D55A-3F38-4B68-8701-88A9ED5FBC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105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6" name="Oval 2255">
                <a:extLst>
                  <a:ext uri="{FF2B5EF4-FFF2-40B4-BE49-F238E27FC236}">
                    <a16:creationId xmlns:a16="http://schemas.microsoft.com/office/drawing/2014/main" id="{45D87087-8DBD-4797-9E70-E03AAFF32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2" y="1099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7" name="Oval 2256">
                <a:extLst>
                  <a:ext uri="{FF2B5EF4-FFF2-40B4-BE49-F238E27FC236}">
                    <a16:creationId xmlns:a16="http://schemas.microsoft.com/office/drawing/2014/main" id="{A7E1E40B-2444-4D0E-83B1-0331BEDD9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2" y="1139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8" name="Oval 2257">
                <a:extLst>
                  <a:ext uri="{FF2B5EF4-FFF2-40B4-BE49-F238E27FC236}">
                    <a16:creationId xmlns:a16="http://schemas.microsoft.com/office/drawing/2014/main" id="{8A19EE5C-BE0D-402A-8A73-7B6A756A9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" y="117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9" name="Oval 2258">
                <a:extLst>
                  <a:ext uri="{FF2B5EF4-FFF2-40B4-BE49-F238E27FC236}">
                    <a16:creationId xmlns:a16="http://schemas.microsoft.com/office/drawing/2014/main" id="{4A68E608-B8A2-4ADC-AFA2-884F65F8D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6" y="1219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0" name="Oval 2259">
                <a:extLst>
                  <a:ext uri="{FF2B5EF4-FFF2-40B4-BE49-F238E27FC236}">
                    <a16:creationId xmlns:a16="http://schemas.microsoft.com/office/drawing/2014/main" id="{BD0A164A-BB7F-45B9-9E67-30AE8AE0E6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1259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1" name="Oval 2260">
                <a:extLst>
                  <a:ext uri="{FF2B5EF4-FFF2-40B4-BE49-F238E27FC236}">
                    <a16:creationId xmlns:a16="http://schemas.microsoft.com/office/drawing/2014/main" id="{DCC36F38-860D-4384-BA03-563BC2BF5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0" y="129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2" name="Oval 2261">
                <a:extLst>
                  <a:ext uri="{FF2B5EF4-FFF2-40B4-BE49-F238E27FC236}">
                    <a16:creationId xmlns:a16="http://schemas.microsoft.com/office/drawing/2014/main" id="{691333F9-33C2-4104-AC75-2561F04CB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133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3" name="Oval 2262">
                <a:extLst>
                  <a:ext uri="{FF2B5EF4-FFF2-40B4-BE49-F238E27FC236}">
                    <a16:creationId xmlns:a16="http://schemas.microsoft.com/office/drawing/2014/main" id="{0CF4DBDF-B781-4C67-8E8A-78011F0FD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4" y="137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4" name="Oval 2263">
                <a:extLst>
                  <a:ext uri="{FF2B5EF4-FFF2-40B4-BE49-F238E27FC236}">
                    <a16:creationId xmlns:a16="http://schemas.microsoft.com/office/drawing/2014/main" id="{CF072566-5001-4EFA-97D7-BB1DFAED1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4" y="141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5" name="Oval 2264">
                <a:extLst>
                  <a:ext uri="{FF2B5EF4-FFF2-40B4-BE49-F238E27FC236}">
                    <a16:creationId xmlns:a16="http://schemas.microsoft.com/office/drawing/2014/main" id="{49D00299-9D0C-4155-AF94-934DD0708F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1459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6" name="Oval 2265">
                <a:extLst>
                  <a:ext uri="{FF2B5EF4-FFF2-40B4-BE49-F238E27FC236}">
                    <a16:creationId xmlns:a16="http://schemas.microsoft.com/office/drawing/2014/main" id="{B2DEDBC7-A2DA-4859-A91F-EDE9B339C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8" y="1499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7" name="Oval 2266">
                <a:extLst>
                  <a:ext uri="{FF2B5EF4-FFF2-40B4-BE49-F238E27FC236}">
                    <a16:creationId xmlns:a16="http://schemas.microsoft.com/office/drawing/2014/main" id="{5090051D-E8AD-4A7C-86C0-E424F89FE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1546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8" name="Oval 2267">
                <a:extLst>
                  <a:ext uri="{FF2B5EF4-FFF2-40B4-BE49-F238E27FC236}">
                    <a16:creationId xmlns:a16="http://schemas.microsoft.com/office/drawing/2014/main" id="{C23C697C-64FB-4BBA-AE0C-DCF21A0EF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1" y="1586"/>
                <a:ext cx="61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9" name="Oval 2268">
                <a:extLst>
                  <a:ext uri="{FF2B5EF4-FFF2-40B4-BE49-F238E27FC236}">
                    <a16:creationId xmlns:a16="http://schemas.microsoft.com/office/drawing/2014/main" id="{CBB8EDBA-F46B-494B-9068-3B82DAD32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2" y="1626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0" name="Oval 2269">
                <a:extLst>
                  <a:ext uri="{FF2B5EF4-FFF2-40B4-BE49-F238E27FC236}">
                    <a16:creationId xmlns:a16="http://schemas.microsoft.com/office/drawing/2014/main" id="{15759439-369E-4EBD-A86A-8D6A7F8D9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25" y="16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1" name="Oval 2270">
                <a:extLst>
                  <a:ext uri="{FF2B5EF4-FFF2-40B4-BE49-F238E27FC236}">
                    <a16:creationId xmlns:a16="http://schemas.microsoft.com/office/drawing/2014/main" id="{33F044C3-FE19-4BA3-AFFB-32C824494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5" y="1706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2" name="Oval 2271">
                <a:extLst>
                  <a:ext uri="{FF2B5EF4-FFF2-40B4-BE49-F238E27FC236}">
                    <a16:creationId xmlns:a16="http://schemas.microsoft.com/office/drawing/2014/main" id="{DB6355E4-7B07-4A10-AF33-C67A9E6656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6" y="174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3" name="Oval 2272">
                <a:extLst>
                  <a:ext uri="{FF2B5EF4-FFF2-40B4-BE49-F238E27FC236}">
                    <a16:creationId xmlns:a16="http://schemas.microsoft.com/office/drawing/2014/main" id="{E3EE2ABD-F810-48FA-9F85-26F981A6B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9" y="178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4" name="Oval 2273">
                <a:extLst>
                  <a:ext uri="{FF2B5EF4-FFF2-40B4-BE49-F238E27FC236}">
                    <a16:creationId xmlns:a16="http://schemas.microsoft.com/office/drawing/2014/main" id="{12BC3EE1-D696-4174-9CDC-1949038ED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9" y="182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5" name="Oval 2274">
                <a:extLst>
                  <a:ext uri="{FF2B5EF4-FFF2-40B4-BE49-F238E27FC236}">
                    <a16:creationId xmlns:a16="http://schemas.microsoft.com/office/drawing/2014/main" id="{93354CE6-C7A1-4B17-9448-613BCA54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3" y="1866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6" name="Oval 2275">
                <a:extLst>
                  <a:ext uri="{FF2B5EF4-FFF2-40B4-BE49-F238E27FC236}">
                    <a16:creationId xmlns:a16="http://schemas.microsoft.com/office/drawing/2014/main" id="{CAC27C0F-754B-42F5-BDA1-0BC39E3AAE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93" y="1906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7" name="Oval 2276">
                <a:extLst>
                  <a:ext uri="{FF2B5EF4-FFF2-40B4-BE49-F238E27FC236}">
                    <a16:creationId xmlns:a16="http://schemas.microsoft.com/office/drawing/2014/main" id="{72D0EE34-103E-4060-87F5-BD6F514C3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3" y="1946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8" name="Oval 2277">
                <a:extLst>
                  <a:ext uri="{FF2B5EF4-FFF2-40B4-BE49-F238E27FC236}">
                    <a16:creationId xmlns:a16="http://schemas.microsoft.com/office/drawing/2014/main" id="{977B39A2-FCEE-4E29-BEBE-003B00503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7" y="1986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9" name="Oval 2278">
                <a:extLst>
                  <a:ext uri="{FF2B5EF4-FFF2-40B4-BE49-F238E27FC236}">
                    <a16:creationId xmlns:a16="http://schemas.microsoft.com/office/drawing/2014/main" id="{910DDD03-CFC7-4D95-A899-41AE5805F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7" y="203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0" name="Oval 2279">
                <a:extLst>
                  <a:ext uri="{FF2B5EF4-FFF2-40B4-BE49-F238E27FC236}">
                    <a16:creationId xmlns:a16="http://schemas.microsoft.com/office/drawing/2014/main" id="{DE2A89D7-1FFE-47D0-B1F7-1C79A33BF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07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1" name="Oval 2280">
                <a:extLst>
                  <a:ext uri="{FF2B5EF4-FFF2-40B4-BE49-F238E27FC236}">
                    <a16:creationId xmlns:a16="http://schemas.microsoft.com/office/drawing/2014/main" id="{EE6DD15B-E196-47BE-A8EE-9645A9CE6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21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2" name="Oval 2281">
                <a:extLst>
                  <a:ext uri="{FF2B5EF4-FFF2-40B4-BE49-F238E27FC236}">
                    <a16:creationId xmlns:a16="http://schemas.microsoft.com/office/drawing/2014/main" id="{845256B0-C44E-41A8-9789-314ED767F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1" y="2153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3" name="Oval 2282">
                <a:extLst>
                  <a:ext uri="{FF2B5EF4-FFF2-40B4-BE49-F238E27FC236}">
                    <a16:creationId xmlns:a16="http://schemas.microsoft.com/office/drawing/2014/main" id="{A3750AAC-7203-467D-A53B-65CFBBFD6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219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4" name="Freeform 2283">
                <a:extLst>
                  <a:ext uri="{FF2B5EF4-FFF2-40B4-BE49-F238E27FC236}">
                    <a16:creationId xmlns:a16="http://schemas.microsoft.com/office/drawing/2014/main" id="{384BA511-0C02-4AA3-8ADD-1623B0321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2233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1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5" name="Freeform 2284">
                <a:extLst>
                  <a:ext uri="{FF2B5EF4-FFF2-40B4-BE49-F238E27FC236}">
                    <a16:creationId xmlns:a16="http://schemas.microsoft.com/office/drawing/2014/main" id="{D5B70AE6-B328-410D-81E1-57B129592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2240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6" name="Freeform 2285">
                <a:extLst>
                  <a:ext uri="{FF2B5EF4-FFF2-40B4-BE49-F238E27FC236}">
                    <a16:creationId xmlns:a16="http://schemas.microsoft.com/office/drawing/2014/main" id="{13FFD2CA-2AFA-4074-97A2-CE346E32E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2273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7" name="Freeform 2286">
                <a:extLst>
                  <a:ext uri="{FF2B5EF4-FFF2-40B4-BE49-F238E27FC236}">
                    <a16:creationId xmlns:a16="http://schemas.microsoft.com/office/drawing/2014/main" id="{52EECC5E-4CF9-4DD8-B872-FB388C909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2313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8" name="Freeform 2287">
                <a:extLst>
                  <a:ext uri="{FF2B5EF4-FFF2-40B4-BE49-F238E27FC236}">
                    <a16:creationId xmlns:a16="http://schemas.microsoft.com/office/drawing/2014/main" id="{6898CB90-47C2-4AB4-ADBD-629774BB2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2353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3" y="13"/>
                      <a:pt x="5" y="13"/>
                      <a:pt x="6" y="14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9" name="Freeform 2288">
                <a:extLst>
                  <a:ext uri="{FF2B5EF4-FFF2-40B4-BE49-F238E27FC236}">
                    <a16:creationId xmlns:a16="http://schemas.microsoft.com/office/drawing/2014/main" id="{BB65B95B-6683-4578-8788-C15C06B0D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2393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0" name="Freeform 2289">
                <a:extLst>
                  <a:ext uri="{FF2B5EF4-FFF2-40B4-BE49-F238E27FC236}">
                    <a16:creationId xmlns:a16="http://schemas.microsoft.com/office/drawing/2014/main" id="{EE344146-7346-40DF-A814-D0F22AD0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2440"/>
                <a:ext cx="100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1" name="Freeform 2290">
                <a:extLst>
                  <a:ext uri="{FF2B5EF4-FFF2-40B4-BE49-F238E27FC236}">
                    <a16:creationId xmlns:a16="http://schemas.microsoft.com/office/drawing/2014/main" id="{087857CA-3A56-453C-966F-49E24AFE0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2480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8 w 16"/>
                  <a:gd name="T3" fmla="*/ 15 h 15"/>
                  <a:gd name="T4" fmla="*/ 8 w 16"/>
                  <a:gd name="T5" fmla="*/ 15 h 15"/>
                  <a:gd name="T6" fmla="*/ 12 w 16"/>
                  <a:gd name="T7" fmla="*/ 13 h 15"/>
                  <a:gd name="T8" fmla="*/ 12 w 16"/>
                  <a:gd name="T9" fmla="*/ 13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1 w 16"/>
                  <a:gd name="T21" fmla="*/ 7 h 15"/>
                  <a:gd name="T22" fmla="*/ 0 w 16"/>
                  <a:gd name="T23" fmla="*/ 7 h 15"/>
                  <a:gd name="T24" fmla="*/ 2 w 16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2" name="Freeform 2291">
                <a:extLst>
                  <a:ext uri="{FF2B5EF4-FFF2-40B4-BE49-F238E27FC236}">
                    <a16:creationId xmlns:a16="http://schemas.microsoft.com/office/drawing/2014/main" id="{CFC58CE2-9F2B-4201-81EA-AD50A4FAD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2520"/>
                <a:ext cx="100" cy="100"/>
              </a:xfrm>
              <a:custGeom>
                <a:avLst/>
                <a:gdLst>
                  <a:gd name="T0" fmla="*/ 2 w 15"/>
                  <a:gd name="T1" fmla="*/ 11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  <a:gd name="T24" fmla="*/ 2 w 15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3" name="Freeform 2292">
                <a:extLst>
                  <a:ext uri="{FF2B5EF4-FFF2-40B4-BE49-F238E27FC236}">
                    <a16:creationId xmlns:a16="http://schemas.microsoft.com/office/drawing/2014/main" id="{78D2850D-50AF-457F-8AC1-206DC0EB4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2560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4" name="Freeform 2293">
                <a:extLst>
                  <a:ext uri="{FF2B5EF4-FFF2-40B4-BE49-F238E27FC236}">
                    <a16:creationId xmlns:a16="http://schemas.microsoft.com/office/drawing/2014/main" id="{4D7120B0-ACF7-43F8-AA26-600140542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26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8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5" name="Freeform 2294">
                <a:extLst>
                  <a:ext uri="{FF2B5EF4-FFF2-40B4-BE49-F238E27FC236}">
                    <a16:creationId xmlns:a16="http://schemas.microsoft.com/office/drawing/2014/main" id="{50864AA6-BD2E-4D67-90F0-A6117A873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264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6" name="Freeform 2295">
                <a:extLst>
                  <a:ext uri="{FF2B5EF4-FFF2-40B4-BE49-F238E27FC236}">
                    <a16:creationId xmlns:a16="http://schemas.microsoft.com/office/drawing/2014/main" id="{F3BDEEF4-4B83-4EDA-816D-A02EBF4FF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2680"/>
                <a:ext cx="67" cy="114"/>
              </a:xfrm>
              <a:custGeom>
                <a:avLst/>
                <a:gdLst>
                  <a:gd name="T0" fmla="*/ 7 w 10"/>
                  <a:gd name="T1" fmla="*/ 0 h 17"/>
                  <a:gd name="T2" fmla="*/ 5 w 10"/>
                  <a:gd name="T3" fmla="*/ 1 h 17"/>
                  <a:gd name="T4" fmla="*/ 0 w 10"/>
                  <a:gd name="T5" fmla="*/ 8 h 17"/>
                  <a:gd name="T6" fmla="*/ 1 w 10"/>
                  <a:gd name="T7" fmla="*/ 10 h 17"/>
                  <a:gd name="T8" fmla="*/ 1 w 10"/>
                  <a:gd name="T9" fmla="*/ 12 h 17"/>
                  <a:gd name="T10" fmla="*/ 3 w 10"/>
                  <a:gd name="T11" fmla="*/ 12 h 17"/>
                  <a:gd name="T12" fmla="*/ 10 w 10"/>
                  <a:gd name="T13" fmla="*/ 17 h 17"/>
                  <a:gd name="T14" fmla="*/ 10 w 10"/>
                  <a:gd name="T15" fmla="*/ 17 h 17"/>
                  <a:gd name="T16" fmla="*/ 10 w 10"/>
                  <a:gd name="T17" fmla="*/ 0 h 17"/>
                  <a:gd name="T18" fmla="*/ 9 w 10"/>
                  <a:gd name="T19" fmla="*/ 0 h 17"/>
                  <a:gd name="T20" fmla="*/ 7 w 10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7" name="Oval 2296">
                <a:extLst>
                  <a:ext uri="{FF2B5EF4-FFF2-40B4-BE49-F238E27FC236}">
                    <a16:creationId xmlns:a16="http://schemas.microsoft.com/office/drawing/2014/main" id="{8D761F77-0157-4AA7-BED8-D7809163B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2" y="685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8" name="Oval 2297">
                <a:extLst>
                  <a:ext uri="{FF2B5EF4-FFF2-40B4-BE49-F238E27FC236}">
                    <a16:creationId xmlns:a16="http://schemas.microsoft.com/office/drawing/2014/main" id="{7405EA5D-D520-45CF-8DCC-CCEF02834D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6" y="72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9" name="Oval 2298">
                <a:extLst>
                  <a:ext uri="{FF2B5EF4-FFF2-40B4-BE49-F238E27FC236}">
                    <a16:creationId xmlns:a16="http://schemas.microsoft.com/office/drawing/2014/main" id="{609B7062-8B3B-4DAA-AA6E-BDD2B5874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6" y="76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0" name="Oval 2299">
                <a:extLst>
                  <a:ext uri="{FF2B5EF4-FFF2-40B4-BE49-F238E27FC236}">
                    <a16:creationId xmlns:a16="http://schemas.microsoft.com/office/drawing/2014/main" id="{C149195F-70B8-470D-ABAB-444F4E6D23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80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1" name="Oval 2300">
                <a:extLst>
                  <a:ext uri="{FF2B5EF4-FFF2-40B4-BE49-F238E27FC236}">
                    <a16:creationId xmlns:a16="http://schemas.microsoft.com/office/drawing/2014/main" id="{EFF5DE58-CDE9-44FD-A2A8-8646E6822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0" y="852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2" name="Oval 2301">
                <a:extLst>
                  <a:ext uri="{FF2B5EF4-FFF2-40B4-BE49-F238E27FC236}">
                    <a16:creationId xmlns:a16="http://schemas.microsoft.com/office/drawing/2014/main" id="{C428F257-1C47-4994-8F11-01291910A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" y="892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3" name="Oval 2302">
                <a:extLst>
                  <a:ext uri="{FF2B5EF4-FFF2-40B4-BE49-F238E27FC236}">
                    <a16:creationId xmlns:a16="http://schemas.microsoft.com/office/drawing/2014/main" id="{1527DBDB-1533-46D0-9D1B-2C10C3F7F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" y="932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4" name="Oval 2303">
                <a:extLst>
                  <a:ext uri="{FF2B5EF4-FFF2-40B4-BE49-F238E27FC236}">
                    <a16:creationId xmlns:a16="http://schemas.microsoft.com/office/drawing/2014/main" id="{C6806EF0-9629-45DB-9A38-8C111D595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4" y="97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5" name="Oval 2304">
                <a:extLst>
                  <a:ext uri="{FF2B5EF4-FFF2-40B4-BE49-F238E27FC236}">
                    <a16:creationId xmlns:a16="http://schemas.microsoft.com/office/drawing/2014/main" id="{43D80101-234C-4807-BA5D-CE0A09D23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101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6" name="Oval 2305">
                <a:extLst>
                  <a:ext uri="{FF2B5EF4-FFF2-40B4-BE49-F238E27FC236}">
                    <a16:creationId xmlns:a16="http://schemas.microsoft.com/office/drawing/2014/main" id="{DDFD5D15-F1CD-4293-973F-837DB5446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" y="1052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7" name="Oval 2306">
                <a:extLst>
                  <a:ext uri="{FF2B5EF4-FFF2-40B4-BE49-F238E27FC236}">
                    <a16:creationId xmlns:a16="http://schemas.microsoft.com/office/drawing/2014/main" id="{18B618C5-2AEE-4CDC-964E-2DEAA67E0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8" y="1092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8" name="Oval 2307">
                <a:extLst>
                  <a:ext uri="{FF2B5EF4-FFF2-40B4-BE49-F238E27FC236}">
                    <a16:creationId xmlns:a16="http://schemas.microsoft.com/office/drawing/2014/main" id="{920C41EB-9071-4F52-B2D6-A40613626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2" y="1132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9" name="Oval 2308">
                <a:extLst>
                  <a:ext uri="{FF2B5EF4-FFF2-40B4-BE49-F238E27FC236}">
                    <a16:creationId xmlns:a16="http://schemas.microsoft.com/office/drawing/2014/main" id="{58DB817A-3D03-4F9A-BFFE-DB66B53586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2" y="117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0" name="Oval 2309">
                <a:extLst>
                  <a:ext uri="{FF2B5EF4-FFF2-40B4-BE49-F238E27FC236}">
                    <a16:creationId xmlns:a16="http://schemas.microsoft.com/office/drawing/2014/main" id="{7E72F0A9-75E7-4924-B97F-6A9E5419A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121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1" name="Oval 2310">
                <a:extLst>
                  <a:ext uri="{FF2B5EF4-FFF2-40B4-BE49-F238E27FC236}">
                    <a16:creationId xmlns:a16="http://schemas.microsoft.com/office/drawing/2014/main" id="{8E23C7E5-5D53-4699-9342-1E36309A4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56" y="125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2" name="Oval 2311">
                <a:extLst>
                  <a:ext uri="{FF2B5EF4-FFF2-40B4-BE49-F238E27FC236}">
                    <a16:creationId xmlns:a16="http://schemas.microsoft.com/office/drawing/2014/main" id="{B7A1A289-A0BF-46B2-9F73-A572F7D31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1299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3" name="Oval 2312">
                <a:extLst>
                  <a:ext uri="{FF2B5EF4-FFF2-40B4-BE49-F238E27FC236}">
                    <a16:creationId xmlns:a16="http://schemas.microsoft.com/office/drawing/2014/main" id="{9C6E9999-F5C9-4C14-880D-F9487BCC0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9" y="1339"/>
                <a:ext cx="41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4" name="Oval 2313">
                <a:extLst>
                  <a:ext uri="{FF2B5EF4-FFF2-40B4-BE49-F238E27FC236}">
                    <a16:creationId xmlns:a16="http://schemas.microsoft.com/office/drawing/2014/main" id="{340CD7F5-2410-4B6C-A431-13FF515449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0" y="137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5" name="Oval 2314">
                <a:extLst>
                  <a:ext uri="{FF2B5EF4-FFF2-40B4-BE49-F238E27FC236}">
                    <a16:creationId xmlns:a16="http://schemas.microsoft.com/office/drawing/2014/main" id="{DC0DAFAD-C282-4EEF-8609-6173AC0EF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14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6" name="Oval 2315">
                <a:extLst>
                  <a:ext uri="{FF2B5EF4-FFF2-40B4-BE49-F238E27FC236}">
                    <a16:creationId xmlns:a16="http://schemas.microsoft.com/office/drawing/2014/main" id="{A6F83846-8458-48E8-8400-4C1C0ABF6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3" y="145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7" name="Oval 2316">
                <a:extLst>
                  <a:ext uri="{FF2B5EF4-FFF2-40B4-BE49-F238E27FC236}">
                    <a16:creationId xmlns:a16="http://schemas.microsoft.com/office/drawing/2014/main" id="{DF0FB5E2-C545-4DD3-9D1F-5583F2204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149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8" name="Oval 2317">
                <a:extLst>
                  <a:ext uri="{FF2B5EF4-FFF2-40B4-BE49-F238E27FC236}">
                    <a16:creationId xmlns:a16="http://schemas.microsoft.com/office/drawing/2014/main" id="{78F20ECB-F266-405D-A7B5-C0B824873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7" y="1539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9" name="Oval 2318">
                <a:extLst>
                  <a:ext uri="{FF2B5EF4-FFF2-40B4-BE49-F238E27FC236}">
                    <a16:creationId xmlns:a16="http://schemas.microsoft.com/office/drawing/2014/main" id="{17A08C58-CEA2-4AFD-831B-F6EE35859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7" y="1579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0" name="Oval 2319">
                <a:extLst>
                  <a:ext uri="{FF2B5EF4-FFF2-40B4-BE49-F238E27FC236}">
                    <a16:creationId xmlns:a16="http://schemas.microsoft.com/office/drawing/2014/main" id="{3E1663DD-2E83-4D60-B8DC-860C33ED1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1" y="1619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1" name="Oval 2320">
                <a:extLst>
                  <a:ext uri="{FF2B5EF4-FFF2-40B4-BE49-F238E27FC236}">
                    <a16:creationId xmlns:a16="http://schemas.microsoft.com/office/drawing/2014/main" id="{27035470-212E-4605-B4A6-45F56E69D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1" y="1659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2" name="Oval 2321">
                <a:extLst>
                  <a:ext uri="{FF2B5EF4-FFF2-40B4-BE49-F238E27FC236}">
                    <a16:creationId xmlns:a16="http://schemas.microsoft.com/office/drawing/2014/main" id="{81AEBF74-EEE3-4949-8EB9-739D435A3A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1" y="1706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3" name="Oval 2322">
                <a:extLst>
                  <a:ext uri="{FF2B5EF4-FFF2-40B4-BE49-F238E27FC236}">
                    <a16:creationId xmlns:a16="http://schemas.microsoft.com/office/drawing/2014/main" id="{464031C3-0413-4686-974F-AAE0071AE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85" y="1746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4" name="Oval 2323">
                <a:extLst>
                  <a:ext uri="{FF2B5EF4-FFF2-40B4-BE49-F238E27FC236}">
                    <a16:creationId xmlns:a16="http://schemas.microsoft.com/office/drawing/2014/main" id="{82412BBC-F7AC-4EA1-92BC-374CDB5BF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5" y="178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5" name="Oval 2324">
                <a:extLst>
                  <a:ext uri="{FF2B5EF4-FFF2-40B4-BE49-F238E27FC236}">
                    <a16:creationId xmlns:a16="http://schemas.microsoft.com/office/drawing/2014/main" id="{6BD4A466-FA7E-4F9C-BCCB-8A14E6E862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9" y="1826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6" name="Oval 2325">
                <a:extLst>
                  <a:ext uri="{FF2B5EF4-FFF2-40B4-BE49-F238E27FC236}">
                    <a16:creationId xmlns:a16="http://schemas.microsoft.com/office/drawing/2014/main" id="{FF84FC97-8631-461E-9A79-3C1AF8A6A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9" y="186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7" name="Oval 2326">
                <a:extLst>
                  <a:ext uri="{FF2B5EF4-FFF2-40B4-BE49-F238E27FC236}">
                    <a16:creationId xmlns:a16="http://schemas.microsoft.com/office/drawing/2014/main" id="{0271F5C7-872E-4534-BC75-E67BA0558F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9" y="190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8" name="Oval 2327">
                <a:extLst>
                  <a:ext uri="{FF2B5EF4-FFF2-40B4-BE49-F238E27FC236}">
                    <a16:creationId xmlns:a16="http://schemas.microsoft.com/office/drawing/2014/main" id="{44976F8B-1E58-409A-B4FA-276F8EFD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3" y="1946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9" name="Oval 2328">
                <a:extLst>
                  <a:ext uri="{FF2B5EF4-FFF2-40B4-BE49-F238E27FC236}">
                    <a16:creationId xmlns:a16="http://schemas.microsoft.com/office/drawing/2014/main" id="{0DD1BFB0-BF41-44E9-8B73-AA22AA781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3" y="198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0" name="Oval 2329">
                <a:extLst>
                  <a:ext uri="{FF2B5EF4-FFF2-40B4-BE49-F238E27FC236}">
                    <a16:creationId xmlns:a16="http://schemas.microsoft.com/office/drawing/2014/main" id="{452316A4-6B5A-41FF-BF93-F9AAA6C61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3" y="202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1" name="Oval 2330">
                <a:extLst>
                  <a:ext uri="{FF2B5EF4-FFF2-40B4-BE49-F238E27FC236}">
                    <a16:creationId xmlns:a16="http://schemas.microsoft.com/office/drawing/2014/main" id="{91C58671-103A-42F7-9556-B1F1FCDB6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2066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2" name="Oval 2331">
                <a:extLst>
                  <a:ext uri="{FF2B5EF4-FFF2-40B4-BE49-F238E27FC236}">
                    <a16:creationId xmlns:a16="http://schemas.microsoft.com/office/drawing/2014/main" id="{EE4A4CA6-30D7-499D-905D-21ED7E0A7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7" y="2106"/>
                <a:ext cx="74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3" name="Oval 2332">
                <a:extLst>
                  <a:ext uri="{FF2B5EF4-FFF2-40B4-BE49-F238E27FC236}">
                    <a16:creationId xmlns:a16="http://schemas.microsoft.com/office/drawing/2014/main" id="{CE386175-0238-4F4D-AEAF-1C76AE1B7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2153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4" name="Oval 2333">
                <a:extLst>
                  <a:ext uri="{FF2B5EF4-FFF2-40B4-BE49-F238E27FC236}">
                    <a16:creationId xmlns:a16="http://schemas.microsoft.com/office/drawing/2014/main" id="{0B7F2A03-5964-40C3-A4DE-FCD8C22B4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1" y="219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5" name="Oval 2334">
                <a:extLst>
                  <a:ext uri="{FF2B5EF4-FFF2-40B4-BE49-F238E27FC236}">
                    <a16:creationId xmlns:a16="http://schemas.microsoft.com/office/drawing/2014/main" id="{78384B0E-341F-46E8-B111-20B5BC44B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223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6" name="Oval 2335">
                <a:extLst>
                  <a:ext uri="{FF2B5EF4-FFF2-40B4-BE49-F238E27FC236}">
                    <a16:creationId xmlns:a16="http://schemas.microsoft.com/office/drawing/2014/main" id="{0B34508C-844C-490D-9EF4-A531A5716B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227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7" name="Oval 2336">
                <a:extLst>
                  <a:ext uri="{FF2B5EF4-FFF2-40B4-BE49-F238E27FC236}">
                    <a16:creationId xmlns:a16="http://schemas.microsoft.com/office/drawing/2014/main" id="{2CF81655-514A-42F5-A77A-6180145F7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5" y="231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8" name="Freeform 2337">
                <a:extLst>
                  <a:ext uri="{FF2B5EF4-FFF2-40B4-BE49-F238E27FC236}">
                    <a16:creationId xmlns:a16="http://schemas.microsoft.com/office/drawing/2014/main" id="{F9D3EBA2-B495-44FE-AFCE-24EC40520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2353"/>
                <a:ext cx="93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9 h 13"/>
                  <a:gd name="T6" fmla="*/ 14 w 14"/>
                  <a:gd name="T7" fmla="*/ 7 h 13"/>
                  <a:gd name="T8" fmla="*/ 11 w 14"/>
                  <a:gd name="T9" fmla="*/ 1 h 13"/>
                  <a:gd name="T10" fmla="*/ 9 w 14"/>
                  <a:gd name="T11" fmla="*/ 1 h 13"/>
                  <a:gd name="T12" fmla="*/ 7 w 14"/>
                  <a:gd name="T13" fmla="*/ 0 h 13"/>
                  <a:gd name="T14" fmla="*/ 0 w 14"/>
                  <a:gd name="T15" fmla="*/ 7 h 13"/>
                  <a:gd name="T16" fmla="*/ 3 w 14"/>
                  <a:gd name="T17" fmla="*/ 12 h 13"/>
                  <a:gd name="T18" fmla="*/ 4 w 14"/>
                  <a:gd name="T19" fmla="*/ 13 h 13"/>
                  <a:gd name="T20" fmla="*/ 7 w 14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9" name="Freeform 2338">
                <a:extLst>
                  <a:ext uri="{FF2B5EF4-FFF2-40B4-BE49-F238E27FC236}">
                    <a16:creationId xmlns:a16="http://schemas.microsoft.com/office/drawing/2014/main" id="{41B5906A-B0DB-4313-910B-2175E439C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2393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3 w 14"/>
                  <a:gd name="T3" fmla="*/ 9 h 14"/>
                  <a:gd name="T4" fmla="*/ 14 w 14"/>
                  <a:gd name="T5" fmla="*/ 7 h 14"/>
                  <a:gd name="T6" fmla="*/ 11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0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0" name="Freeform 2339">
                <a:extLst>
                  <a:ext uri="{FF2B5EF4-FFF2-40B4-BE49-F238E27FC236}">
                    <a16:creationId xmlns:a16="http://schemas.microsoft.com/office/drawing/2014/main" id="{0FD0A0FC-D920-40F0-B672-76885D1C9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2433"/>
                <a:ext cx="101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1" name="Freeform 2340">
                <a:extLst>
                  <a:ext uri="{FF2B5EF4-FFF2-40B4-BE49-F238E27FC236}">
                    <a16:creationId xmlns:a16="http://schemas.microsoft.com/office/drawing/2014/main" id="{23E62264-DD71-4AAF-B813-3B2168AD5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2473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2" name="Freeform 2341">
                <a:extLst>
                  <a:ext uri="{FF2B5EF4-FFF2-40B4-BE49-F238E27FC236}">
                    <a16:creationId xmlns:a16="http://schemas.microsoft.com/office/drawing/2014/main" id="{2AFD3B36-515E-43CF-9F43-6A36E2AB4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2513"/>
                <a:ext cx="93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3" name="Freeform 2342">
                <a:extLst>
                  <a:ext uri="{FF2B5EF4-FFF2-40B4-BE49-F238E27FC236}">
                    <a16:creationId xmlns:a16="http://schemas.microsoft.com/office/drawing/2014/main" id="{61AA46B4-F83A-4FB7-9D39-29FEB6186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6" y="2553"/>
                <a:ext cx="101" cy="107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8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2 w 15"/>
                  <a:gd name="T17" fmla="*/ 12 h 16"/>
                  <a:gd name="T18" fmla="*/ 7 w 15"/>
                  <a:gd name="T19" fmla="*/ 15 h 16"/>
                  <a:gd name="T20" fmla="*/ 8 w 15"/>
                  <a:gd name="T21" fmla="*/ 16 h 16"/>
                  <a:gd name="T22" fmla="*/ 12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7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4" name="Freeform 2343">
                <a:extLst>
                  <a:ext uri="{FF2B5EF4-FFF2-40B4-BE49-F238E27FC236}">
                    <a16:creationId xmlns:a16="http://schemas.microsoft.com/office/drawing/2014/main" id="{0506AFA9-3556-41F3-9AC1-3C2334496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2593"/>
                <a:ext cx="100" cy="107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1 h 16"/>
                  <a:gd name="T10" fmla="*/ 3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1 w 15"/>
                  <a:gd name="T17" fmla="*/ 12 h 16"/>
                  <a:gd name="T18" fmla="*/ 8 w 15"/>
                  <a:gd name="T19" fmla="*/ 16 h 16"/>
                  <a:gd name="T20" fmla="*/ 11 w 15"/>
                  <a:gd name="T21" fmla="*/ 15 h 16"/>
                  <a:gd name="T22" fmla="*/ 11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5" name="Freeform 2344">
                <a:extLst>
                  <a:ext uri="{FF2B5EF4-FFF2-40B4-BE49-F238E27FC236}">
                    <a16:creationId xmlns:a16="http://schemas.microsoft.com/office/drawing/2014/main" id="{53738154-D5C9-4D16-97E5-10C342E5E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2640"/>
                <a:ext cx="107" cy="100"/>
              </a:xfrm>
              <a:custGeom>
                <a:avLst/>
                <a:gdLst>
                  <a:gd name="T0" fmla="*/ 8 w 16"/>
                  <a:gd name="T1" fmla="*/ 0 h 15"/>
                  <a:gd name="T2" fmla="*/ 8 w 16"/>
                  <a:gd name="T3" fmla="*/ 0 h 15"/>
                  <a:gd name="T4" fmla="*/ 4 w 16"/>
                  <a:gd name="T5" fmla="*/ 1 h 15"/>
                  <a:gd name="T6" fmla="*/ 0 w 16"/>
                  <a:gd name="T7" fmla="*/ 7 h 15"/>
                  <a:gd name="T8" fmla="*/ 0 w 16"/>
                  <a:gd name="T9" fmla="*/ 8 h 15"/>
                  <a:gd name="T10" fmla="*/ 2 w 16"/>
                  <a:gd name="T11" fmla="*/ 12 h 15"/>
                  <a:gd name="T12" fmla="*/ 2 w 16"/>
                  <a:gd name="T13" fmla="*/ 11 h 15"/>
                  <a:gd name="T14" fmla="*/ 9 w 16"/>
                  <a:gd name="T15" fmla="*/ 15 h 15"/>
                  <a:gd name="T16" fmla="*/ 12 w 16"/>
                  <a:gd name="T17" fmla="*/ 14 h 15"/>
                  <a:gd name="T18" fmla="*/ 12 w 16"/>
                  <a:gd name="T19" fmla="*/ 14 h 15"/>
                  <a:gd name="T20" fmla="*/ 16 w 16"/>
                  <a:gd name="T21" fmla="*/ 7 h 15"/>
                  <a:gd name="T22" fmla="*/ 15 w 16"/>
                  <a:gd name="T23" fmla="*/ 4 h 15"/>
                  <a:gd name="T24" fmla="*/ 8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6" name="Freeform 2345">
                <a:extLst>
                  <a:ext uri="{FF2B5EF4-FFF2-40B4-BE49-F238E27FC236}">
                    <a16:creationId xmlns:a16="http://schemas.microsoft.com/office/drawing/2014/main" id="{B753E45C-D933-4B2B-AE86-B2763520D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268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5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7" name="Freeform 2346">
                <a:extLst>
                  <a:ext uri="{FF2B5EF4-FFF2-40B4-BE49-F238E27FC236}">
                    <a16:creationId xmlns:a16="http://schemas.microsoft.com/office/drawing/2014/main" id="{FEB8B963-96DD-42F9-A607-278F6FA10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272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8" name="Freeform 2347">
                <a:extLst>
                  <a:ext uri="{FF2B5EF4-FFF2-40B4-BE49-F238E27FC236}">
                    <a16:creationId xmlns:a16="http://schemas.microsoft.com/office/drawing/2014/main" id="{AFB848C5-075F-41D5-A0BD-D9E0AF12B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2760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7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10 w 16"/>
                  <a:gd name="T15" fmla="*/ 16 h 16"/>
                  <a:gd name="T16" fmla="*/ 12 w 16"/>
                  <a:gd name="T17" fmla="*/ 16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5 h 16"/>
                  <a:gd name="T24" fmla="*/ 16 w 16"/>
                  <a:gd name="T25" fmla="*/ 5 h 16"/>
                  <a:gd name="T26" fmla="*/ 9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9" name="Freeform 2348">
                <a:extLst>
                  <a:ext uri="{FF2B5EF4-FFF2-40B4-BE49-F238E27FC236}">
                    <a16:creationId xmlns:a16="http://schemas.microsoft.com/office/drawing/2014/main" id="{B6C76166-52E8-43A4-AC35-2C13208AB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2807"/>
                <a:ext cx="27" cy="73"/>
              </a:xfrm>
              <a:custGeom>
                <a:avLst/>
                <a:gdLst>
                  <a:gd name="T0" fmla="*/ 0 w 4"/>
                  <a:gd name="T1" fmla="*/ 7 h 11"/>
                  <a:gd name="T2" fmla="*/ 0 w 4"/>
                  <a:gd name="T3" fmla="*/ 9 h 11"/>
                  <a:gd name="T4" fmla="*/ 1 w 4"/>
                  <a:gd name="T5" fmla="*/ 11 h 11"/>
                  <a:gd name="T6" fmla="*/ 2 w 4"/>
                  <a:gd name="T7" fmla="*/ 11 h 11"/>
                  <a:gd name="T8" fmla="*/ 4 w 4"/>
                  <a:gd name="T9" fmla="*/ 11 h 11"/>
                  <a:gd name="T10" fmla="*/ 4 w 4"/>
                  <a:gd name="T11" fmla="*/ 0 h 11"/>
                  <a:gd name="T12" fmla="*/ 0 w 4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0" name="Oval 2349">
                <a:extLst>
                  <a:ext uri="{FF2B5EF4-FFF2-40B4-BE49-F238E27FC236}">
                    <a16:creationId xmlns:a16="http://schemas.microsoft.com/office/drawing/2014/main" id="{A6A93399-D8AE-47E9-B1AD-4F28C5B02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2" y="7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1" name="Oval 2350">
                <a:extLst>
                  <a:ext uri="{FF2B5EF4-FFF2-40B4-BE49-F238E27FC236}">
                    <a16:creationId xmlns:a16="http://schemas.microsoft.com/office/drawing/2014/main" id="{F5AEA7F4-5689-4563-8922-28A4B374C0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6" y="80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2" name="Oval 2351">
                <a:extLst>
                  <a:ext uri="{FF2B5EF4-FFF2-40B4-BE49-F238E27FC236}">
                    <a16:creationId xmlns:a16="http://schemas.microsoft.com/office/drawing/2014/main" id="{04E9536C-8F4E-432A-A548-A587F361C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6" y="84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3" name="Oval 2352">
                <a:extLst>
                  <a:ext uri="{FF2B5EF4-FFF2-40B4-BE49-F238E27FC236}">
                    <a16:creationId xmlns:a16="http://schemas.microsoft.com/office/drawing/2014/main" id="{E7931D01-4DFC-42F1-8517-4B093A4A8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6" y="88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4" name="Oval 2353">
                <a:extLst>
                  <a:ext uri="{FF2B5EF4-FFF2-40B4-BE49-F238E27FC236}">
                    <a16:creationId xmlns:a16="http://schemas.microsoft.com/office/drawing/2014/main" id="{02893FDB-2016-4EBD-A1DA-5DAEBCEF7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0" y="92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5" name="Oval 2354">
                <a:extLst>
                  <a:ext uri="{FF2B5EF4-FFF2-40B4-BE49-F238E27FC236}">
                    <a16:creationId xmlns:a16="http://schemas.microsoft.com/office/drawing/2014/main" id="{27EF7E18-F8DC-4017-BCFA-D19BD72EF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" y="972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6" name="Oval 2355">
                <a:extLst>
                  <a:ext uri="{FF2B5EF4-FFF2-40B4-BE49-F238E27FC236}">
                    <a16:creationId xmlns:a16="http://schemas.microsoft.com/office/drawing/2014/main" id="{98E7BF99-CCD9-47F1-B5E5-E43BE5C20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4" y="1012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7" name="Oval 2356">
                <a:extLst>
                  <a:ext uri="{FF2B5EF4-FFF2-40B4-BE49-F238E27FC236}">
                    <a16:creationId xmlns:a16="http://schemas.microsoft.com/office/drawing/2014/main" id="{3B6C4ED9-8870-4058-B5E8-8C0DDB811F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74" y="1052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8" name="Oval 2357">
                <a:extLst>
                  <a:ext uri="{FF2B5EF4-FFF2-40B4-BE49-F238E27FC236}">
                    <a16:creationId xmlns:a16="http://schemas.microsoft.com/office/drawing/2014/main" id="{568A7D39-68BF-49EC-A91F-3E5F501EF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7" y="109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9" name="Oval 2358">
                <a:extLst>
                  <a:ext uri="{FF2B5EF4-FFF2-40B4-BE49-F238E27FC236}">
                    <a16:creationId xmlns:a16="http://schemas.microsoft.com/office/drawing/2014/main" id="{191CCD84-A4AF-4E44-A75E-C3CDBD6104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8" y="113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0" name="Oval 2359">
                <a:extLst>
                  <a:ext uri="{FF2B5EF4-FFF2-40B4-BE49-F238E27FC236}">
                    <a16:creationId xmlns:a16="http://schemas.microsoft.com/office/drawing/2014/main" id="{7ACF1E54-52DA-4A83-AFB0-4D3817769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8" y="1172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1" name="Oval 2360">
                <a:extLst>
                  <a:ext uri="{FF2B5EF4-FFF2-40B4-BE49-F238E27FC236}">
                    <a16:creationId xmlns:a16="http://schemas.microsoft.com/office/drawing/2014/main" id="{A0766230-3004-4A22-88E9-91A0A8CFD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1" y="121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2" name="Oval 2361">
                <a:extLst>
                  <a:ext uri="{FF2B5EF4-FFF2-40B4-BE49-F238E27FC236}">
                    <a16:creationId xmlns:a16="http://schemas.microsoft.com/office/drawing/2014/main" id="{A2AD137E-C78F-4453-B0A7-728112FF0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2" y="125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3" name="Oval 2362">
                <a:extLst>
                  <a:ext uri="{FF2B5EF4-FFF2-40B4-BE49-F238E27FC236}">
                    <a16:creationId xmlns:a16="http://schemas.microsoft.com/office/drawing/2014/main" id="{356102F6-C404-48D7-B5BA-BD3A1BE3A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" y="129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4" name="Oval 2363">
                <a:extLst>
                  <a:ext uri="{FF2B5EF4-FFF2-40B4-BE49-F238E27FC236}">
                    <a16:creationId xmlns:a16="http://schemas.microsoft.com/office/drawing/2014/main" id="{2501EAE6-4428-4FDD-BD98-1E0C46C94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5" y="133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5" name="Oval 2364">
                <a:extLst>
                  <a:ext uri="{FF2B5EF4-FFF2-40B4-BE49-F238E27FC236}">
                    <a16:creationId xmlns:a16="http://schemas.microsoft.com/office/drawing/2014/main" id="{9E18E5BE-604A-4B8D-B275-B781F1849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" y="137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6" name="Oval 2365">
                <a:extLst>
                  <a:ext uri="{FF2B5EF4-FFF2-40B4-BE49-F238E27FC236}">
                    <a16:creationId xmlns:a16="http://schemas.microsoft.com/office/drawing/2014/main" id="{8B29B84D-9F4F-44B8-9CA7-9EA6C9AA1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9" y="1419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7" name="Oval 2366">
                <a:extLst>
                  <a:ext uri="{FF2B5EF4-FFF2-40B4-BE49-F238E27FC236}">
                    <a16:creationId xmlns:a16="http://schemas.microsoft.com/office/drawing/2014/main" id="{0C3B9A59-58CA-4827-B8EA-FA8816D8BF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0" y="1459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8" name="Oval 2367">
                <a:extLst>
                  <a:ext uri="{FF2B5EF4-FFF2-40B4-BE49-F238E27FC236}">
                    <a16:creationId xmlns:a16="http://schemas.microsoft.com/office/drawing/2014/main" id="{5C675F0C-59BC-4F5D-92D1-C88933099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3" y="1499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9" name="Oval 2368">
                <a:extLst>
                  <a:ext uri="{FF2B5EF4-FFF2-40B4-BE49-F238E27FC236}">
                    <a16:creationId xmlns:a16="http://schemas.microsoft.com/office/drawing/2014/main" id="{16F9E8F1-454F-4D70-9CE5-A3C293B1BD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3" y="153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0" name="Oval 2369">
                <a:extLst>
                  <a:ext uri="{FF2B5EF4-FFF2-40B4-BE49-F238E27FC236}">
                    <a16:creationId xmlns:a16="http://schemas.microsoft.com/office/drawing/2014/main" id="{EF97740C-A206-4D41-A284-FA83F5324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4" y="157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1" name="Oval 2370">
                <a:extLst>
                  <a:ext uri="{FF2B5EF4-FFF2-40B4-BE49-F238E27FC236}">
                    <a16:creationId xmlns:a16="http://schemas.microsoft.com/office/drawing/2014/main" id="{06B377AF-1430-418C-A2F4-E0E490FB8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7" y="161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2" name="Oval 2371">
                <a:extLst>
                  <a:ext uri="{FF2B5EF4-FFF2-40B4-BE49-F238E27FC236}">
                    <a16:creationId xmlns:a16="http://schemas.microsoft.com/office/drawing/2014/main" id="{36272F88-199B-401A-AAEE-D808FE41D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7" y="165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3" name="Oval 2372">
                <a:extLst>
                  <a:ext uri="{FF2B5EF4-FFF2-40B4-BE49-F238E27FC236}">
                    <a16:creationId xmlns:a16="http://schemas.microsoft.com/office/drawing/2014/main" id="{E73C7FAA-F79B-4957-97CB-96B8C9627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1" y="170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4" name="Oval 2373">
                <a:extLst>
                  <a:ext uri="{FF2B5EF4-FFF2-40B4-BE49-F238E27FC236}">
                    <a16:creationId xmlns:a16="http://schemas.microsoft.com/office/drawing/2014/main" id="{568D99BF-C580-48BE-BE92-366118AD1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1" y="174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5" name="Oval 2374">
                <a:extLst>
                  <a:ext uri="{FF2B5EF4-FFF2-40B4-BE49-F238E27FC236}">
                    <a16:creationId xmlns:a16="http://schemas.microsoft.com/office/drawing/2014/main" id="{64E83D63-B722-4BCC-A8BB-CA9D816C14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1" y="1780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6" name="Oval 2375">
                <a:extLst>
                  <a:ext uri="{FF2B5EF4-FFF2-40B4-BE49-F238E27FC236}">
                    <a16:creationId xmlns:a16="http://schemas.microsoft.com/office/drawing/2014/main" id="{D625F83A-6514-44DA-9315-94B02B29B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45" y="182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7" name="Oval 2376">
                <a:extLst>
                  <a:ext uri="{FF2B5EF4-FFF2-40B4-BE49-F238E27FC236}">
                    <a16:creationId xmlns:a16="http://schemas.microsoft.com/office/drawing/2014/main" id="{552B06FF-3B34-4531-957F-47DD9B9FF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25" y="1860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8" name="Oval 2377">
                <a:extLst>
                  <a:ext uri="{FF2B5EF4-FFF2-40B4-BE49-F238E27FC236}">
                    <a16:creationId xmlns:a16="http://schemas.microsoft.com/office/drawing/2014/main" id="{7545C2AD-EFC3-445D-BAE3-D8D7319BB4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9" y="190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9" name="Oval 2378">
                <a:extLst>
                  <a:ext uri="{FF2B5EF4-FFF2-40B4-BE49-F238E27FC236}">
                    <a16:creationId xmlns:a16="http://schemas.microsoft.com/office/drawing/2014/main" id="{24F5AF88-CAC9-4323-99CE-24846BD39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9" y="194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0" name="Oval 2379">
                <a:extLst>
                  <a:ext uri="{FF2B5EF4-FFF2-40B4-BE49-F238E27FC236}">
                    <a16:creationId xmlns:a16="http://schemas.microsoft.com/office/drawing/2014/main" id="{08140CC1-FA41-4970-B43F-1C287ADC7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9" y="198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1" name="Oval 2380">
                <a:extLst>
                  <a:ext uri="{FF2B5EF4-FFF2-40B4-BE49-F238E27FC236}">
                    <a16:creationId xmlns:a16="http://schemas.microsoft.com/office/drawing/2014/main" id="{D45F5461-3D44-400C-82A4-2AC82CEDF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202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2" name="Oval 2381">
                <a:extLst>
                  <a:ext uri="{FF2B5EF4-FFF2-40B4-BE49-F238E27FC236}">
                    <a16:creationId xmlns:a16="http://schemas.microsoft.com/office/drawing/2014/main" id="{6B2332BE-980F-49C2-9DC8-76C6CB4AE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3" y="206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3" name="Oval 2382">
                <a:extLst>
                  <a:ext uri="{FF2B5EF4-FFF2-40B4-BE49-F238E27FC236}">
                    <a16:creationId xmlns:a16="http://schemas.microsoft.com/office/drawing/2014/main" id="{C12910D9-0B8E-4B05-9DF7-FE7C9E06D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2106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4" name="Oval 2383">
                <a:extLst>
                  <a:ext uri="{FF2B5EF4-FFF2-40B4-BE49-F238E27FC236}">
                    <a16:creationId xmlns:a16="http://schemas.microsoft.com/office/drawing/2014/main" id="{34279976-DAC4-428D-98C2-F6583B6CE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7" y="2146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5" name="Oval 2384">
                <a:extLst>
                  <a:ext uri="{FF2B5EF4-FFF2-40B4-BE49-F238E27FC236}">
                    <a16:creationId xmlns:a16="http://schemas.microsoft.com/office/drawing/2014/main" id="{19CB0E28-2D04-4420-AD60-07791A607E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218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6" name="Oval 2385">
                <a:extLst>
                  <a:ext uri="{FF2B5EF4-FFF2-40B4-BE49-F238E27FC236}">
                    <a16:creationId xmlns:a16="http://schemas.microsoft.com/office/drawing/2014/main" id="{0B4DE276-E6D6-4DDC-BCCE-848772D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222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7" name="Oval 2386">
                <a:extLst>
                  <a:ext uri="{FF2B5EF4-FFF2-40B4-BE49-F238E27FC236}">
                    <a16:creationId xmlns:a16="http://schemas.microsoft.com/office/drawing/2014/main" id="{1192A945-86E8-462D-AA97-FB47348E1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2273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8" name="Oval 2387">
                <a:extLst>
                  <a:ext uri="{FF2B5EF4-FFF2-40B4-BE49-F238E27FC236}">
                    <a16:creationId xmlns:a16="http://schemas.microsoft.com/office/drawing/2014/main" id="{46E73772-9FDB-4A8F-9A20-E88ED13ED1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231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9" name="Oval 2388">
                <a:extLst>
                  <a:ext uri="{FF2B5EF4-FFF2-40B4-BE49-F238E27FC236}">
                    <a16:creationId xmlns:a16="http://schemas.microsoft.com/office/drawing/2014/main" id="{03F13829-1FEE-4F59-9740-C17877A2A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235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0" name="Oval 2389">
                <a:extLst>
                  <a:ext uri="{FF2B5EF4-FFF2-40B4-BE49-F238E27FC236}">
                    <a16:creationId xmlns:a16="http://schemas.microsoft.com/office/drawing/2014/main" id="{A341B911-F1CD-4BBE-9C74-8C00012C0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239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1" name="Freeform 2390">
                <a:extLst>
                  <a:ext uri="{FF2B5EF4-FFF2-40B4-BE49-F238E27FC236}">
                    <a16:creationId xmlns:a16="http://schemas.microsoft.com/office/drawing/2014/main" id="{16EAAD79-9014-4914-A0E9-499476360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2433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10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6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2" name="Freeform 2391">
                <a:extLst>
                  <a:ext uri="{FF2B5EF4-FFF2-40B4-BE49-F238E27FC236}">
                    <a16:creationId xmlns:a16="http://schemas.microsoft.com/office/drawing/2014/main" id="{170C3EE2-D4C4-48AD-8648-7F803A5FB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2433"/>
                <a:ext cx="6" cy="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3" name="Freeform 2392">
                <a:extLst>
                  <a:ext uri="{FF2B5EF4-FFF2-40B4-BE49-F238E27FC236}">
                    <a16:creationId xmlns:a16="http://schemas.microsoft.com/office/drawing/2014/main" id="{89E67AFE-78BF-4D8E-8F85-B15C40EBA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2473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1 h 14"/>
                  <a:gd name="T10" fmla="*/ 9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3 w 13"/>
                  <a:gd name="T21" fmla="*/ 12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4" name="Freeform 2393">
                <a:extLst>
                  <a:ext uri="{FF2B5EF4-FFF2-40B4-BE49-F238E27FC236}">
                    <a16:creationId xmlns:a16="http://schemas.microsoft.com/office/drawing/2014/main" id="{A6F21A36-7117-43B9-998E-32CCE852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2513"/>
                <a:ext cx="94" cy="94"/>
              </a:xfrm>
              <a:custGeom>
                <a:avLst/>
                <a:gdLst>
                  <a:gd name="T0" fmla="*/ 3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9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3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3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5" name="Freeform 2394">
                <a:extLst>
                  <a:ext uri="{FF2B5EF4-FFF2-40B4-BE49-F238E27FC236}">
                    <a16:creationId xmlns:a16="http://schemas.microsoft.com/office/drawing/2014/main" id="{F2636B1E-67A1-436E-AAE2-15D4E456F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2553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6" name="Freeform 2395">
                <a:extLst>
                  <a:ext uri="{FF2B5EF4-FFF2-40B4-BE49-F238E27FC236}">
                    <a16:creationId xmlns:a16="http://schemas.microsoft.com/office/drawing/2014/main" id="{EBC83D84-C9BF-4566-AE71-A9FC01CB3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2593"/>
                <a:ext cx="93" cy="101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7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7" name="Freeform 2396">
                <a:extLst>
                  <a:ext uri="{FF2B5EF4-FFF2-40B4-BE49-F238E27FC236}">
                    <a16:creationId xmlns:a16="http://schemas.microsoft.com/office/drawing/2014/main" id="{FCE31D2C-07D9-43CE-B055-16C9FCE58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2633"/>
                <a:ext cx="101" cy="101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8" name="Freeform 2397">
                <a:extLst>
                  <a:ext uri="{FF2B5EF4-FFF2-40B4-BE49-F238E27FC236}">
                    <a16:creationId xmlns:a16="http://schemas.microsoft.com/office/drawing/2014/main" id="{0A6772C3-D540-4C61-BB85-69D9E4A48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2674"/>
                <a:ext cx="101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7 w 15"/>
                  <a:gd name="T5" fmla="*/ 16 h 16"/>
                  <a:gd name="T6" fmla="*/ 11 w 15"/>
                  <a:gd name="T7" fmla="*/ 14 h 16"/>
                  <a:gd name="T8" fmla="*/ 11 w 15"/>
                  <a:gd name="T9" fmla="*/ 14 h 16"/>
                  <a:gd name="T10" fmla="*/ 15 w 15"/>
                  <a:gd name="T11" fmla="*/ 8 h 16"/>
                  <a:gd name="T12" fmla="*/ 14 w 15"/>
                  <a:gd name="T13" fmla="*/ 4 h 16"/>
                  <a:gd name="T14" fmla="*/ 7 w 15"/>
                  <a:gd name="T15" fmla="*/ 0 h 16"/>
                  <a:gd name="T16" fmla="*/ 7 w 15"/>
                  <a:gd name="T17" fmla="*/ 0 h 16"/>
                  <a:gd name="T18" fmla="*/ 3 w 15"/>
                  <a:gd name="T19" fmla="*/ 2 h 16"/>
                  <a:gd name="T20" fmla="*/ 0 w 15"/>
                  <a:gd name="T21" fmla="*/ 8 h 16"/>
                  <a:gd name="T22" fmla="*/ 0 w 15"/>
                  <a:gd name="T23" fmla="*/ 8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9" name="Freeform 2398">
                <a:extLst>
                  <a:ext uri="{FF2B5EF4-FFF2-40B4-BE49-F238E27FC236}">
                    <a16:creationId xmlns:a16="http://schemas.microsoft.com/office/drawing/2014/main" id="{8F9976F9-250E-42CF-BA48-F0463AC7B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2714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1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7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0" name="Freeform 2399">
                <a:extLst>
                  <a:ext uri="{FF2B5EF4-FFF2-40B4-BE49-F238E27FC236}">
                    <a16:creationId xmlns:a16="http://schemas.microsoft.com/office/drawing/2014/main" id="{ED2FF5B1-EE13-47C5-BAAF-97FAFB754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2760"/>
                <a:ext cx="107" cy="100"/>
              </a:xfrm>
              <a:custGeom>
                <a:avLst/>
                <a:gdLst>
                  <a:gd name="T0" fmla="*/ 0 w 16"/>
                  <a:gd name="T1" fmla="*/ 7 h 15"/>
                  <a:gd name="T2" fmla="*/ 0 w 16"/>
                  <a:gd name="T3" fmla="*/ 8 h 15"/>
                  <a:gd name="T4" fmla="*/ 1 w 16"/>
                  <a:gd name="T5" fmla="*/ 11 h 15"/>
                  <a:gd name="T6" fmla="*/ 2 w 16"/>
                  <a:gd name="T7" fmla="*/ 11 h 15"/>
                  <a:gd name="T8" fmla="*/ 8 w 16"/>
                  <a:gd name="T9" fmla="*/ 15 h 15"/>
                  <a:gd name="T10" fmla="*/ 12 w 16"/>
                  <a:gd name="T11" fmla="*/ 14 h 15"/>
                  <a:gd name="T12" fmla="*/ 11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7 w 16"/>
                  <a:gd name="T21" fmla="*/ 0 h 15"/>
                  <a:gd name="T22" fmla="*/ 4 w 16"/>
                  <a:gd name="T23" fmla="*/ 1 h 15"/>
                  <a:gd name="T24" fmla="*/ 0 w 1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4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1" name="Freeform 2400">
                <a:extLst>
                  <a:ext uri="{FF2B5EF4-FFF2-40B4-BE49-F238E27FC236}">
                    <a16:creationId xmlns:a16="http://schemas.microsoft.com/office/drawing/2014/main" id="{DEB44B9E-AD59-4452-904C-CF1F27F99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28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1 w 16"/>
                  <a:gd name="T3" fmla="*/ 8 h 16"/>
                  <a:gd name="T4" fmla="*/ 2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9 w 16"/>
                  <a:gd name="T19" fmla="*/ 0 h 16"/>
                  <a:gd name="T20" fmla="*/ 8 w 16"/>
                  <a:gd name="T21" fmla="*/ 0 h 16"/>
                  <a:gd name="T22" fmla="*/ 5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1" y="8"/>
                      <a:pt x="1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2" name="Freeform 2401">
                <a:extLst>
                  <a:ext uri="{FF2B5EF4-FFF2-40B4-BE49-F238E27FC236}">
                    <a16:creationId xmlns:a16="http://schemas.microsoft.com/office/drawing/2014/main" id="{F01F220D-4E8A-4A54-A7C0-0B70F6E89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284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3" name="Freeform 2402">
                <a:extLst>
                  <a:ext uri="{FF2B5EF4-FFF2-40B4-BE49-F238E27FC236}">
                    <a16:creationId xmlns:a16="http://schemas.microsoft.com/office/drawing/2014/main" id="{751EA46D-5E93-4FED-9BCB-04D88982A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2880"/>
                <a:ext cx="67" cy="107"/>
              </a:xfrm>
              <a:custGeom>
                <a:avLst/>
                <a:gdLst>
                  <a:gd name="T0" fmla="*/ 7 w 10"/>
                  <a:gd name="T1" fmla="*/ 0 h 16"/>
                  <a:gd name="T2" fmla="*/ 4 w 10"/>
                  <a:gd name="T3" fmla="*/ 1 h 16"/>
                  <a:gd name="T4" fmla="*/ 0 w 10"/>
                  <a:gd name="T5" fmla="*/ 8 h 16"/>
                  <a:gd name="T6" fmla="*/ 0 w 10"/>
                  <a:gd name="T7" fmla="*/ 9 h 16"/>
                  <a:gd name="T8" fmla="*/ 1 w 10"/>
                  <a:gd name="T9" fmla="*/ 12 h 16"/>
                  <a:gd name="T10" fmla="*/ 2 w 10"/>
                  <a:gd name="T11" fmla="*/ 12 h 16"/>
                  <a:gd name="T12" fmla="*/ 9 w 10"/>
                  <a:gd name="T13" fmla="*/ 16 h 16"/>
                  <a:gd name="T14" fmla="*/ 10 w 10"/>
                  <a:gd name="T15" fmla="*/ 16 h 16"/>
                  <a:gd name="T16" fmla="*/ 10 w 10"/>
                  <a:gd name="T17" fmla="*/ 0 h 16"/>
                  <a:gd name="T18" fmla="*/ 8 w 10"/>
                  <a:gd name="T19" fmla="*/ 0 h 16"/>
                  <a:gd name="T20" fmla="*/ 7 w 10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6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4" name="Oval 2403">
                <a:extLst>
                  <a:ext uri="{FF2B5EF4-FFF2-40B4-BE49-F238E27FC236}">
                    <a16:creationId xmlns:a16="http://schemas.microsoft.com/office/drawing/2014/main" id="{2067B88A-088B-4958-B4CA-A61B82EFA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" y="886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5" name="Oval 2404">
                <a:extLst>
                  <a:ext uri="{FF2B5EF4-FFF2-40B4-BE49-F238E27FC236}">
                    <a16:creationId xmlns:a16="http://schemas.microsoft.com/office/drawing/2014/main" id="{8E978AA3-80E7-442B-BB38-1F1D6F782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6" y="92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6" name="Oval 2405">
                <a:extLst>
                  <a:ext uri="{FF2B5EF4-FFF2-40B4-BE49-F238E27FC236}">
                    <a16:creationId xmlns:a16="http://schemas.microsoft.com/office/drawing/2014/main" id="{3B905B3E-80E8-4BCC-A7C2-E3626F515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9" y="96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7" name="Oval 2406">
                <a:extLst>
                  <a:ext uri="{FF2B5EF4-FFF2-40B4-BE49-F238E27FC236}">
                    <a16:creationId xmlns:a16="http://schemas.microsoft.com/office/drawing/2014/main" id="{B559997C-47EA-4C79-B5CE-EEFE4D693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0" y="1006"/>
                <a:ext cx="6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8" name="Oval 2407">
                <a:extLst>
                  <a:ext uri="{FF2B5EF4-FFF2-40B4-BE49-F238E27FC236}">
                    <a16:creationId xmlns:a16="http://schemas.microsoft.com/office/drawing/2014/main" id="{4ECF7CCF-CDBC-4469-8B78-7D0742F93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3" y="104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9" name="Oval 2408">
                <a:extLst>
                  <a:ext uri="{FF2B5EF4-FFF2-40B4-BE49-F238E27FC236}">
                    <a16:creationId xmlns:a16="http://schemas.microsoft.com/office/drawing/2014/main" id="{65705FB5-CF49-4FCE-BA96-7EFF7DD05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4" y="108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2" name="Group 2610">
              <a:extLst>
                <a:ext uri="{FF2B5EF4-FFF2-40B4-BE49-F238E27FC236}">
                  <a16:creationId xmlns:a16="http://schemas.microsoft.com/office/drawing/2014/main" id="{65FF3C1C-112E-4C91-B334-98DD8B8909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58913" y="1533525"/>
              <a:ext cx="6527800" cy="3675062"/>
              <a:chOff x="8919" y="966"/>
              <a:chExt cx="4112" cy="2315"/>
            </a:xfrm>
            <a:grpFill/>
          </p:grpSpPr>
          <p:sp>
            <p:nvSpPr>
              <p:cNvPr id="5380" name="Oval 2410">
                <a:extLst>
                  <a:ext uri="{FF2B5EF4-FFF2-40B4-BE49-F238E27FC236}">
                    <a16:creationId xmlns:a16="http://schemas.microsoft.com/office/drawing/2014/main" id="{404B0B35-37BB-42ED-9D5B-DA8899D4D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" y="1132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1" name="Oval 2411">
                <a:extLst>
                  <a:ext uri="{FF2B5EF4-FFF2-40B4-BE49-F238E27FC236}">
                    <a16:creationId xmlns:a16="http://schemas.microsoft.com/office/drawing/2014/main" id="{039D66D3-10A7-4FD5-82AF-27F86C247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7" y="1172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2" name="Oval 2412">
                <a:extLst>
                  <a:ext uri="{FF2B5EF4-FFF2-40B4-BE49-F238E27FC236}">
                    <a16:creationId xmlns:a16="http://schemas.microsoft.com/office/drawing/2014/main" id="{1BBB7DC3-1822-4386-86AD-FC718E212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8" y="1212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3" name="Oval 2413">
                <a:extLst>
                  <a:ext uri="{FF2B5EF4-FFF2-40B4-BE49-F238E27FC236}">
                    <a16:creationId xmlns:a16="http://schemas.microsoft.com/office/drawing/2014/main" id="{3CD40466-ED92-4F79-93FC-6DE1ACD4D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" y="125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4" name="Oval 2414">
                <a:extLst>
                  <a:ext uri="{FF2B5EF4-FFF2-40B4-BE49-F238E27FC236}">
                    <a16:creationId xmlns:a16="http://schemas.microsoft.com/office/drawing/2014/main" id="{A776E229-86D1-49AB-9683-E034A8850F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1" y="129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5" name="Oval 2415">
                <a:extLst>
                  <a:ext uri="{FF2B5EF4-FFF2-40B4-BE49-F238E27FC236}">
                    <a16:creationId xmlns:a16="http://schemas.microsoft.com/office/drawing/2014/main" id="{B111A3F2-5072-4167-8F68-54EB22DAC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2" y="133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6" name="Oval 2416">
                <a:extLst>
                  <a:ext uri="{FF2B5EF4-FFF2-40B4-BE49-F238E27FC236}">
                    <a16:creationId xmlns:a16="http://schemas.microsoft.com/office/drawing/2014/main" id="{B1851074-7335-491B-9122-0C4A4B0596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5" y="1373"/>
                <a:ext cx="3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7" name="Oval 2417">
                <a:extLst>
                  <a:ext uri="{FF2B5EF4-FFF2-40B4-BE49-F238E27FC236}">
                    <a16:creationId xmlns:a16="http://schemas.microsoft.com/office/drawing/2014/main" id="{835E329F-943F-4DF5-81C7-2EAB112B6E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" y="141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8" name="Oval 2418">
                <a:extLst>
                  <a:ext uri="{FF2B5EF4-FFF2-40B4-BE49-F238E27FC236}">
                    <a16:creationId xmlns:a16="http://schemas.microsoft.com/office/drawing/2014/main" id="{B3BA4702-CD42-45B8-A658-83DE527D2B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9" y="145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9" name="Oval 2419">
                <a:extLst>
                  <a:ext uri="{FF2B5EF4-FFF2-40B4-BE49-F238E27FC236}">
                    <a16:creationId xmlns:a16="http://schemas.microsoft.com/office/drawing/2014/main" id="{ED41DB66-48A0-4EB2-A3E3-31D98C11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9" y="1493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0" name="Oval 2420">
                <a:extLst>
                  <a:ext uri="{FF2B5EF4-FFF2-40B4-BE49-F238E27FC236}">
                    <a16:creationId xmlns:a16="http://schemas.microsoft.com/office/drawing/2014/main" id="{BDF6EA50-57CA-414C-A5B2-3C06C6E79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9" y="1539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1" name="Oval 2421">
                <a:extLst>
                  <a:ext uri="{FF2B5EF4-FFF2-40B4-BE49-F238E27FC236}">
                    <a16:creationId xmlns:a16="http://schemas.microsoft.com/office/drawing/2014/main" id="{24B1CFB5-0D9F-4C1D-87B9-CC73CE93FE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3" y="1579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2" name="Oval 2422">
                <a:extLst>
                  <a:ext uri="{FF2B5EF4-FFF2-40B4-BE49-F238E27FC236}">
                    <a16:creationId xmlns:a16="http://schemas.microsoft.com/office/drawing/2014/main" id="{8F10EF17-9B30-4D07-A001-80E0E48A9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63" y="16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3" name="Oval 2423">
                <a:extLst>
                  <a:ext uri="{FF2B5EF4-FFF2-40B4-BE49-F238E27FC236}">
                    <a16:creationId xmlns:a16="http://schemas.microsoft.com/office/drawing/2014/main" id="{57307DF6-F7BE-4044-9F17-E98FAB662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7" y="1659"/>
                <a:ext cx="47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4" name="Oval 2424">
                <a:extLst>
                  <a:ext uri="{FF2B5EF4-FFF2-40B4-BE49-F238E27FC236}">
                    <a16:creationId xmlns:a16="http://schemas.microsoft.com/office/drawing/2014/main" id="{ADD2621F-ACB7-424A-A9B5-6B354E2475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7" y="1700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5" name="Freeform 2425">
                <a:extLst>
                  <a:ext uri="{FF2B5EF4-FFF2-40B4-BE49-F238E27FC236}">
                    <a16:creationId xmlns:a16="http://schemas.microsoft.com/office/drawing/2014/main" id="{381789EF-C076-4E1D-9616-8150C4AA0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7" y="1740"/>
                <a:ext cx="47" cy="46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4 h 7"/>
                  <a:gd name="T4" fmla="*/ 3 w 7"/>
                  <a:gd name="T5" fmla="*/ 7 h 7"/>
                  <a:gd name="T6" fmla="*/ 7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1" y="0"/>
                      <a:pt x="0" y="1"/>
                      <a:pt x="0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" y="7"/>
                      <a:pt x="7" y="5"/>
                      <a:pt x="7" y="4"/>
                    </a:cubicBezTo>
                    <a:cubicBezTo>
                      <a:pt x="7" y="1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6" name="Oval 2426">
                <a:extLst>
                  <a:ext uri="{FF2B5EF4-FFF2-40B4-BE49-F238E27FC236}">
                    <a16:creationId xmlns:a16="http://schemas.microsoft.com/office/drawing/2014/main" id="{58A93E3C-F21F-41F7-B846-EA02EBEF7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1" y="178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7" name="Oval 2427">
                <a:extLst>
                  <a:ext uri="{FF2B5EF4-FFF2-40B4-BE49-F238E27FC236}">
                    <a16:creationId xmlns:a16="http://schemas.microsoft.com/office/drawing/2014/main" id="{41343706-6DFC-4EB7-8D7D-D43A68886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1" y="1820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8" name="Oval 2428">
                <a:extLst>
                  <a:ext uri="{FF2B5EF4-FFF2-40B4-BE49-F238E27FC236}">
                    <a16:creationId xmlns:a16="http://schemas.microsoft.com/office/drawing/2014/main" id="{A2487CC2-4ACF-49DF-99A6-53D9E69EF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" y="186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9" name="Oval 2429">
                <a:extLst>
                  <a:ext uri="{FF2B5EF4-FFF2-40B4-BE49-F238E27FC236}">
                    <a16:creationId xmlns:a16="http://schemas.microsoft.com/office/drawing/2014/main" id="{C4AFE5CC-2FB1-4B09-B289-710EA4CE1E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05" y="1900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0" name="Oval 2430">
                <a:extLst>
                  <a:ext uri="{FF2B5EF4-FFF2-40B4-BE49-F238E27FC236}">
                    <a16:creationId xmlns:a16="http://schemas.microsoft.com/office/drawing/2014/main" id="{AEA96767-E2CA-4C40-B511-71E8534AE1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85" y="1940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1" name="Oval 2431">
                <a:extLst>
                  <a:ext uri="{FF2B5EF4-FFF2-40B4-BE49-F238E27FC236}">
                    <a16:creationId xmlns:a16="http://schemas.microsoft.com/office/drawing/2014/main" id="{54657A98-8A4A-4DBC-B018-A2A558B8AD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9" y="1980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2" name="Oval 2432">
                <a:extLst>
                  <a:ext uri="{FF2B5EF4-FFF2-40B4-BE49-F238E27FC236}">
                    <a16:creationId xmlns:a16="http://schemas.microsoft.com/office/drawing/2014/main" id="{EDBD6D05-793F-4798-B7DF-A8086C6CA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9" y="202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3" name="Oval 2433">
                <a:extLst>
                  <a:ext uri="{FF2B5EF4-FFF2-40B4-BE49-F238E27FC236}">
                    <a16:creationId xmlns:a16="http://schemas.microsoft.com/office/drawing/2014/main" id="{7AB4B065-53E5-4F0C-8B63-193D42683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2066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4" name="Oval 2434">
                <a:extLst>
                  <a:ext uri="{FF2B5EF4-FFF2-40B4-BE49-F238E27FC236}">
                    <a16:creationId xmlns:a16="http://schemas.microsoft.com/office/drawing/2014/main" id="{6B50C209-181A-49C8-886F-5478A79A7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3" y="2106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5" name="Oval 2435">
                <a:extLst>
                  <a:ext uri="{FF2B5EF4-FFF2-40B4-BE49-F238E27FC236}">
                    <a16:creationId xmlns:a16="http://schemas.microsoft.com/office/drawing/2014/main" id="{D098323D-344C-44FA-96C2-E6FFC673F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2146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6" name="Oval 2436">
                <a:extLst>
                  <a:ext uri="{FF2B5EF4-FFF2-40B4-BE49-F238E27FC236}">
                    <a16:creationId xmlns:a16="http://schemas.microsoft.com/office/drawing/2014/main" id="{FFE95E97-5B04-4B36-8FF3-3BCF3DA97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2187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7" name="Oval 2437">
                <a:extLst>
                  <a:ext uri="{FF2B5EF4-FFF2-40B4-BE49-F238E27FC236}">
                    <a16:creationId xmlns:a16="http://schemas.microsoft.com/office/drawing/2014/main" id="{50E440AE-5924-4516-87B4-9800F17C7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2227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8" name="Oval 2438">
                <a:extLst>
                  <a:ext uri="{FF2B5EF4-FFF2-40B4-BE49-F238E27FC236}">
                    <a16:creationId xmlns:a16="http://schemas.microsoft.com/office/drawing/2014/main" id="{FBDBC030-EA15-4308-B2D2-7237B36106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226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9" name="Oval 2439">
                <a:extLst>
                  <a:ext uri="{FF2B5EF4-FFF2-40B4-BE49-F238E27FC236}">
                    <a16:creationId xmlns:a16="http://schemas.microsoft.com/office/drawing/2014/main" id="{1FF79CA9-00B7-4E3C-AE40-C09634FB47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230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0" name="Oval 2440">
                <a:extLst>
                  <a:ext uri="{FF2B5EF4-FFF2-40B4-BE49-F238E27FC236}">
                    <a16:creationId xmlns:a16="http://schemas.microsoft.com/office/drawing/2014/main" id="{1E1AE87C-B2FD-4569-B31A-B13296BE8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2347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1" name="Oval 2441">
                <a:extLst>
                  <a:ext uri="{FF2B5EF4-FFF2-40B4-BE49-F238E27FC236}">
                    <a16:creationId xmlns:a16="http://schemas.microsoft.com/office/drawing/2014/main" id="{271B01E2-3AD5-4655-BDDE-CA6C8B18E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2387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2" name="Oval 2442">
                <a:extLst>
                  <a:ext uri="{FF2B5EF4-FFF2-40B4-BE49-F238E27FC236}">
                    <a16:creationId xmlns:a16="http://schemas.microsoft.com/office/drawing/2014/main" id="{DF46DFA8-E1F4-4223-9DAB-DAABA3AD0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2427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3" name="Oval 2443">
                <a:extLst>
                  <a:ext uri="{FF2B5EF4-FFF2-40B4-BE49-F238E27FC236}">
                    <a16:creationId xmlns:a16="http://schemas.microsoft.com/office/drawing/2014/main" id="{8B133B87-08EF-4B37-9CFD-69CB86DF3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2467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4" name="Oval 2444">
                <a:extLst>
                  <a:ext uri="{FF2B5EF4-FFF2-40B4-BE49-F238E27FC236}">
                    <a16:creationId xmlns:a16="http://schemas.microsoft.com/office/drawing/2014/main" id="{6615A7F8-BC6E-4718-A34E-A8E3B9C1F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251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5" name="Freeform 2445">
                <a:extLst>
                  <a:ext uri="{FF2B5EF4-FFF2-40B4-BE49-F238E27FC236}">
                    <a16:creationId xmlns:a16="http://schemas.microsoft.com/office/drawing/2014/main" id="{D2217476-BD1F-4346-9B35-ED11308CD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2553"/>
                <a:ext cx="86" cy="87"/>
              </a:xfrm>
              <a:custGeom>
                <a:avLst/>
                <a:gdLst>
                  <a:gd name="T0" fmla="*/ 6 w 13"/>
                  <a:gd name="T1" fmla="*/ 13 h 13"/>
                  <a:gd name="T2" fmla="*/ 12 w 13"/>
                  <a:gd name="T3" fmla="*/ 10 h 13"/>
                  <a:gd name="T4" fmla="*/ 12 w 13"/>
                  <a:gd name="T5" fmla="*/ 9 h 13"/>
                  <a:gd name="T6" fmla="*/ 13 w 13"/>
                  <a:gd name="T7" fmla="*/ 6 h 13"/>
                  <a:gd name="T8" fmla="*/ 10 w 13"/>
                  <a:gd name="T9" fmla="*/ 1 h 13"/>
                  <a:gd name="T10" fmla="*/ 9 w 13"/>
                  <a:gd name="T11" fmla="*/ 0 h 13"/>
                  <a:gd name="T12" fmla="*/ 6 w 13"/>
                  <a:gd name="T13" fmla="*/ 0 h 13"/>
                  <a:gd name="T14" fmla="*/ 0 w 13"/>
                  <a:gd name="T15" fmla="*/ 6 h 13"/>
                  <a:gd name="T16" fmla="*/ 3 w 13"/>
                  <a:gd name="T17" fmla="*/ 12 h 13"/>
                  <a:gd name="T18" fmla="*/ 3 w 13"/>
                  <a:gd name="T19" fmla="*/ 12 h 13"/>
                  <a:gd name="T20" fmla="*/ 6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9" y="13"/>
                      <a:pt x="10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6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5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6" name="Freeform 2446">
                <a:extLst>
                  <a:ext uri="{FF2B5EF4-FFF2-40B4-BE49-F238E27FC236}">
                    <a16:creationId xmlns:a16="http://schemas.microsoft.com/office/drawing/2014/main" id="{B7123AD1-8EFB-4DCF-9623-8A5B0F3B0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2593"/>
                <a:ext cx="94" cy="94"/>
              </a:xfrm>
              <a:custGeom>
                <a:avLst/>
                <a:gdLst>
                  <a:gd name="T0" fmla="*/ 12 w 14"/>
                  <a:gd name="T1" fmla="*/ 11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1 w 14"/>
                  <a:gd name="T15" fmla="*/ 4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1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7" name="Freeform 2447">
                <a:extLst>
                  <a:ext uri="{FF2B5EF4-FFF2-40B4-BE49-F238E27FC236}">
                    <a16:creationId xmlns:a16="http://schemas.microsoft.com/office/drawing/2014/main" id="{68BDE8BF-53F7-4565-8A9B-D259B7BA9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2633"/>
                <a:ext cx="94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8" name="Freeform 2448">
                <a:extLst>
                  <a:ext uri="{FF2B5EF4-FFF2-40B4-BE49-F238E27FC236}">
                    <a16:creationId xmlns:a16="http://schemas.microsoft.com/office/drawing/2014/main" id="{4856C380-4F28-4E97-B2DF-3B8ABB812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2674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9" name="Freeform 2449">
                <a:extLst>
                  <a:ext uri="{FF2B5EF4-FFF2-40B4-BE49-F238E27FC236}">
                    <a16:creationId xmlns:a16="http://schemas.microsoft.com/office/drawing/2014/main" id="{440AEB38-3F44-4CA9-9665-56ECE7035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2714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0" name="Freeform 2450">
                <a:extLst>
                  <a:ext uri="{FF2B5EF4-FFF2-40B4-BE49-F238E27FC236}">
                    <a16:creationId xmlns:a16="http://schemas.microsoft.com/office/drawing/2014/main" id="{E0BA5CC8-CD4C-4487-8D7F-37E36751A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2754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2 w 16"/>
                  <a:gd name="T3" fmla="*/ 14 h 15"/>
                  <a:gd name="T4" fmla="*/ 16 w 16"/>
                  <a:gd name="T5" fmla="*/ 8 h 15"/>
                  <a:gd name="T6" fmla="*/ 14 w 16"/>
                  <a:gd name="T7" fmla="*/ 4 h 15"/>
                  <a:gd name="T8" fmla="*/ 8 w 16"/>
                  <a:gd name="T9" fmla="*/ 0 h 15"/>
                  <a:gd name="T10" fmla="*/ 8 w 16"/>
                  <a:gd name="T11" fmla="*/ 0 h 15"/>
                  <a:gd name="T12" fmla="*/ 4 w 16"/>
                  <a:gd name="T13" fmla="*/ 2 h 15"/>
                  <a:gd name="T14" fmla="*/ 1 w 16"/>
                  <a:gd name="T15" fmla="*/ 7 h 15"/>
                  <a:gd name="T16" fmla="*/ 0 w 16"/>
                  <a:gd name="T17" fmla="*/ 8 h 15"/>
                  <a:gd name="T18" fmla="*/ 2 w 16"/>
                  <a:gd name="T19" fmla="*/ 12 h 15"/>
                  <a:gd name="T20" fmla="*/ 8 w 16"/>
                  <a:gd name="T21" fmla="*/ 15 h 15"/>
                  <a:gd name="T22" fmla="*/ 8 w 16"/>
                  <a:gd name="T23" fmla="*/ 15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1" name="Freeform 2451">
                <a:extLst>
                  <a:ext uri="{FF2B5EF4-FFF2-40B4-BE49-F238E27FC236}">
                    <a16:creationId xmlns:a16="http://schemas.microsoft.com/office/drawing/2014/main" id="{45D03E36-8066-418D-9822-DE91C24E4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2794"/>
                <a:ext cx="100" cy="106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8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2 w 15"/>
                  <a:gd name="T19" fmla="*/ 12 h 16"/>
                  <a:gd name="T20" fmla="*/ 8 w 15"/>
                  <a:gd name="T21" fmla="*/ 16 h 16"/>
                  <a:gd name="T22" fmla="*/ 12 w 15"/>
                  <a:gd name="T23" fmla="*/ 15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2" name="Freeform 2452">
                <a:extLst>
                  <a:ext uri="{FF2B5EF4-FFF2-40B4-BE49-F238E27FC236}">
                    <a16:creationId xmlns:a16="http://schemas.microsoft.com/office/drawing/2014/main" id="{9BFCC26D-9EEE-47E8-ABFD-290913A3E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2834"/>
                <a:ext cx="100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9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3" name="Freeform 2453">
                <a:extLst>
                  <a:ext uri="{FF2B5EF4-FFF2-40B4-BE49-F238E27FC236}">
                    <a16:creationId xmlns:a16="http://schemas.microsoft.com/office/drawing/2014/main" id="{A118AEF9-4172-49CF-992B-A736FF9AA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2880"/>
                <a:ext cx="107" cy="100"/>
              </a:xfrm>
              <a:custGeom>
                <a:avLst/>
                <a:gdLst>
                  <a:gd name="T0" fmla="*/ 0 w 16"/>
                  <a:gd name="T1" fmla="*/ 7 h 15"/>
                  <a:gd name="T2" fmla="*/ 0 w 16"/>
                  <a:gd name="T3" fmla="*/ 8 h 15"/>
                  <a:gd name="T4" fmla="*/ 2 w 16"/>
                  <a:gd name="T5" fmla="*/ 11 h 15"/>
                  <a:gd name="T6" fmla="*/ 2 w 16"/>
                  <a:gd name="T7" fmla="*/ 11 h 15"/>
                  <a:gd name="T8" fmla="*/ 9 w 16"/>
                  <a:gd name="T9" fmla="*/ 15 h 15"/>
                  <a:gd name="T10" fmla="*/ 12 w 16"/>
                  <a:gd name="T11" fmla="*/ 14 h 15"/>
                  <a:gd name="T12" fmla="*/ 12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8 w 16"/>
                  <a:gd name="T21" fmla="*/ 0 h 15"/>
                  <a:gd name="T22" fmla="*/ 4 w 16"/>
                  <a:gd name="T23" fmla="*/ 1 h 15"/>
                  <a:gd name="T24" fmla="*/ 0 w 1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4" name="Freeform 2454">
                <a:extLst>
                  <a:ext uri="{FF2B5EF4-FFF2-40B4-BE49-F238E27FC236}">
                    <a16:creationId xmlns:a16="http://schemas.microsoft.com/office/drawing/2014/main" id="{B8BF36B9-6F0A-41DB-977D-A4EE3294F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292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5" name="Freeform 2455">
                <a:extLst>
                  <a:ext uri="{FF2B5EF4-FFF2-40B4-BE49-F238E27FC236}">
                    <a16:creationId xmlns:a16="http://schemas.microsoft.com/office/drawing/2014/main" id="{99E2A112-CEC8-45F3-AF24-E967A5FCD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296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0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6" name="Freeform 2456">
                <a:extLst>
                  <a:ext uri="{FF2B5EF4-FFF2-40B4-BE49-F238E27FC236}">
                    <a16:creationId xmlns:a16="http://schemas.microsoft.com/office/drawing/2014/main" id="{257B3C59-3668-40C6-8FAE-94F898003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3007"/>
                <a:ext cx="33" cy="73"/>
              </a:xfrm>
              <a:custGeom>
                <a:avLst/>
                <a:gdLst>
                  <a:gd name="T0" fmla="*/ 0 w 5"/>
                  <a:gd name="T1" fmla="*/ 7 h 11"/>
                  <a:gd name="T2" fmla="*/ 0 w 5"/>
                  <a:gd name="T3" fmla="*/ 8 h 11"/>
                  <a:gd name="T4" fmla="*/ 1 w 5"/>
                  <a:gd name="T5" fmla="*/ 11 h 11"/>
                  <a:gd name="T6" fmla="*/ 2 w 5"/>
                  <a:gd name="T7" fmla="*/ 11 h 11"/>
                  <a:gd name="T8" fmla="*/ 5 w 5"/>
                  <a:gd name="T9" fmla="*/ 11 h 11"/>
                  <a:gd name="T10" fmla="*/ 5 w 5"/>
                  <a:gd name="T11" fmla="*/ 0 h 11"/>
                  <a:gd name="T12" fmla="*/ 5 w 5"/>
                  <a:gd name="T13" fmla="*/ 0 h 11"/>
                  <a:gd name="T14" fmla="*/ 0 w 5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4" y="11"/>
                      <a:pt x="5" y="1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7" name="Oval 2457">
                <a:extLst>
                  <a:ext uri="{FF2B5EF4-FFF2-40B4-BE49-F238E27FC236}">
                    <a16:creationId xmlns:a16="http://schemas.microsoft.com/office/drawing/2014/main" id="{604FB8C7-66CE-4025-A974-0443BB3B1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26" y="9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8" name="Oval 2458">
                <a:extLst>
                  <a:ext uri="{FF2B5EF4-FFF2-40B4-BE49-F238E27FC236}">
                    <a16:creationId xmlns:a16="http://schemas.microsoft.com/office/drawing/2014/main" id="{367006CD-8D9C-44E1-9DF3-259DAFE334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9" y="100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9" name="Oval 2459">
                <a:extLst>
                  <a:ext uri="{FF2B5EF4-FFF2-40B4-BE49-F238E27FC236}">
                    <a16:creationId xmlns:a16="http://schemas.microsoft.com/office/drawing/2014/main" id="{3E1DD97E-95D3-4C4B-A7FF-4D904A274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9" y="104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0" name="Oval 2460">
                <a:extLst>
                  <a:ext uri="{FF2B5EF4-FFF2-40B4-BE49-F238E27FC236}">
                    <a16:creationId xmlns:a16="http://schemas.microsoft.com/office/drawing/2014/main" id="{F14087EB-6EE0-40A3-A4BD-F384A5A94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0" y="108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1" name="Oval 2461">
                <a:extLst>
                  <a:ext uri="{FF2B5EF4-FFF2-40B4-BE49-F238E27FC236}">
                    <a16:creationId xmlns:a16="http://schemas.microsoft.com/office/drawing/2014/main" id="{D2870427-56FC-4EED-8581-2C172520CE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33" y="112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2" name="Oval 2462">
                <a:extLst>
                  <a:ext uri="{FF2B5EF4-FFF2-40B4-BE49-F238E27FC236}">
                    <a16:creationId xmlns:a16="http://schemas.microsoft.com/office/drawing/2014/main" id="{1A31268E-E4AD-4216-A40C-91101F807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3" y="116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3" name="Oval 2463">
                <a:extLst>
                  <a:ext uri="{FF2B5EF4-FFF2-40B4-BE49-F238E27FC236}">
                    <a16:creationId xmlns:a16="http://schemas.microsoft.com/office/drawing/2014/main" id="{361974F0-29EC-410E-B6CF-9D2E2351B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4" y="120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4" name="Oval 2464">
                <a:extLst>
                  <a:ext uri="{FF2B5EF4-FFF2-40B4-BE49-F238E27FC236}">
                    <a16:creationId xmlns:a16="http://schemas.microsoft.com/office/drawing/2014/main" id="{43AB60CC-B3D7-4FC0-AAD7-C538F2B8E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7" y="124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5" name="Oval 2465">
                <a:extLst>
                  <a:ext uri="{FF2B5EF4-FFF2-40B4-BE49-F238E27FC236}">
                    <a16:creationId xmlns:a16="http://schemas.microsoft.com/office/drawing/2014/main" id="{64AE4956-943E-45FC-B9BD-0EC3F93D2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7" y="1293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6" name="Oval 2466">
                <a:extLst>
                  <a:ext uri="{FF2B5EF4-FFF2-40B4-BE49-F238E27FC236}">
                    <a16:creationId xmlns:a16="http://schemas.microsoft.com/office/drawing/2014/main" id="{4BF3D58B-5A0D-4188-9CE6-C2FB10B11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1" y="1333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7" name="Oval 2467">
                <a:extLst>
                  <a:ext uri="{FF2B5EF4-FFF2-40B4-BE49-F238E27FC236}">
                    <a16:creationId xmlns:a16="http://schemas.microsoft.com/office/drawing/2014/main" id="{A6E2F95E-536D-40B2-BE3C-432002333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1" y="1373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8" name="Oval 2468">
                <a:extLst>
                  <a:ext uri="{FF2B5EF4-FFF2-40B4-BE49-F238E27FC236}">
                    <a16:creationId xmlns:a16="http://schemas.microsoft.com/office/drawing/2014/main" id="{F80B8B04-C357-4CE1-BF5A-4F34A5542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1" y="1413"/>
                <a:ext cx="21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9" name="Oval 2469">
                <a:extLst>
                  <a:ext uri="{FF2B5EF4-FFF2-40B4-BE49-F238E27FC236}">
                    <a16:creationId xmlns:a16="http://schemas.microsoft.com/office/drawing/2014/main" id="{32AB604A-7336-4C8F-ABC8-560DA43D38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5" y="145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0" name="Oval 2470">
                <a:extLst>
                  <a:ext uri="{FF2B5EF4-FFF2-40B4-BE49-F238E27FC236}">
                    <a16:creationId xmlns:a16="http://schemas.microsoft.com/office/drawing/2014/main" id="{6ADA4FBB-D870-4C3A-8C5C-934097DBD5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" y="149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1" name="Oval 2471">
                <a:extLst>
                  <a:ext uri="{FF2B5EF4-FFF2-40B4-BE49-F238E27FC236}">
                    <a16:creationId xmlns:a16="http://schemas.microsoft.com/office/drawing/2014/main" id="{31BD8367-E8B6-4A14-8179-E8E957CD4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9" y="153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2" name="Oval 2472">
                <a:extLst>
                  <a:ext uri="{FF2B5EF4-FFF2-40B4-BE49-F238E27FC236}">
                    <a16:creationId xmlns:a16="http://schemas.microsoft.com/office/drawing/2014/main" id="{78F669EC-DB4B-4ECE-BEA8-E94CA1CA1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9" y="157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3" name="Oval 2473">
                <a:extLst>
                  <a:ext uri="{FF2B5EF4-FFF2-40B4-BE49-F238E27FC236}">
                    <a16:creationId xmlns:a16="http://schemas.microsoft.com/office/drawing/2014/main" id="{843D19CD-3EAC-4BC1-9DE1-82AC79B48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3" y="161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4" name="Oval 2474">
                <a:extLst>
                  <a:ext uri="{FF2B5EF4-FFF2-40B4-BE49-F238E27FC236}">
                    <a16:creationId xmlns:a16="http://schemas.microsoft.com/office/drawing/2014/main" id="{3A8BBFFB-7803-4880-91F4-4106AAB8C7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43" y="165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5" name="Oval 2475">
                <a:extLst>
                  <a:ext uri="{FF2B5EF4-FFF2-40B4-BE49-F238E27FC236}">
                    <a16:creationId xmlns:a16="http://schemas.microsoft.com/office/drawing/2014/main" id="{8FD6B7FD-4323-4B02-80AB-B05A53EA4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3" y="169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6" name="Oval 2476">
                <a:extLst>
                  <a:ext uri="{FF2B5EF4-FFF2-40B4-BE49-F238E27FC236}">
                    <a16:creationId xmlns:a16="http://schemas.microsoft.com/office/drawing/2014/main" id="{F7C7103D-A38C-4583-8E78-265B4B575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1740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7" name="Oval 2477">
                <a:extLst>
                  <a:ext uri="{FF2B5EF4-FFF2-40B4-BE49-F238E27FC236}">
                    <a16:creationId xmlns:a16="http://schemas.microsoft.com/office/drawing/2014/main" id="{5A0C9DCD-ACDA-4900-9B4F-5CA58AA21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7" y="1780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8" name="Oval 2478">
                <a:extLst>
                  <a:ext uri="{FF2B5EF4-FFF2-40B4-BE49-F238E27FC236}">
                    <a16:creationId xmlns:a16="http://schemas.microsoft.com/office/drawing/2014/main" id="{84690BD3-E1EB-464F-A431-139C5828D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0" y="1820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9" name="Oval 2479">
                <a:extLst>
                  <a:ext uri="{FF2B5EF4-FFF2-40B4-BE49-F238E27FC236}">
                    <a16:creationId xmlns:a16="http://schemas.microsoft.com/office/drawing/2014/main" id="{DB571790-CF56-48E1-B645-47F1190BB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1" y="1860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0" name="Oval 2480">
                <a:extLst>
                  <a:ext uri="{FF2B5EF4-FFF2-40B4-BE49-F238E27FC236}">
                    <a16:creationId xmlns:a16="http://schemas.microsoft.com/office/drawing/2014/main" id="{F49A50E7-B8EB-415D-82D0-DFAA9DA2F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1" y="1900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1" name="Oval 2481">
                <a:extLst>
                  <a:ext uri="{FF2B5EF4-FFF2-40B4-BE49-F238E27FC236}">
                    <a16:creationId xmlns:a16="http://schemas.microsoft.com/office/drawing/2014/main" id="{60DE5EAF-38D8-4949-9FC3-DAA823B80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84" y="194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2" name="Oval 2482">
                <a:extLst>
                  <a:ext uri="{FF2B5EF4-FFF2-40B4-BE49-F238E27FC236}">
                    <a16:creationId xmlns:a16="http://schemas.microsoft.com/office/drawing/2014/main" id="{66B2377A-2A5F-44E0-AC3A-BB01FD01DA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5" y="198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3" name="Oval 2483">
                <a:extLst>
                  <a:ext uri="{FF2B5EF4-FFF2-40B4-BE49-F238E27FC236}">
                    <a16:creationId xmlns:a16="http://schemas.microsoft.com/office/drawing/2014/main" id="{360A53FF-093F-4ECB-BC6B-7CA944D64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202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4" name="Oval 2484">
                <a:extLst>
                  <a:ext uri="{FF2B5EF4-FFF2-40B4-BE49-F238E27FC236}">
                    <a16:creationId xmlns:a16="http://schemas.microsoft.com/office/drawing/2014/main" id="{EB2B8507-F64A-43A5-84B8-AEC60EA023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8" y="2060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5" name="Oval 2485">
                <a:extLst>
                  <a:ext uri="{FF2B5EF4-FFF2-40B4-BE49-F238E27FC236}">
                    <a16:creationId xmlns:a16="http://schemas.microsoft.com/office/drawing/2014/main" id="{D32B44EE-7499-4F56-AAE4-4D1C85B8B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9" y="2100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6" name="Oval 2486">
                <a:extLst>
                  <a:ext uri="{FF2B5EF4-FFF2-40B4-BE49-F238E27FC236}">
                    <a16:creationId xmlns:a16="http://schemas.microsoft.com/office/drawing/2014/main" id="{75BE9975-1827-4F5B-B8FB-980D439303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2146"/>
                <a:ext cx="67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7" name="Oval 2487">
                <a:extLst>
                  <a:ext uri="{FF2B5EF4-FFF2-40B4-BE49-F238E27FC236}">
                    <a16:creationId xmlns:a16="http://schemas.microsoft.com/office/drawing/2014/main" id="{702AE556-8EED-4F8E-B9D4-4BFAE09D4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3" y="2187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8" name="Oval 2488">
                <a:extLst>
                  <a:ext uri="{FF2B5EF4-FFF2-40B4-BE49-F238E27FC236}">
                    <a16:creationId xmlns:a16="http://schemas.microsoft.com/office/drawing/2014/main" id="{9C933453-C7A1-466B-8A59-2D017D3BD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2227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9" name="Oval 2489">
                <a:extLst>
                  <a:ext uri="{FF2B5EF4-FFF2-40B4-BE49-F238E27FC236}">
                    <a16:creationId xmlns:a16="http://schemas.microsoft.com/office/drawing/2014/main" id="{7AD35AEE-D69F-4D42-9736-2726EA541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226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0" name="Oval 2490">
                <a:extLst>
                  <a:ext uri="{FF2B5EF4-FFF2-40B4-BE49-F238E27FC236}">
                    <a16:creationId xmlns:a16="http://schemas.microsoft.com/office/drawing/2014/main" id="{E1F8FD0A-89E3-4567-B2D7-B7E4DA7C0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2307"/>
                <a:ext cx="66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1" name="Oval 2491">
                <a:extLst>
                  <a:ext uri="{FF2B5EF4-FFF2-40B4-BE49-F238E27FC236}">
                    <a16:creationId xmlns:a16="http://schemas.microsoft.com/office/drawing/2014/main" id="{F507A9EE-1DF4-4294-AF6B-87C6E918A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2347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2" name="Oval 2492">
                <a:extLst>
                  <a:ext uri="{FF2B5EF4-FFF2-40B4-BE49-F238E27FC236}">
                    <a16:creationId xmlns:a16="http://schemas.microsoft.com/office/drawing/2014/main" id="{970072B9-833F-4B43-B23A-189C817CC8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2387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3" name="Oval 2493">
                <a:extLst>
                  <a:ext uri="{FF2B5EF4-FFF2-40B4-BE49-F238E27FC236}">
                    <a16:creationId xmlns:a16="http://schemas.microsoft.com/office/drawing/2014/main" id="{0869E97B-A8D9-4C44-B5CB-8BF4D5765C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242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4" name="Oval 2494">
                <a:extLst>
                  <a:ext uri="{FF2B5EF4-FFF2-40B4-BE49-F238E27FC236}">
                    <a16:creationId xmlns:a16="http://schemas.microsoft.com/office/drawing/2014/main" id="{4E0186D8-5BC0-4A7E-99C9-A291FB176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246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5" name="Oval 2495">
                <a:extLst>
                  <a:ext uri="{FF2B5EF4-FFF2-40B4-BE49-F238E27FC236}">
                    <a16:creationId xmlns:a16="http://schemas.microsoft.com/office/drawing/2014/main" id="{08097109-FD68-4BCE-98E0-E8695A319D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2507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6" name="Oval 2496">
                <a:extLst>
                  <a:ext uri="{FF2B5EF4-FFF2-40B4-BE49-F238E27FC236}">
                    <a16:creationId xmlns:a16="http://schemas.microsoft.com/office/drawing/2014/main" id="{2C8716B4-F497-4164-9EEA-4F72AF3BE6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2547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7" name="Oval 2497">
                <a:extLst>
                  <a:ext uri="{FF2B5EF4-FFF2-40B4-BE49-F238E27FC236}">
                    <a16:creationId xmlns:a16="http://schemas.microsoft.com/office/drawing/2014/main" id="{B669259E-7162-4CC2-8AEF-56352EAF8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8" y="25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8" name="Freeform 2498">
                <a:extLst>
                  <a:ext uri="{FF2B5EF4-FFF2-40B4-BE49-F238E27FC236}">
                    <a16:creationId xmlns:a16="http://schemas.microsoft.com/office/drawing/2014/main" id="{105F1E88-9D59-452A-A225-1248723E3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2633"/>
                <a:ext cx="93" cy="87"/>
              </a:xfrm>
              <a:custGeom>
                <a:avLst/>
                <a:gdLst>
                  <a:gd name="T0" fmla="*/ 14 w 14"/>
                  <a:gd name="T1" fmla="*/ 6 h 13"/>
                  <a:gd name="T2" fmla="*/ 10 w 14"/>
                  <a:gd name="T3" fmla="*/ 0 h 13"/>
                  <a:gd name="T4" fmla="*/ 10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2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9" name="Freeform 2499">
                <a:extLst>
                  <a:ext uri="{FF2B5EF4-FFF2-40B4-BE49-F238E27FC236}">
                    <a16:creationId xmlns:a16="http://schemas.microsoft.com/office/drawing/2014/main" id="{67782D85-BC51-4BD7-81EB-FEE98A83F7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26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0" name="Freeform 2500">
                <a:extLst>
                  <a:ext uri="{FF2B5EF4-FFF2-40B4-BE49-F238E27FC236}">
                    <a16:creationId xmlns:a16="http://schemas.microsoft.com/office/drawing/2014/main" id="{2EF7A833-7D1C-4A87-8678-703B0865D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2674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4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1" name="Freeform 2501">
                <a:extLst>
                  <a:ext uri="{FF2B5EF4-FFF2-40B4-BE49-F238E27FC236}">
                    <a16:creationId xmlns:a16="http://schemas.microsoft.com/office/drawing/2014/main" id="{04DB2E79-8627-43C7-B44A-B1E8413D8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2714"/>
                <a:ext cx="100" cy="93"/>
              </a:xfrm>
              <a:custGeom>
                <a:avLst/>
                <a:gdLst>
                  <a:gd name="T0" fmla="*/ 3 w 15"/>
                  <a:gd name="T1" fmla="*/ 12 h 14"/>
                  <a:gd name="T2" fmla="*/ 6 w 15"/>
                  <a:gd name="T3" fmla="*/ 13 h 14"/>
                  <a:gd name="T4" fmla="*/ 8 w 15"/>
                  <a:gd name="T5" fmla="*/ 14 h 14"/>
                  <a:gd name="T6" fmla="*/ 12 w 15"/>
                  <a:gd name="T7" fmla="*/ 12 h 14"/>
                  <a:gd name="T8" fmla="*/ 14 w 15"/>
                  <a:gd name="T9" fmla="*/ 8 h 14"/>
                  <a:gd name="T10" fmla="*/ 15 w 15"/>
                  <a:gd name="T11" fmla="*/ 7 h 14"/>
                  <a:gd name="T12" fmla="*/ 13 w 15"/>
                  <a:gd name="T13" fmla="*/ 2 h 14"/>
                  <a:gd name="T14" fmla="*/ 9 w 15"/>
                  <a:gd name="T15" fmla="*/ 0 h 14"/>
                  <a:gd name="T16" fmla="*/ 8 w 15"/>
                  <a:gd name="T17" fmla="*/ 0 h 14"/>
                  <a:gd name="T18" fmla="*/ 2 w 15"/>
                  <a:gd name="T19" fmla="*/ 2 h 14"/>
                  <a:gd name="T20" fmla="*/ 1 w 15"/>
                  <a:gd name="T21" fmla="*/ 5 h 14"/>
                  <a:gd name="T22" fmla="*/ 0 w 15"/>
                  <a:gd name="T23" fmla="*/ 7 h 14"/>
                  <a:gd name="T24" fmla="*/ 3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2" name="Freeform 2502">
                <a:extLst>
                  <a:ext uri="{FF2B5EF4-FFF2-40B4-BE49-F238E27FC236}">
                    <a16:creationId xmlns:a16="http://schemas.microsoft.com/office/drawing/2014/main" id="{D3DA3B03-19EE-46DB-9C5D-2F036EDA4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2754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3" name="Freeform 2503">
                <a:extLst>
                  <a:ext uri="{FF2B5EF4-FFF2-40B4-BE49-F238E27FC236}">
                    <a16:creationId xmlns:a16="http://schemas.microsoft.com/office/drawing/2014/main" id="{6FF212F3-2780-4E8C-A682-C4C770944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2794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4" name="Freeform 2504">
                <a:extLst>
                  <a:ext uri="{FF2B5EF4-FFF2-40B4-BE49-F238E27FC236}">
                    <a16:creationId xmlns:a16="http://schemas.microsoft.com/office/drawing/2014/main" id="{E482A5F9-D6C6-4CB7-8C8C-47411EF23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2834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5" name="Freeform 2505">
                <a:extLst>
                  <a:ext uri="{FF2B5EF4-FFF2-40B4-BE49-F238E27FC236}">
                    <a16:creationId xmlns:a16="http://schemas.microsoft.com/office/drawing/2014/main" id="{C3D5E32D-EC02-4139-BAC7-C745DEB44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2874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8 h 15"/>
                  <a:gd name="T12" fmla="*/ 14 w 15"/>
                  <a:gd name="T13" fmla="*/ 4 h 15"/>
                  <a:gd name="T14" fmla="*/ 8 w 15"/>
                  <a:gd name="T15" fmla="*/ 0 h 15"/>
                  <a:gd name="T16" fmla="*/ 7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6" name="Freeform 2506">
                <a:extLst>
                  <a:ext uri="{FF2B5EF4-FFF2-40B4-BE49-F238E27FC236}">
                    <a16:creationId xmlns:a16="http://schemas.microsoft.com/office/drawing/2014/main" id="{8135ACAC-3EEE-410B-8413-D53EBAC85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2914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8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7" name="Freeform 2507">
                <a:extLst>
                  <a:ext uri="{FF2B5EF4-FFF2-40B4-BE49-F238E27FC236}">
                    <a16:creationId xmlns:a16="http://schemas.microsoft.com/office/drawing/2014/main" id="{AD740745-ECBD-4B6C-A29C-ECEFF11AA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2954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8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8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8" name="Freeform 2508">
                <a:extLst>
                  <a:ext uri="{FF2B5EF4-FFF2-40B4-BE49-F238E27FC236}">
                    <a16:creationId xmlns:a16="http://schemas.microsoft.com/office/drawing/2014/main" id="{A9459E5D-E235-443A-B033-32CEA8177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2994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1 w 16"/>
                  <a:gd name="T17" fmla="*/ 16 h 16"/>
                  <a:gd name="T18" fmla="*/ 11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6"/>
                      <a:pt x="15" y="6"/>
                      <a:pt x="15" y="5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9" name="Freeform 2509">
                <a:extLst>
                  <a:ext uri="{FF2B5EF4-FFF2-40B4-BE49-F238E27FC236}">
                    <a16:creationId xmlns:a16="http://schemas.microsoft.com/office/drawing/2014/main" id="{ACA2940F-A78F-4F93-9635-ED414F9BB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3034"/>
                <a:ext cx="114" cy="113"/>
              </a:xfrm>
              <a:custGeom>
                <a:avLst/>
                <a:gdLst>
                  <a:gd name="T0" fmla="*/ 9 w 17"/>
                  <a:gd name="T1" fmla="*/ 0 h 17"/>
                  <a:gd name="T2" fmla="*/ 7 w 17"/>
                  <a:gd name="T3" fmla="*/ 1 h 17"/>
                  <a:gd name="T4" fmla="*/ 5 w 17"/>
                  <a:gd name="T5" fmla="*/ 1 h 17"/>
                  <a:gd name="T6" fmla="*/ 0 w 17"/>
                  <a:gd name="T7" fmla="*/ 9 h 17"/>
                  <a:gd name="T8" fmla="*/ 0 w 17"/>
                  <a:gd name="T9" fmla="*/ 10 h 17"/>
                  <a:gd name="T10" fmla="*/ 1 w 17"/>
                  <a:gd name="T11" fmla="*/ 13 h 17"/>
                  <a:gd name="T12" fmla="*/ 2 w 17"/>
                  <a:gd name="T13" fmla="*/ 12 h 17"/>
                  <a:gd name="T14" fmla="*/ 10 w 17"/>
                  <a:gd name="T15" fmla="*/ 17 h 17"/>
                  <a:gd name="T16" fmla="*/ 12 w 17"/>
                  <a:gd name="T17" fmla="*/ 16 h 17"/>
                  <a:gd name="T18" fmla="*/ 12 w 17"/>
                  <a:gd name="T19" fmla="*/ 15 h 17"/>
                  <a:gd name="T20" fmla="*/ 17 w 17"/>
                  <a:gd name="T21" fmla="*/ 7 h 17"/>
                  <a:gd name="T22" fmla="*/ 16 w 17"/>
                  <a:gd name="T23" fmla="*/ 5 h 17"/>
                  <a:gd name="T24" fmla="*/ 9 w 1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5" y="12"/>
                      <a:pt x="8" y="14"/>
                      <a:pt x="10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0" name="Freeform 2510">
                <a:extLst>
                  <a:ext uri="{FF2B5EF4-FFF2-40B4-BE49-F238E27FC236}">
                    <a16:creationId xmlns:a16="http://schemas.microsoft.com/office/drawing/2014/main" id="{D939041C-1B95-46A5-8B9C-2AA23ECDC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3080"/>
                <a:ext cx="73" cy="107"/>
              </a:xfrm>
              <a:custGeom>
                <a:avLst/>
                <a:gdLst>
                  <a:gd name="T0" fmla="*/ 7 w 11"/>
                  <a:gd name="T1" fmla="*/ 0 h 16"/>
                  <a:gd name="T2" fmla="*/ 5 w 11"/>
                  <a:gd name="T3" fmla="*/ 0 h 16"/>
                  <a:gd name="T4" fmla="*/ 0 w 11"/>
                  <a:gd name="T5" fmla="*/ 8 h 16"/>
                  <a:gd name="T6" fmla="*/ 0 w 11"/>
                  <a:gd name="T7" fmla="*/ 9 h 16"/>
                  <a:gd name="T8" fmla="*/ 1 w 11"/>
                  <a:gd name="T9" fmla="*/ 12 h 16"/>
                  <a:gd name="T10" fmla="*/ 2 w 11"/>
                  <a:gd name="T11" fmla="*/ 11 h 16"/>
                  <a:gd name="T12" fmla="*/ 10 w 11"/>
                  <a:gd name="T13" fmla="*/ 16 h 16"/>
                  <a:gd name="T14" fmla="*/ 11 w 11"/>
                  <a:gd name="T15" fmla="*/ 16 h 16"/>
                  <a:gd name="T16" fmla="*/ 11 w 11"/>
                  <a:gd name="T17" fmla="*/ 0 h 16"/>
                  <a:gd name="T18" fmla="*/ 8 w 11"/>
                  <a:gd name="T19" fmla="*/ 0 h 16"/>
                  <a:gd name="T20" fmla="*/ 7 w 1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6">
                    <a:moveTo>
                      <a:pt x="7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1" name="Oval 2511">
                <a:extLst>
                  <a:ext uri="{FF2B5EF4-FFF2-40B4-BE49-F238E27FC236}">
                    <a16:creationId xmlns:a16="http://schemas.microsoft.com/office/drawing/2014/main" id="{20B513C7-F47B-457D-ACB4-90E8B1F52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9" y="108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2" name="Oval 2512">
                <a:extLst>
                  <a:ext uri="{FF2B5EF4-FFF2-40B4-BE49-F238E27FC236}">
                    <a16:creationId xmlns:a16="http://schemas.microsoft.com/office/drawing/2014/main" id="{0FD8D8B4-2311-4742-A820-331569A68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9" y="112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3" name="Oval 2513">
                <a:extLst>
                  <a:ext uri="{FF2B5EF4-FFF2-40B4-BE49-F238E27FC236}">
                    <a16:creationId xmlns:a16="http://schemas.microsoft.com/office/drawing/2014/main" id="{11A8ADAA-61E1-4A2A-B2B2-CBD998021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9" y="116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4" name="Oval 2514">
                <a:extLst>
                  <a:ext uri="{FF2B5EF4-FFF2-40B4-BE49-F238E27FC236}">
                    <a16:creationId xmlns:a16="http://schemas.microsoft.com/office/drawing/2014/main" id="{A33FBCF5-82CA-4F6D-A252-261AA8521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3" y="120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5" name="Oval 2515">
                <a:extLst>
                  <a:ext uri="{FF2B5EF4-FFF2-40B4-BE49-F238E27FC236}">
                    <a16:creationId xmlns:a16="http://schemas.microsoft.com/office/drawing/2014/main" id="{1830B205-3682-4A16-BACA-8FA68A9B7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3" y="124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6" name="Oval 2516">
                <a:extLst>
                  <a:ext uri="{FF2B5EF4-FFF2-40B4-BE49-F238E27FC236}">
                    <a16:creationId xmlns:a16="http://schemas.microsoft.com/office/drawing/2014/main" id="{F162080D-2300-47D2-8420-FBC2BE998F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7" y="128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7" name="Oval 2517">
                <a:extLst>
                  <a:ext uri="{FF2B5EF4-FFF2-40B4-BE49-F238E27FC236}">
                    <a16:creationId xmlns:a16="http://schemas.microsoft.com/office/drawing/2014/main" id="{333494B8-9E88-4A1B-9173-F538C00B14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7" y="132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8" name="Oval 2518">
                <a:extLst>
                  <a:ext uri="{FF2B5EF4-FFF2-40B4-BE49-F238E27FC236}">
                    <a16:creationId xmlns:a16="http://schemas.microsoft.com/office/drawing/2014/main" id="{E86FB197-00B9-45E3-8AB6-F2350EE82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7" y="1366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9" name="Oval 2519">
                <a:extLst>
                  <a:ext uri="{FF2B5EF4-FFF2-40B4-BE49-F238E27FC236}">
                    <a16:creationId xmlns:a16="http://schemas.microsoft.com/office/drawing/2014/main" id="{C183B4A2-9C6F-49E3-B3A5-E81B32EAD8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1" y="141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0" name="Oval 2520">
                <a:extLst>
                  <a:ext uri="{FF2B5EF4-FFF2-40B4-BE49-F238E27FC236}">
                    <a16:creationId xmlns:a16="http://schemas.microsoft.com/office/drawing/2014/main" id="{B4C4851E-9040-4E49-9C80-3FD1A6996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1" y="145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1" name="Oval 2521">
                <a:extLst>
                  <a:ext uri="{FF2B5EF4-FFF2-40B4-BE49-F238E27FC236}">
                    <a16:creationId xmlns:a16="http://schemas.microsoft.com/office/drawing/2014/main" id="{CBD1DC06-143C-4BF1-909F-1503E1406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5" y="1493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2" name="Oval 2522">
                <a:extLst>
                  <a:ext uri="{FF2B5EF4-FFF2-40B4-BE49-F238E27FC236}">
                    <a16:creationId xmlns:a16="http://schemas.microsoft.com/office/drawing/2014/main" id="{18BAF62E-7611-4CA3-9444-6B0E49246F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5" y="153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3" name="Oval 2523">
                <a:extLst>
                  <a:ext uri="{FF2B5EF4-FFF2-40B4-BE49-F238E27FC236}">
                    <a16:creationId xmlns:a16="http://schemas.microsoft.com/office/drawing/2014/main" id="{6C34B4FC-806D-42E0-9001-E4A0F1AA1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8" y="1573"/>
                <a:ext cx="3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4" name="Oval 2524">
                <a:extLst>
                  <a:ext uri="{FF2B5EF4-FFF2-40B4-BE49-F238E27FC236}">
                    <a16:creationId xmlns:a16="http://schemas.microsoft.com/office/drawing/2014/main" id="{7B2E64B8-5495-4105-B5BD-5A2A6D7D66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" y="161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5" name="Oval 2525">
                <a:extLst>
                  <a:ext uri="{FF2B5EF4-FFF2-40B4-BE49-F238E27FC236}">
                    <a16:creationId xmlns:a16="http://schemas.microsoft.com/office/drawing/2014/main" id="{98885817-9673-4A4E-AB9C-CCC557B855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9" y="165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6" name="Oval 2526">
                <a:extLst>
                  <a:ext uri="{FF2B5EF4-FFF2-40B4-BE49-F238E27FC236}">
                    <a16:creationId xmlns:a16="http://schemas.microsoft.com/office/drawing/2014/main" id="{871DA558-24C0-4CD0-9F6E-389324277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" y="169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7" name="Oval 2527">
                <a:extLst>
                  <a:ext uri="{FF2B5EF4-FFF2-40B4-BE49-F238E27FC236}">
                    <a16:creationId xmlns:a16="http://schemas.microsoft.com/office/drawing/2014/main" id="{F61B8FCD-6DFD-470F-9A48-49C05C591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3" y="173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8" name="Oval 2528">
                <a:extLst>
                  <a:ext uri="{FF2B5EF4-FFF2-40B4-BE49-F238E27FC236}">
                    <a16:creationId xmlns:a16="http://schemas.microsoft.com/office/drawing/2014/main" id="{A1681866-95EE-4C5A-A6C1-E8D64B6A66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3" y="177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9" name="Oval 2529">
                <a:extLst>
                  <a:ext uri="{FF2B5EF4-FFF2-40B4-BE49-F238E27FC236}">
                    <a16:creationId xmlns:a16="http://schemas.microsoft.com/office/drawing/2014/main" id="{0971A67B-8F21-4EDD-A122-0D06434F0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7" y="181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0" name="Oval 2530">
                <a:extLst>
                  <a:ext uri="{FF2B5EF4-FFF2-40B4-BE49-F238E27FC236}">
                    <a16:creationId xmlns:a16="http://schemas.microsoft.com/office/drawing/2014/main" id="{A44C1BFD-0F9F-48A8-BA9D-E4B442F5F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7" y="185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1" name="Oval 2531">
                <a:extLst>
                  <a:ext uri="{FF2B5EF4-FFF2-40B4-BE49-F238E27FC236}">
                    <a16:creationId xmlns:a16="http://schemas.microsoft.com/office/drawing/2014/main" id="{9B278CB1-467C-4AC5-9FF8-74AFB982E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0" y="1900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2" name="Oval 2532">
                <a:extLst>
                  <a:ext uri="{FF2B5EF4-FFF2-40B4-BE49-F238E27FC236}">
                    <a16:creationId xmlns:a16="http://schemas.microsoft.com/office/drawing/2014/main" id="{C1D2B545-BA55-45B3-AF02-13DCD3EA2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1" y="1940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3" name="Oval 2533">
                <a:extLst>
                  <a:ext uri="{FF2B5EF4-FFF2-40B4-BE49-F238E27FC236}">
                    <a16:creationId xmlns:a16="http://schemas.microsoft.com/office/drawing/2014/main" id="{30E959BA-2DFF-4CCB-BB77-8E7D7346D4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1980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4" name="Oval 2534">
                <a:extLst>
                  <a:ext uri="{FF2B5EF4-FFF2-40B4-BE49-F238E27FC236}">
                    <a16:creationId xmlns:a16="http://schemas.microsoft.com/office/drawing/2014/main" id="{3AF7C483-7B2A-4ECE-9D37-073BD929B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202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5" name="Oval 2535">
                <a:extLst>
                  <a:ext uri="{FF2B5EF4-FFF2-40B4-BE49-F238E27FC236}">
                    <a16:creationId xmlns:a16="http://schemas.microsoft.com/office/drawing/2014/main" id="{BE4D85CA-67A6-4BEA-88ED-A82F022AF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" y="206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6" name="Oval 2536">
                <a:extLst>
                  <a:ext uri="{FF2B5EF4-FFF2-40B4-BE49-F238E27FC236}">
                    <a16:creationId xmlns:a16="http://schemas.microsoft.com/office/drawing/2014/main" id="{EF5A8719-243E-40DB-AF82-3FA0BD09D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210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7" name="Oval 2537">
                <a:extLst>
                  <a:ext uri="{FF2B5EF4-FFF2-40B4-BE49-F238E27FC236}">
                    <a16:creationId xmlns:a16="http://schemas.microsoft.com/office/drawing/2014/main" id="{2732732E-2116-484D-BCEB-D563CE639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8" y="2140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8" name="Oval 2538">
                <a:extLst>
                  <a:ext uri="{FF2B5EF4-FFF2-40B4-BE49-F238E27FC236}">
                    <a16:creationId xmlns:a16="http://schemas.microsoft.com/office/drawing/2014/main" id="{770DB7FD-30A2-4166-ACAE-3668E00A1B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218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9" name="Oval 2539">
                <a:extLst>
                  <a:ext uri="{FF2B5EF4-FFF2-40B4-BE49-F238E27FC236}">
                    <a16:creationId xmlns:a16="http://schemas.microsoft.com/office/drawing/2014/main" id="{F672AA70-944B-499E-B610-70DBBC241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2220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0" name="Oval 2540">
                <a:extLst>
                  <a:ext uri="{FF2B5EF4-FFF2-40B4-BE49-F238E27FC236}">
                    <a16:creationId xmlns:a16="http://schemas.microsoft.com/office/drawing/2014/main" id="{7DE07A28-120A-470A-80FB-88DCB1EADE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2260"/>
                <a:ext cx="61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1" name="Oval 2541">
                <a:extLst>
                  <a:ext uri="{FF2B5EF4-FFF2-40B4-BE49-F238E27FC236}">
                    <a16:creationId xmlns:a16="http://schemas.microsoft.com/office/drawing/2014/main" id="{FDACD76F-025E-49DB-A4A0-389AEB91F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2300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2" name="Oval 2542">
                <a:extLst>
                  <a:ext uri="{FF2B5EF4-FFF2-40B4-BE49-F238E27FC236}">
                    <a16:creationId xmlns:a16="http://schemas.microsoft.com/office/drawing/2014/main" id="{75BC1491-08A7-4F98-9005-111D81CA3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234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3" name="Oval 2543">
                <a:extLst>
                  <a:ext uri="{FF2B5EF4-FFF2-40B4-BE49-F238E27FC236}">
                    <a16:creationId xmlns:a16="http://schemas.microsoft.com/office/drawing/2014/main" id="{6F8A4446-879A-4D87-85B0-0E1074A78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238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4" name="Oval 2544">
                <a:extLst>
                  <a:ext uri="{FF2B5EF4-FFF2-40B4-BE49-F238E27FC236}">
                    <a16:creationId xmlns:a16="http://schemas.microsoft.com/office/drawing/2014/main" id="{E31EE87D-3F7B-42E9-B537-3557A7439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2427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5" name="Oval 2545">
                <a:extLst>
                  <a:ext uri="{FF2B5EF4-FFF2-40B4-BE49-F238E27FC236}">
                    <a16:creationId xmlns:a16="http://schemas.microsoft.com/office/drawing/2014/main" id="{C99CB64C-E0B2-43D3-87BA-983B03013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2467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6" name="Oval 2546">
                <a:extLst>
                  <a:ext uri="{FF2B5EF4-FFF2-40B4-BE49-F238E27FC236}">
                    <a16:creationId xmlns:a16="http://schemas.microsoft.com/office/drawing/2014/main" id="{334A26AF-4D4F-4B7B-B7FF-7214A37C9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250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7" name="Oval 2547">
                <a:extLst>
                  <a:ext uri="{FF2B5EF4-FFF2-40B4-BE49-F238E27FC236}">
                    <a16:creationId xmlns:a16="http://schemas.microsoft.com/office/drawing/2014/main" id="{015FFA0F-910C-478B-A3D3-AB6934DA6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254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8" name="Oval 2548">
                <a:extLst>
                  <a:ext uri="{FF2B5EF4-FFF2-40B4-BE49-F238E27FC236}">
                    <a16:creationId xmlns:a16="http://schemas.microsoft.com/office/drawing/2014/main" id="{3A2E5005-9EF0-40F6-B436-3DFB0DE411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2587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9" name="Oval 2549">
                <a:extLst>
                  <a:ext uri="{FF2B5EF4-FFF2-40B4-BE49-F238E27FC236}">
                    <a16:creationId xmlns:a16="http://schemas.microsoft.com/office/drawing/2014/main" id="{5948E9A5-15AB-46C7-B0DE-83A4AFD79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262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0" name="Oval 2550">
                <a:extLst>
                  <a:ext uri="{FF2B5EF4-FFF2-40B4-BE49-F238E27FC236}">
                    <a16:creationId xmlns:a16="http://schemas.microsoft.com/office/drawing/2014/main" id="{CC99D960-336F-4550-88F0-E91AFE8C6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266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1" name="Oval 2551">
                <a:extLst>
                  <a:ext uri="{FF2B5EF4-FFF2-40B4-BE49-F238E27FC236}">
                    <a16:creationId xmlns:a16="http://schemas.microsoft.com/office/drawing/2014/main" id="{CF424EC4-A697-468F-84A2-D62FA53AA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27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2" name="Freeform 2552">
                <a:extLst>
                  <a:ext uri="{FF2B5EF4-FFF2-40B4-BE49-F238E27FC236}">
                    <a16:creationId xmlns:a16="http://schemas.microsoft.com/office/drawing/2014/main" id="{9367CBC8-F04A-49E4-806B-79C4E8C95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2754"/>
                <a:ext cx="87" cy="86"/>
              </a:xfrm>
              <a:custGeom>
                <a:avLst/>
                <a:gdLst>
                  <a:gd name="T0" fmla="*/ 7 w 13"/>
                  <a:gd name="T1" fmla="*/ 13 h 13"/>
                  <a:gd name="T2" fmla="*/ 12 w 13"/>
                  <a:gd name="T3" fmla="*/ 10 h 13"/>
                  <a:gd name="T4" fmla="*/ 13 w 13"/>
                  <a:gd name="T5" fmla="*/ 9 h 13"/>
                  <a:gd name="T6" fmla="*/ 13 w 13"/>
                  <a:gd name="T7" fmla="*/ 6 h 13"/>
                  <a:gd name="T8" fmla="*/ 10 w 13"/>
                  <a:gd name="T9" fmla="*/ 1 h 13"/>
                  <a:gd name="T10" fmla="*/ 9 w 13"/>
                  <a:gd name="T11" fmla="*/ 0 h 13"/>
                  <a:gd name="T12" fmla="*/ 7 w 13"/>
                  <a:gd name="T13" fmla="*/ 0 h 13"/>
                  <a:gd name="T14" fmla="*/ 0 w 13"/>
                  <a:gd name="T15" fmla="*/ 6 h 13"/>
                  <a:gd name="T16" fmla="*/ 3 w 13"/>
                  <a:gd name="T17" fmla="*/ 12 h 13"/>
                  <a:gd name="T18" fmla="*/ 4 w 13"/>
                  <a:gd name="T19" fmla="*/ 12 h 13"/>
                  <a:gd name="T20" fmla="*/ 7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7" y="13"/>
                    </a:move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3" name="Freeform 2553">
                <a:extLst>
                  <a:ext uri="{FF2B5EF4-FFF2-40B4-BE49-F238E27FC236}">
                    <a16:creationId xmlns:a16="http://schemas.microsoft.com/office/drawing/2014/main" id="{3CFEA38D-8BC7-4E98-9546-64D3104E1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2794"/>
                <a:ext cx="94" cy="86"/>
              </a:xfrm>
              <a:custGeom>
                <a:avLst/>
                <a:gdLst>
                  <a:gd name="T0" fmla="*/ 12 w 14"/>
                  <a:gd name="T1" fmla="*/ 11 h 13"/>
                  <a:gd name="T2" fmla="*/ 14 w 14"/>
                  <a:gd name="T3" fmla="*/ 8 h 13"/>
                  <a:gd name="T4" fmla="*/ 14 w 14"/>
                  <a:gd name="T5" fmla="*/ 6 h 13"/>
                  <a:gd name="T6" fmla="*/ 12 w 14"/>
                  <a:gd name="T7" fmla="*/ 1 h 13"/>
                  <a:gd name="T8" fmla="*/ 9 w 14"/>
                  <a:gd name="T9" fmla="*/ 0 h 13"/>
                  <a:gd name="T10" fmla="*/ 7 w 14"/>
                  <a:gd name="T11" fmla="*/ 0 h 13"/>
                  <a:gd name="T12" fmla="*/ 2 w 14"/>
                  <a:gd name="T13" fmla="*/ 3 h 13"/>
                  <a:gd name="T14" fmla="*/ 1 w 14"/>
                  <a:gd name="T15" fmla="*/ 4 h 13"/>
                  <a:gd name="T16" fmla="*/ 0 w 14"/>
                  <a:gd name="T17" fmla="*/ 6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4"/>
                      <a:pt x="13" y="3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4" name="Freeform 2554">
                <a:extLst>
                  <a:ext uri="{FF2B5EF4-FFF2-40B4-BE49-F238E27FC236}">
                    <a16:creationId xmlns:a16="http://schemas.microsoft.com/office/drawing/2014/main" id="{DD52E7B5-6087-4854-A3DF-EFCC1B360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2834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5" name="Freeform 2555">
                <a:extLst>
                  <a:ext uri="{FF2B5EF4-FFF2-40B4-BE49-F238E27FC236}">
                    <a16:creationId xmlns:a16="http://schemas.microsoft.com/office/drawing/2014/main" id="{9BC91A6A-78C6-47FC-A6F7-BD25BB7C8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2874"/>
                <a:ext cx="93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1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1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6" name="Freeform 2556">
                <a:extLst>
                  <a:ext uri="{FF2B5EF4-FFF2-40B4-BE49-F238E27FC236}">
                    <a16:creationId xmlns:a16="http://schemas.microsoft.com/office/drawing/2014/main" id="{71EC9DC0-44E2-4773-99D4-E4C65F9EC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2914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7" name="Freeform 2557">
                <a:extLst>
                  <a:ext uri="{FF2B5EF4-FFF2-40B4-BE49-F238E27FC236}">
                    <a16:creationId xmlns:a16="http://schemas.microsoft.com/office/drawing/2014/main" id="{D694B329-144A-4A26-9BB3-E19EF0E0A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2954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3 w 15"/>
                  <a:gd name="T5" fmla="*/ 3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2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8" name="Freeform 2558">
                <a:extLst>
                  <a:ext uri="{FF2B5EF4-FFF2-40B4-BE49-F238E27FC236}">
                    <a16:creationId xmlns:a16="http://schemas.microsoft.com/office/drawing/2014/main" id="{6DAF041D-CDA9-4810-B39B-CA19D2EA0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2994"/>
                <a:ext cx="107" cy="106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8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2 w 16"/>
                  <a:gd name="T15" fmla="*/ 12 h 16"/>
                  <a:gd name="T16" fmla="*/ 2 w 16"/>
                  <a:gd name="T17" fmla="*/ 12 h 16"/>
                  <a:gd name="T18" fmla="*/ 8 w 16"/>
                  <a:gd name="T19" fmla="*/ 16 h 16"/>
                  <a:gd name="T20" fmla="*/ 12 w 16"/>
                  <a:gd name="T21" fmla="*/ 14 h 16"/>
                  <a:gd name="T22" fmla="*/ 12 w 16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9" name="Freeform 2559">
                <a:extLst>
                  <a:ext uri="{FF2B5EF4-FFF2-40B4-BE49-F238E27FC236}">
                    <a16:creationId xmlns:a16="http://schemas.microsoft.com/office/drawing/2014/main" id="{A9F3B6B5-16E0-4671-8208-6B7BE8CAD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3034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8 h 16"/>
                  <a:gd name="T16" fmla="*/ 1 w 16"/>
                  <a:gd name="T17" fmla="*/ 12 h 16"/>
                  <a:gd name="T18" fmla="*/ 2 w 16"/>
                  <a:gd name="T19" fmla="*/ 12 h 16"/>
                  <a:gd name="T20" fmla="*/ 8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0" name="Freeform 2560">
                <a:extLst>
                  <a:ext uri="{FF2B5EF4-FFF2-40B4-BE49-F238E27FC236}">
                    <a16:creationId xmlns:a16="http://schemas.microsoft.com/office/drawing/2014/main" id="{9C7C502C-4021-4996-8C50-27E7AEE8B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3074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9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8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4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1" name="Freeform 2561">
                <a:extLst>
                  <a:ext uri="{FF2B5EF4-FFF2-40B4-BE49-F238E27FC236}">
                    <a16:creationId xmlns:a16="http://schemas.microsoft.com/office/drawing/2014/main" id="{7D318D13-F5D3-4AF9-B20A-3A9D205F9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7" y="311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2 w 16"/>
                  <a:gd name="T13" fmla="*/ 15 h 16"/>
                  <a:gd name="T14" fmla="*/ 16 w 16"/>
                  <a:gd name="T15" fmla="*/ 7 h 16"/>
                  <a:gd name="T16" fmla="*/ 16 w 16"/>
                  <a:gd name="T17" fmla="*/ 5 h 16"/>
                  <a:gd name="T18" fmla="*/ 8 w 16"/>
                  <a:gd name="T19" fmla="*/ 0 h 16"/>
                  <a:gd name="T20" fmla="*/ 7 w 16"/>
                  <a:gd name="T21" fmla="*/ 1 h 16"/>
                  <a:gd name="T22" fmla="*/ 4 w 16"/>
                  <a:gd name="T23" fmla="*/ 2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2" name="Freeform 2562">
                <a:extLst>
                  <a:ext uri="{FF2B5EF4-FFF2-40B4-BE49-F238E27FC236}">
                    <a16:creationId xmlns:a16="http://schemas.microsoft.com/office/drawing/2014/main" id="{DEAC2661-EBDB-4A5E-9731-157E388051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7" y="3154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10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1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1 h 17"/>
                  <a:gd name="T22" fmla="*/ 4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3" name="Freeform 2563">
                <a:extLst>
                  <a:ext uri="{FF2B5EF4-FFF2-40B4-BE49-F238E27FC236}">
                    <a16:creationId xmlns:a16="http://schemas.microsoft.com/office/drawing/2014/main" id="{22DC0853-7BE5-4C24-B6D6-77BD10A44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3201"/>
                <a:ext cx="40" cy="80"/>
              </a:xfrm>
              <a:custGeom>
                <a:avLst/>
                <a:gdLst>
                  <a:gd name="T0" fmla="*/ 0 w 6"/>
                  <a:gd name="T1" fmla="*/ 8 h 12"/>
                  <a:gd name="T2" fmla="*/ 1 w 6"/>
                  <a:gd name="T3" fmla="*/ 9 h 12"/>
                  <a:gd name="T4" fmla="*/ 1 w 6"/>
                  <a:gd name="T5" fmla="*/ 12 h 12"/>
                  <a:gd name="T6" fmla="*/ 3 w 6"/>
                  <a:gd name="T7" fmla="*/ 11 h 12"/>
                  <a:gd name="T8" fmla="*/ 6 w 6"/>
                  <a:gd name="T9" fmla="*/ 12 h 12"/>
                  <a:gd name="T10" fmla="*/ 6 w 6"/>
                  <a:gd name="T11" fmla="*/ 0 h 12"/>
                  <a:gd name="T12" fmla="*/ 5 w 6"/>
                  <a:gd name="T13" fmla="*/ 0 h 12"/>
                  <a:gd name="T14" fmla="*/ 0 w 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4" y="11"/>
                      <a:pt x="5" y="12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4" name="Oval 2564">
                <a:extLst>
                  <a:ext uri="{FF2B5EF4-FFF2-40B4-BE49-F238E27FC236}">
                    <a16:creationId xmlns:a16="http://schemas.microsoft.com/office/drawing/2014/main" id="{9A661A23-707B-4FEA-B330-0A3F69D76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9" y="116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5" name="Oval 2565">
                <a:extLst>
                  <a:ext uri="{FF2B5EF4-FFF2-40B4-BE49-F238E27FC236}">
                    <a16:creationId xmlns:a16="http://schemas.microsoft.com/office/drawing/2014/main" id="{A59E7B8C-C8B8-4AB7-B092-E6C407C26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9" y="120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6" name="Oval 2566">
                <a:extLst>
                  <a:ext uri="{FF2B5EF4-FFF2-40B4-BE49-F238E27FC236}">
                    <a16:creationId xmlns:a16="http://schemas.microsoft.com/office/drawing/2014/main" id="{FA718E32-061D-4159-9F58-0379250F6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3" y="1246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7" name="Oval 2567">
                <a:extLst>
                  <a:ext uri="{FF2B5EF4-FFF2-40B4-BE49-F238E27FC236}">
                    <a16:creationId xmlns:a16="http://schemas.microsoft.com/office/drawing/2014/main" id="{2B7DAB61-D320-402B-84DA-0BCE4E52B4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3" y="128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8" name="Oval 2568">
                <a:extLst>
                  <a:ext uri="{FF2B5EF4-FFF2-40B4-BE49-F238E27FC236}">
                    <a16:creationId xmlns:a16="http://schemas.microsoft.com/office/drawing/2014/main" id="{584E14DF-5384-461C-BBF9-65D90B79F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33" y="132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9" name="Oval 2569">
                <a:extLst>
                  <a:ext uri="{FF2B5EF4-FFF2-40B4-BE49-F238E27FC236}">
                    <a16:creationId xmlns:a16="http://schemas.microsoft.com/office/drawing/2014/main" id="{A1BB659E-F4C7-48EC-AB68-F87D9A470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7" y="136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0" name="Oval 2570">
                <a:extLst>
                  <a:ext uri="{FF2B5EF4-FFF2-40B4-BE49-F238E27FC236}">
                    <a16:creationId xmlns:a16="http://schemas.microsoft.com/office/drawing/2014/main" id="{B35D0A78-74F4-4E67-95F7-C2BF93A609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" y="140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1" name="Oval 2571">
                <a:extLst>
                  <a:ext uri="{FF2B5EF4-FFF2-40B4-BE49-F238E27FC236}">
                    <a16:creationId xmlns:a16="http://schemas.microsoft.com/office/drawing/2014/main" id="{8972AAB2-A299-4131-917C-4C7669124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1" y="144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2" name="Oval 2572">
                <a:extLst>
                  <a:ext uri="{FF2B5EF4-FFF2-40B4-BE49-F238E27FC236}">
                    <a16:creationId xmlns:a16="http://schemas.microsoft.com/office/drawing/2014/main" id="{C5B40120-A930-4837-BB12-1B2EDA7F61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1" y="14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3" name="Oval 2573">
                <a:extLst>
                  <a:ext uri="{FF2B5EF4-FFF2-40B4-BE49-F238E27FC236}">
                    <a16:creationId xmlns:a16="http://schemas.microsoft.com/office/drawing/2014/main" id="{9AEDF115-4B18-4992-B9CF-D6C3B9AB62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4" y="152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4" name="Oval 2574">
                <a:extLst>
                  <a:ext uri="{FF2B5EF4-FFF2-40B4-BE49-F238E27FC236}">
                    <a16:creationId xmlns:a16="http://schemas.microsoft.com/office/drawing/2014/main" id="{55B9524D-463F-422A-BC1F-0EAFB16641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1573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5" name="Oval 2575">
                <a:extLst>
                  <a:ext uri="{FF2B5EF4-FFF2-40B4-BE49-F238E27FC236}">
                    <a16:creationId xmlns:a16="http://schemas.microsoft.com/office/drawing/2014/main" id="{79E21116-A7F1-4EAA-A9EE-0D1A9A26A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75" y="161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6" name="Oval 2576">
                <a:extLst>
                  <a:ext uri="{FF2B5EF4-FFF2-40B4-BE49-F238E27FC236}">
                    <a16:creationId xmlns:a16="http://schemas.microsoft.com/office/drawing/2014/main" id="{550A27D8-FA21-470C-8918-D7CA4AC52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8" y="165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7" name="Oval 2577">
                <a:extLst>
                  <a:ext uri="{FF2B5EF4-FFF2-40B4-BE49-F238E27FC236}">
                    <a16:creationId xmlns:a16="http://schemas.microsoft.com/office/drawing/2014/main" id="{3D4891D0-EF0B-45A7-8EFC-F6C049EFB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9" y="1693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8" name="Oval 2578">
                <a:extLst>
                  <a:ext uri="{FF2B5EF4-FFF2-40B4-BE49-F238E27FC236}">
                    <a16:creationId xmlns:a16="http://schemas.microsoft.com/office/drawing/2014/main" id="{60FB2C2F-CF2E-4694-97FF-BEC1ECDE2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9" y="1733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9" name="Oval 2579">
                <a:extLst>
                  <a:ext uri="{FF2B5EF4-FFF2-40B4-BE49-F238E27FC236}">
                    <a16:creationId xmlns:a16="http://schemas.microsoft.com/office/drawing/2014/main" id="{E09185EB-C675-4346-A386-5D39BBA83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2" y="177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0" name="Oval 2580">
                <a:extLst>
                  <a:ext uri="{FF2B5EF4-FFF2-40B4-BE49-F238E27FC236}">
                    <a16:creationId xmlns:a16="http://schemas.microsoft.com/office/drawing/2014/main" id="{B59EEE54-63F7-452A-8C02-34B1614CCC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3" y="181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1" name="Oval 2581">
                <a:extLst>
                  <a:ext uri="{FF2B5EF4-FFF2-40B4-BE49-F238E27FC236}">
                    <a16:creationId xmlns:a16="http://schemas.microsoft.com/office/drawing/2014/main" id="{5CF5DFBA-8933-41E1-8333-5D79BA352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6" y="185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2" name="Oval 2582">
                <a:extLst>
                  <a:ext uri="{FF2B5EF4-FFF2-40B4-BE49-F238E27FC236}">
                    <a16:creationId xmlns:a16="http://schemas.microsoft.com/office/drawing/2014/main" id="{794BEA3C-B0DF-4028-A482-079BA843B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6" y="1893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3" name="Oval 2583">
                <a:extLst>
                  <a:ext uri="{FF2B5EF4-FFF2-40B4-BE49-F238E27FC236}">
                    <a16:creationId xmlns:a16="http://schemas.microsoft.com/office/drawing/2014/main" id="{463C8A81-DC92-4814-BA38-B179198A1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193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4" name="Oval 2584">
                <a:extLst>
                  <a:ext uri="{FF2B5EF4-FFF2-40B4-BE49-F238E27FC236}">
                    <a16:creationId xmlns:a16="http://schemas.microsoft.com/office/drawing/2014/main" id="{52BD800D-D681-430E-B936-3EAD83BDE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0" y="197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5" name="Oval 2585">
                <a:extLst>
                  <a:ext uri="{FF2B5EF4-FFF2-40B4-BE49-F238E27FC236}">
                    <a16:creationId xmlns:a16="http://schemas.microsoft.com/office/drawing/2014/main" id="{BA89E107-9B12-46B9-A59F-AEFEB3E5D5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0" y="2020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6" name="Oval 2586">
                <a:extLst>
                  <a:ext uri="{FF2B5EF4-FFF2-40B4-BE49-F238E27FC236}">
                    <a16:creationId xmlns:a16="http://schemas.microsoft.com/office/drawing/2014/main" id="{CA90DD5C-C046-42BF-A4E2-6137E7ABCE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2060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7" name="Oval 2587">
                <a:extLst>
                  <a:ext uri="{FF2B5EF4-FFF2-40B4-BE49-F238E27FC236}">
                    <a16:creationId xmlns:a16="http://schemas.microsoft.com/office/drawing/2014/main" id="{AA318608-D849-4FBA-BF38-C3A233AAA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4" y="2100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8" name="Oval 2588">
                <a:extLst>
                  <a:ext uri="{FF2B5EF4-FFF2-40B4-BE49-F238E27FC236}">
                    <a16:creationId xmlns:a16="http://schemas.microsoft.com/office/drawing/2014/main" id="{B5A0D2B5-60B6-42EB-8B55-3C81A099A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214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9" name="Oval 2589">
                <a:extLst>
                  <a:ext uri="{FF2B5EF4-FFF2-40B4-BE49-F238E27FC236}">
                    <a16:creationId xmlns:a16="http://schemas.microsoft.com/office/drawing/2014/main" id="{C575968B-CE51-4D19-8113-89370E7303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218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0" name="Oval 2590">
                <a:extLst>
                  <a:ext uri="{FF2B5EF4-FFF2-40B4-BE49-F238E27FC236}">
                    <a16:creationId xmlns:a16="http://schemas.microsoft.com/office/drawing/2014/main" id="{4EF7907C-B076-4730-AB83-E9F03EB11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2220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1" name="Oval 2591">
                <a:extLst>
                  <a:ext uri="{FF2B5EF4-FFF2-40B4-BE49-F238E27FC236}">
                    <a16:creationId xmlns:a16="http://schemas.microsoft.com/office/drawing/2014/main" id="{7FBBF790-8AF1-4B11-AC50-254546D05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226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2" name="Oval 2592">
                <a:extLst>
                  <a:ext uri="{FF2B5EF4-FFF2-40B4-BE49-F238E27FC236}">
                    <a16:creationId xmlns:a16="http://schemas.microsoft.com/office/drawing/2014/main" id="{D39A4730-3D43-499E-A68C-52F9B882E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230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3" name="Oval 2593">
                <a:extLst>
                  <a:ext uri="{FF2B5EF4-FFF2-40B4-BE49-F238E27FC236}">
                    <a16:creationId xmlns:a16="http://schemas.microsoft.com/office/drawing/2014/main" id="{B2CB794A-F821-4651-8C9B-31F3A0289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2340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4" name="Oval 2594">
                <a:extLst>
                  <a:ext uri="{FF2B5EF4-FFF2-40B4-BE49-F238E27FC236}">
                    <a16:creationId xmlns:a16="http://schemas.microsoft.com/office/drawing/2014/main" id="{FFE4A750-581A-450D-8574-9204C2A1C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238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5" name="Oval 2595">
                <a:extLst>
                  <a:ext uri="{FF2B5EF4-FFF2-40B4-BE49-F238E27FC236}">
                    <a16:creationId xmlns:a16="http://schemas.microsoft.com/office/drawing/2014/main" id="{F402E9AE-213A-4C22-914B-F4A42C4EFA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2420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6" name="Oval 2596">
                <a:extLst>
                  <a:ext uri="{FF2B5EF4-FFF2-40B4-BE49-F238E27FC236}">
                    <a16:creationId xmlns:a16="http://schemas.microsoft.com/office/drawing/2014/main" id="{686937C8-4F9A-42C7-8273-E42CD9EA29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0" y="2467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7" name="Oval 2597">
                <a:extLst>
                  <a:ext uri="{FF2B5EF4-FFF2-40B4-BE49-F238E27FC236}">
                    <a16:creationId xmlns:a16="http://schemas.microsoft.com/office/drawing/2014/main" id="{5E578EB4-DCAF-4970-9CE1-583DA5A53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2507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8" name="Oval 2598">
                <a:extLst>
                  <a:ext uri="{FF2B5EF4-FFF2-40B4-BE49-F238E27FC236}">
                    <a16:creationId xmlns:a16="http://schemas.microsoft.com/office/drawing/2014/main" id="{180ECDDE-BCD0-43A8-9791-AB21D2DCE7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2547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9" name="Oval 2599">
                <a:extLst>
                  <a:ext uri="{FF2B5EF4-FFF2-40B4-BE49-F238E27FC236}">
                    <a16:creationId xmlns:a16="http://schemas.microsoft.com/office/drawing/2014/main" id="{E32D55B2-C161-4300-A14E-774D29104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258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0" name="Oval 2600">
                <a:extLst>
                  <a:ext uri="{FF2B5EF4-FFF2-40B4-BE49-F238E27FC236}">
                    <a16:creationId xmlns:a16="http://schemas.microsoft.com/office/drawing/2014/main" id="{31D43035-7CE0-4740-BCE0-AE6E275D69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2627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1" name="Oval 2601">
                <a:extLst>
                  <a:ext uri="{FF2B5EF4-FFF2-40B4-BE49-F238E27FC236}">
                    <a16:creationId xmlns:a16="http://schemas.microsoft.com/office/drawing/2014/main" id="{9125F772-CA71-4580-AB06-B5094825F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266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2" name="Oval 2602">
                <a:extLst>
                  <a:ext uri="{FF2B5EF4-FFF2-40B4-BE49-F238E27FC236}">
                    <a16:creationId xmlns:a16="http://schemas.microsoft.com/office/drawing/2014/main" id="{A728A5E1-096D-4A68-8F1A-A7AD26F2B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270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3" name="Oval 2603">
                <a:extLst>
                  <a:ext uri="{FF2B5EF4-FFF2-40B4-BE49-F238E27FC236}">
                    <a16:creationId xmlns:a16="http://schemas.microsoft.com/office/drawing/2014/main" id="{313482CE-8BD0-42EF-B7D9-BB3B48478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274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4" name="Oval 2604">
                <a:extLst>
                  <a:ext uri="{FF2B5EF4-FFF2-40B4-BE49-F238E27FC236}">
                    <a16:creationId xmlns:a16="http://schemas.microsoft.com/office/drawing/2014/main" id="{0938D510-0245-4AEF-ADA6-11CC8C217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27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5" name="Freeform 2605">
                <a:extLst>
                  <a:ext uri="{FF2B5EF4-FFF2-40B4-BE49-F238E27FC236}">
                    <a16:creationId xmlns:a16="http://schemas.microsoft.com/office/drawing/2014/main" id="{52DB2385-CFE6-4924-99BD-C9A6B172E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2827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1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2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6" name="Freeform 2606">
                <a:extLst>
                  <a:ext uri="{FF2B5EF4-FFF2-40B4-BE49-F238E27FC236}">
                    <a16:creationId xmlns:a16="http://schemas.microsoft.com/office/drawing/2014/main" id="{5135CBFF-DC2E-4F7E-AF96-C042FBAAF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2834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7" name="Freeform 2607">
                <a:extLst>
                  <a:ext uri="{FF2B5EF4-FFF2-40B4-BE49-F238E27FC236}">
                    <a16:creationId xmlns:a16="http://schemas.microsoft.com/office/drawing/2014/main" id="{A588119B-14E0-4F84-840B-7EEF43588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2867"/>
                <a:ext cx="94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8" name="Freeform 2608">
                <a:extLst>
                  <a:ext uri="{FF2B5EF4-FFF2-40B4-BE49-F238E27FC236}">
                    <a16:creationId xmlns:a16="http://schemas.microsoft.com/office/drawing/2014/main" id="{AAE2243B-79DE-45E0-9CD5-3F47977D5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2907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7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3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3 h 15"/>
                  <a:gd name="T20" fmla="*/ 5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1"/>
                      <a:pt x="2" y="13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9" name="Freeform 2609">
                <a:extLst>
                  <a:ext uri="{FF2B5EF4-FFF2-40B4-BE49-F238E27FC236}">
                    <a16:creationId xmlns:a16="http://schemas.microsoft.com/office/drawing/2014/main" id="{381A5906-706D-4EB1-AFAE-B3F77F29A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2954"/>
                <a:ext cx="100" cy="93"/>
              </a:xfrm>
              <a:custGeom>
                <a:avLst/>
                <a:gdLst>
                  <a:gd name="T0" fmla="*/ 12 w 15"/>
                  <a:gd name="T1" fmla="*/ 12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0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3" name="Group 2811">
              <a:extLst>
                <a:ext uri="{FF2B5EF4-FFF2-40B4-BE49-F238E27FC236}">
                  <a16:creationId xmlns:a16="http://schemas.microsoft.com/office/drawing/2014/main" id="{021F2A0C-6199-45A7-B7E0-E821427FA5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47801" y="2041525"/>
              <a:ext cx="6538913" cy="3813175"/>
              <a:chOff x="8912" y="1286"/>
              <a:chExt cx="4119" cy="2402"/>
            </a:xfrm>
            <a:grpFill/>
          </p:grpSpPr>
          <p:sp>
            <p:nvSpPr>
              <p:cNvPr id="5180" name="Freeform 2611">
                <a:extLst>
                  <a:ext uri="{FF2B5EF4-FFF2-40B4-BE49-F238E27FC236}">
                    <a16:creationId xmlns:a16="http://schemas.microsoft.com/office/drawing/2014/main" id="{FA64318B-BD7F-410B-9399-6DE3FE18C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2994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3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3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1" name="Freeform 2612">
                <a:extLst>
                  <a:ext uri="{FF2B5EF4-FFF2-40B4-BE49-F238E27FC236}">
                    <a16:creationId xmlns:a16="http://schemas.microsoft.com/office/drawing/2014/main" id="{1C7C9C50-8136-42A8-B1BB-02DB2D1E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3034"/>
                <a:ext cx="93" cy="100"/>
              </a:xfrm>
              <a:custGeom>
                <a:avLst/>
                <a:gdLst>
                  <a:gd name="T0" fmla="*/ 11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1 w 14"/>
                  <a:gd name="T19" fmla="*/ 12 h 15"/>
                  <a:gd name="T20" fmla="*/ 7 w 14"/>
                  <a:gd name="T21" fmla="*/ 15 h 15"/>
                  <a:gd name="T22" fmla="*/ 7 w 14"/>
                  <a:gd name="T23" fmla="*/ 15 h 15"/>
                  <a:gd name="T24" fmla="*/ 11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3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2" name="Freeform 2613">
                <a:extLst>
                  <a:ext uri="{FF2B5EF4-FFF2-40B4-BE49-F238E27FC236}">
                    <a16:creationId xmlns:a16="http://schemas.microsoft.com/office/drawing/2014/main" id="{98D42E48-9346-4E7A-8147-E420080D8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" y="3074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7 h 15"/>
                  <a:gd name="T6" fmla="*/ 14 w 15"/>
                  <a:gd name="T7" fmla="*/ 4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8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3" name="Freeform 2614">
                <a:extLst>
                  <a:ext uri="{FF2B5EF4-FFF2-40B4-BE49-F238E27FC236}">
                    <a16:creationId xmlns:a16="http://schemas.microsoft.com/office/drawing/2014/main" id="{12657ED9-660E-4BCC-86D2-5E3600493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43" y="3114"/>
                <a:ext cx="101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8 h 15"/>
                  <a:gd name="T14" fmla="*/ 0 w 15"/>
                  <a:gd name="T15" fmla="*/ 8 h 15"/>
                  <a:gd name="T16" fmla="*/ 1 w 15"/>
                  <a:gd name="T17" fmla="*/ 12 h 15"/>
                  <a:gd name="T18" fmla="*/ 1 w 15"/>
                  <a:gd name="T19" fmla="*/ 12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4" name="Freeform 2615">
                <a:extLst>
                  <a:ext uri="{FF2B5EF4-FFF2-40B4-BE49-F238E27FC236}">
                    <a16:creationId xmlns:a16="http://schemas.microsoft.com/office/drawing/2014/main" id="{30012E62-6B0E-4964-8403-65AE8F2BC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7" y="315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5" name="Freeform 2616">
                <a:extLst>
                  <a:ext uri="{FF2B5EF4-FFF2-40B4-BE49-F238E27FC236}">
                    <a16:creationId xmlns:a16="http://schemas.microsoft.com/office/drawing/2014/main" id="{1C6A875B-A5E9-49CC-9089-82427A15D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319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6" name="Freeform 2617">
                <a:extLst>
                  <a:ext uri="{FF2B5EF4-FFF2-40B4-BE49-F238E27FC236}">
                    <a16:creationId xmlns:a16="http://schemas.microsoft.com/office/drawing/2014/main" id="{2AF0CBC3-AE52-4F48-ABAE-00D879799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3234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0 h 17"/>
                  <a:gd name="T4" fmla="*/ 4 w 16"/>
                  <a:gd name="T5" fmla="*/ 1 h 17"/>
                  <a:gd name="T6" fmla="*/ 0 w 16"/>
                  <a:gd name="T7" fmla="*/ 8 h 17"/>
                  <a:gd name="T8" fmla="*/ 0 w 16"/>
                  <a:gd name="T9" fmla="*/ 9 h 17"/>
                  <a:gd name="T10" fmla="*/ 1 w 16"/>
                  <a:gd name="T11" fmla="*/ 12 h 17"/>
                  <a:gd name="T12" fmla="*/ 2 w 16"/>
                  <a:gd name="T13" fmla="*/ 12 h 17"/>
                  <a:gd name="T14" fmla="*/ 9 w 16"/>
                  <a:gd name="T15" fmla="*/ 17 h 17"/>
                  <a:gd name="T16" fmla="*/ 11 w 16"/>
                  <a:gd name="T17" fmla="*/ 16 h 17"/>
                  <a:gd name="T18" fmla="*/ 11 w 16"/>
                  <a:gd name="T19" fmla="*/ 15 h 17"/>
                  <a:gd name="T20" fmla="*/ 16 w 16"/>
                  <a:gd name="T21" fmla="*/ 7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7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6"/>
                      <a:pt x="11" y="15"/>
                      <a:pt x="11" y="15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7" name="Freeform 2618">
                <a:extLst>
                  <a:ext uri="{FF2B5EF4-FFF2-40B4-BE49-F238E27FC236}">
                    <a16:creationId xmlns:a16="http://schemas.microsoft.com/office/drawing/2014/main" id="{AC4428A8-709E-4156-8274-4FEAD753E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1" y="3274"/>
                <a:ext cx="80" cy="113"/>
              </a:xfrm>
              <a:custGeom>
                <a:avLst/>
                <a:gdLst>
                  <a:gd name="T0" fmla="*/ 7 w 12"/>
                  <a:gd name="T1" fmla="*/ 1 h 17"/>
                  <a:gd name="T2" fmla="*/ 5 w 12"/>
                  <a:gd name="T3" fmla="*/ 1 h 17"/>
                  <a:gd name="T4" fmla="*/ 0 w 12"/>
                  <a:gd name="T5" fmla="*/ 9 h 17"/>
                  <a:gd name="T6" fmla="*/ 0 w 12"/>
                  <a:gd name="T7" fmla="*/ 10 h 17"/>
                  <a:gd name="T8" fmla="*/ 1 w 12"/>
                  <a:gd name="T9" fmla="*/ 12 h 17"/>
                  <a:gd name="T10" fmla="*/ 2 w 12"/>
                  <a:gd name="T11" fmla="*/ 12 h 17"/>
                  <a:gd name="T12" fmla="*/ 10 w 12"/>
                  <a:gd name="T13" fmla="*/ 17 h 17"/>
                  <a:gd name="T14" fmla="*/ 12 w 12"/>
                  <a:gd name="T15" fmla="*/ 16 h 17"/>
                  <a:gd name="T16" fmla="*/ 12 w 12"/>
                  <a:gd name="T17" fmla="*/ 15 h 17"/>
                  <a:gd name="T18" fmla="*/ 12 w 12"/>
                  <a:gd name="T19" fmla="*/ 13 h 17"/>
                  <a:gd name="T20" fmla="*/ 12 w 12"/>
                  <a:gd name="T21" fmla="*/ 1 h 17"/>
                  <a:gd name="T22" fmla="*/ 9 w 12"/>
                  <a:gd name="T23" fmla="*/ 0 h 17"/>
                  <a:gd name="T24" fmla="*/ 7 w 12"/>
                  <a:gd name="T2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7">
                    <a:moveTo>
                      <a:pt x="7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8" name="Freeform 2619">
                <a:extLst>
                  <a:ext uri="{FF2B5EF4-FFF2-40B4-BE49-F238E27FC236}">
                    <a16:creationId xmlns:a16="http://schemas.microsoft.com/office/drawing/2014/main" id="{13568512-CAA6-437F-85D7-8A0F3C8C9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3361"/>
                <a:ext cx="0" cy="26"/>
              </a:xfrm>
              <a:custGeom>
                <a:avLst/>
                <a:gdLst>
                  <a:gd name="T0" fmla="*/ 3 h 4"/>
                  <a:gd name="T1" fmla="*/ 4 h 4"/>
                  <a:gd name="T2" fmla="*/ 0 h 4"/>
                  <a:gd name="T3" fmla="*/ 2 h 4"/>
                  <a:gd name="T4" fmla="*/ 3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9" name="Oval 2620">
                <a:extLst>
                  <a:ext uri="{FF2B5EF4-FFF2-40B4-BE49-F238E27FC236}">
                    <a16:creationId xmlns:a16="http://schemas.microsoft.com/office/drawing/2014/main" id="{221ED8FE-E685-436E-B9C7-8614B0942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9" y="128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0" name="Oval 2621">
                <a:extLst>
                  <a:ext uri="{FF2B5EF4-FFF2-40B4-BE49-F238E27FC236}">
                    <a16:creationId xmlns:a16="http://schemas.microsoft.com/office/drawing/2014/main" id="{EC6F3C4A-2746-4162-A35C-9982D7499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3" y="1326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1" name="Oval 2622">
                <a:extLst>
                  <a:ext uri="{FF2B5EF4-FFF2-40B4-BE49-F238E27FC236}">
                    <a16:creationId xmlns:a16="http://schemas.microsoft.com/office/drawing/2014/main" id="{A5076764-5E34-481E-95DF-BA8F9E4ED7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3" y="1366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2" name="Oval 2623">
                <a:extLst>
                  <a:ext uri="{FF2B5EF4-FFF2-40B4-BE49-F238E27FC236}">
                    <a16:creationId xmlns:a16="http://schemas.microsoft.com/office/drawing/2014/main" id="{A20AA7D2-743A-4A0E-84FF-3D35B0B34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6" y="1406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3" name="Oval 2624">
                <a:extLst>
                  <a:ext uri="{FF2B5EF4-FFF2-40B4-BE49-F238E27FC236}">
                    <a16:creationId xmlns:a16="http://schemas.microsoft.com/office/drawing/2014/main" id="{31C74944-3258-45E1-AE17-18CA39627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7" y="144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4" name="Oval 2625">
                <a:extLst>
                  <a:ext uri="{FF2B5EF4-FFF2-40B4-BE49-F238E27FC236}">
                    <a16:creationId xmlns:a16="http://schemas.microsoft.com/office/drawing/2014/main" id="{FA5E367B-3B5D-4A1B-8EEC-9A8A67971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7" y="148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5" name="Oval 2626">
                <a:extLst>
                  <a:ext uri="{FF2B5EF4-FFF2-40B4-BE49-F238E27FC236}">
                    <a16:creationId xmlns:a16="http://schemas.microsoft.com/office/drawing/2014/main" id="{35CFA5E6-0AEF-4EB7-9AD7-5BE14ACA3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0" y="1526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6" name="Oval 2627">
                <a:extLst>
                  <a:ext uri="{FF2B5EF4-FFF2-40B4-BE49-F238E27FC236}">
                    <a16:creationId xmlns:a16="http://schemas.microsoft.com/office/drawing/2014/main" id="{ABEC0D9B-2935-49DC-9D50-02FFDD285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1" y="156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7" name="Oval 2628">
                <a:extLst>
                  <a:ext uri="{FF2B5EF4-FFF2-40B4-BE49-F238E27FC236}">
                    <a16:creationId xmlns:a16="http://schemas.microsoft.com/office/drawing/2014/main" id="{B0D12ED2-253B-40E1-9905-844E952D4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4" y="160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8" name="Oval 2629">
                <a:extLst>
                  <a:ext uri="{FF2B5EF4-FFF2-40B4-BE49-F238E27FC236}">
                    <a16:creationId xmlns:a16="http://schemas.microsoft.com/office/drawing/2014/main" id="{2E1D5337-9C57-478B-B242-029EC07C8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4" y="1646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9" name="Oval 2630">
                <a:extLst>
                  <a:ext uri="{FF2B5EF4-FFF2-40B4-BE49-F238E27FC236}">
                    <a16:creationId xmlns:a16="http://schemas.microsoft.com/office/drawing/2014/main" id="{E108FF5A-6D91-4660-B315-EC4BF672D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5" y="1686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0" name="Oval 2631">
                <a:extLst>
                  <a:ext uri="{FF2B5EF4-FFF2-40B4-BE49-F238E27FC236}">
                    <a16:creationId xmlns:a16="http://schemas.microsoft.com/office/drawing/2014/main" id="{E7B68E66-EB8B-42D4-AD5E-585426135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" y="1726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1" name="Oval 2632">
                <a:extLst>
                  <a:ext uri="{FF2B5EF4-FFF2-40B4-BE49-F238E27FC236}">
                    <a16:creationId xmlns:a16="http://schemas.microsoft.com/office/drawing/2014/main" id="{8C9FA3A3-6F59-431B-8B28-F5AD6B90D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8" y="1773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2" name="Oval 2633">
                <a:extLst>
                  <a:ext uri="{FF2B5EF4-FFF2-40B4-BE49-F238E27FC236}">
                    <a16:creationId xmlns:a16="http://schemas.microsoft.com/office/drawing/2014/main" id="{333CEB50-04D5-4E25-8193-7F99A085B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2" y="1813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3" name="Oval 2634">
                <a:extLst>
                  <a:ext uri="{FF2B5EF4-FFF2-40B4-BE49-F238E27FC236}">
                    <a16:creationId xmlns:a16="http://schemas.microsoft.com/office/drawing/2014/main" id="{618EE70B-16B9-4554-BEAA-60A241BAB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2" y="185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4" name="Oval 2635">
                <a:extLst>
                  <a:ext uri="{FF2B5EF4-FFF2-40B4-BE49-F238E27FC236}">
                    <a16:creationId xmlns:a16="http://schemas.microsoft.com/office/drawing/2014/main" id="{8C8BBD68-583A-4B30-9071-2738C068C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" y="189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5" name="Oval 2636">
                <a:extLst>
                  <a:ext uri="{FF2B5EF4-FFF2-40B4-BE49-F238E27FC236}">
                    <a16:creationId xmlns:a16="http://schemas.microsoft.com/office/drawing/2014/main" id="{6C863F3E-FF5A-4ABE-B7C7-6AB4CC166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6" y="1933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6" name="Oval 2637">
                <a:extLst>
                  <a:ext uri="{FF2B5EF4-FFF2-40B4-BE49-F238E27FC236}">
                    <a16:creationId xmlns:a16="http://schemas.microsoft.com/office/drawing/2014/main" id="{A10AE5EF-0FC6-453D-A5B6-529F91181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6" y="197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7" name="Oval 2638">
                <a:extLst>
                  <a:ext uri="{FF2B5EF4-FFF2-40B4-BE49-F238E27FC236}">
                    <a16:creationId xmlns:a16="http://schemas.microsoft.com/office/drawing/2014/main" id="{760D701C-3D43-4200-AA54-3636F2A80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2013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8" name="Oval 2639">
                <a:extLst>
                  <a:ext uri="{FF2B5EF4-FFF2-40B4-BE49-F238E27FC236}">
                    <a16:creationId xmlns:a16="http://schemas.microsoft.com/office/drawing/2014/main" id="{D786D7EF-0F9C-4058-A876-89BBA674B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0" y="205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9" name="Oval 2640">
                <a:extLst>
                  <a:ext uri="{FF2B5EF4-FFF2-40B4-BE49-F238E27FC236}">
                    <a16:creationId xmlns:a16="http://schemas.microsoft.com/office/drawing/2014/main" id="{C7A9272F-968A-4886-9335-02161E8C2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2093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0" name="Oval 2641">
                <a:extLst>
                  <a:ext uri="{FF2B5EF4-FFF2-40B4-BE49-F238E27FC236}">
                    <a16:creationId xmlns:a16="http://schemas.microsoft.com/office/drawing/2014/main" id="{BFD6271A-05EB-41AD-988F-5EAE381CE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2133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1" name="Oval 2642">
                <a:extLst>
                  <a:ext uri="{FF2B5EF4-FFF2-40B4-BE49-F238E27FC236}">
                    <a16:creationId xmlns:a16="http://schemas.microsoft.com/office/drawing/2014/main" id="{3623FD69-6872-466C-8CF9-9825FDD1FF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2180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2" name="Oval 2643">
                <a:extLst>
                  <a:ext uri="{FF2B5EF4-FFF2-40B4-BE49-F238E27FC236}">
                    <a16:creationId xmlns:a16="http://schemas.microsoft.com/office/drawing/2014/main" id="{348427BD-B213-4A8C-9DCF-42B34DE56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2220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3" name="Oval 2644">
                <a:extLst>
                  <a:ext uri="{FF2B5EF4-FFF2-40B4-BE49-F238E27FC236}">
                    <a16:creationId xmlns:a16="http://schemas.microsoft.com/office/drawing/2014/main" id="{4BDD2C40-D0B9-4CDE-BA53-561A81898F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226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4" name="Oval 2645">
                <a:extLst>
                  <a:ext uri="{FF2B5EF4-FFF2-40B4-BE49-F238E27FC236}">
                    <a16:creationId xmlns:a16="http://schemas.microsoft.com/office/drawing/2014/main" id="{7F75659F-8BFE-48B0-993E-9E5C2F443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230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5" name="Oval 2646">
                <a:extLst>
                  <a:ext uri="{FF2B5EF4-FFF2-40B4-BE49-F238E27FC236}">
                    <a16:creationId xmlns:a16="http://schemas.microsoft.com/office/drawing/2014/main" id="{5F016C94-C3D3-4275-9442-81B93A568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234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6" name="Oval 2647">
                <a:extLst>
                  <a:ext uri="{FF2B5EF4-FFF2-40B4-BE49-F238E27FC236}">
                    <a16:creationId xmlns:a16="http://schemas.microsoft.com/office/drawing/2014/main" id="{3157E9AB-0D7B-428B-893F-FD2745A4E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238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7" name="Oval 2648">
                <a:extLst>
                  <a:ext uri="{FF2B5EF4-FFF2-40B4-BE49-F238E27FC236}">
                    <a16:creationId xmlns:a16="http://schemas.microsoft.com/office/drawing/2014/main" id="{53D2EF62-96E4-4DB3-B1EC-BA4B583B2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5" y="242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8" name="Oval 2649">
                <a:extLst>
                  <a:ext uri="{FF2B5EF4-FFF2-40B4-BE49-F238E27FC236}">
                    <a16:creationId xmlns:a16="http://schemas.microsoft.com/office/drawing/2014/main" id="{9E317523-940B-4EC3-80A7-EF7884F34D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246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9" name="Oval 2650">
                <a:extLst>
                  <a:ext uri="{FF2B5EF4-FFF2-40B4-BE49-F238E27FC236}">
                    <a16:creationId xmlns:a16="http://schemas.microsoft.com/office/drawing/2014/main" id="{37CDD910-6885-491E-A294-8FBF5DEB59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500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0" name="Oval 2651">
                <a:extLst>
                  <a:ext uri="{FF2B5EF4-FFF2-40B4-BE49-F238E27FC236}">
                    <a16:creationId xmlns:a16="http://schemas.microsoft.com/office/drawing/2014/main" id="{D6F61EAB-7E7F-4359-B2D6-648C483C53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2540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1" name="Oval 2652">
                <a:extLst>
                  <a:ext uri="{FF2B5EF4-FFF2-40B4-BE49-F238E27FC236}">
                    <a16:creationId xmlns:a16="http://schemas.microsoft.com/office/drawing/2014/main" id="{F50360CD-F13E-4D6D-9421-9A9E45FE0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0" y="258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2" name="Oval 2653">
                <a:extLst>
                  <a:ext uri="{FF2B5EF4-FFF2-40B4-BE49-F238E27FC236}">
                    <a16:creationId xmlns:a16="http://schemas.microsoft.com/office/drawing/2014/main" id="{1B648B56-0CD3-4A73-A85F-0E8D97712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2627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3" name="Oval 2654">
                <a:extLst>
                  <a:ext uri="{FF2B5EF4-FFF2-40B4-BE49-F238E27FC236}">
                    <a16:creationId xmlns:a16="http://schemas.microsoft.com/office/drawing/2014/main" id="{C482729B-98C9-4EF3-8E8E-60060A864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2667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4" name="Oval 2655">
                <a:extLst>
                  <a:ext uri="{FF2B5EF4-FFF2-40B4-BE49-F238E27FC236}">
                    <a16:creationId xmlns:a16="http://schemas.microsoft.com/office/drawing/2014/main" id="{D00E30B6-33E2-4E27-9E42-FE2904626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270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5" name="Oval 2656">
                <a:extLst>
                  <a:ext uri="{FF2B5EF4-FFF2-40B4-BE49-F238E27FC236}">
                    <a16:creationId xmlns:a16="http://schemas.microsoft.com/office/drawing/2014/main" id="{3DC63C87-1835-493E-8705-DEFCF6C08B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274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6" name="Oval 2657">
                <a:extLst>
                  <a:ext uri="{FF2B5EF4-FFF2-40B4-BE49-F238E27FC236}">
                    <a16:creationId xmlns:a16="http://schemas.microsoft.com/office/drawing/2014/main" id="{A99CE78E-AF17-4F2F-85B9-0A3C14B6E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278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7" name="Oval 2658">
                <a:extLst>
                  <a:ext uri="{FF2B5EF4-FFF2-40B4-BE49-F238E27FC236}">
                    <a16:creationId xmlns:a16="http://schemas.microsoft.com/office/drawing/2014/main" id="{461217A8-9782-4AB0-906A-5B0555124D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1" y="282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8" name="Oval 2659">
                <a:extLst>
                  <a:ext uri="{FF2B5EF4-FFF2-40B4-BE49-F238E27FC236}">
                    <a16:creationId xmlns:a16="http://schemas.microsoft.com/office/drawing/2014/main" id="{B6D17936-8270-493A-B3F0-19C7BAA17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286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9" name="Oval 2660">
                <a:extLst>
                  <a:ext uri="{FF2B5EF4-FFF2-40B4-BE49-F238E27FC236}">
                    <a16:creationId xmlns:a16="http://schemas.microsoft.com/office/drawing/2014/main" id="{FA0E39EC-D826-42B9-BA91-A188B98DF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29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0" name="Freeform 2661">
                <a:extLst>
                  <a:ext uri="{FF2B5EF4-FFF2-40B4-BE49-F238E27FC236}">
                    <a16:creationId xmlns:a16="http://schemas.microsoft.com/office/drawing/2014/main" id="{F92841E7-1FCE-42F0-9B09-31035333B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2947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1 w 13"/>
                  <a:gd name="T3" fmla="*/ 2 h 14"/>
                  <a:gd name="T4" fmla="*/ 9 w 13"/>
                  <a:gd name="T5" fmla="*/ 1 h 14"/>
                  <a:gd name="T6" fmla="*/ 7 w 13"/>
                  <a:gd name="T7" fmla="*/ 0 h 14"/>
                  <a:gd name="T8" fmla="*/ 0 w 13"/>
                  <a:gd name="T9" fmla="*/ 7 h 14"/>
                  <a:gd name="T10" fmla="*/ 7 w 13"/>
                  <a:gd name="T11" fmla="*/ 14 h 14"/>
                  <a:gd name="T12" fmla="*/ 12 w 13"/>
                  <a:gd name="T13" fmla="*/ 11 h 14"/>
                  <a:gd name="T14" fmla="*/ 13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1" name="Freeform 2662">
                <a:extLst>
                  <a:ext uri="{FF2B5EF4-FFF2-40B4-BE49-F238E27FC236}">
                    <a16:creationId xmlns:a16="http://schemas.microsoft.com/office/drawing/2014/main" id="{1D9DEAEB-B2DC-48C9-845C-456E030F5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2987"/>
                <a:ext cx="87" cy="93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2 w 13"/>
                  <a:gd name="T21" fmla="*/ 13 h 14"/>
                  <a:gd name="T22" fmla="*/ 5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3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2" name="Freeform 2663">
                <a:extLst>
                  <a:ext uri="{FF2B5EF4-FFF2-40B4-BE49-F238E27FC236}">
                    <a16:creationId xmlns:a16="http://schemas.microsoft.com/office/drawing/2014/main" id="{CE0B0C93-0810-4727-AD8C-F7911D52F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9" y="3027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2 w 14"/>
                  <a:gd name="T7" fmla="*/ 13 h 15"/>
                  <a:gd name="T8" fmla="*/ 14 w 14"/>
                  <a:gd name="T9" fmla="*/ 9 h 15"/>
                  <a:gd name="T10" fmla="*/ 14 w 14"/>
                  <a:gd name="T11" fmla="*/ 8 h 15"/>
                  <a:gd name="T12" fmla="*/ 12 w 14"/>
                  <a:gd name="T13" fmla="*/ 3 h 15"/>
                  <a:gd name="T14" fmla="*/ 8 w 14"/>
                  <a:gd name="T15" fmla="*/ 1 h 15"/>
                  <a:gd name="T16" fmla="*/ 7 w 14"/>
                  <a:gd name="T17" fmla="*/ 0 h 15"/>
                  <a:gd name="T18" fmla="*/ 2 w 14"/>
                  <a:gd name="T19" fmla="*/ 3 h 15"/>
                  <a:gd name="T20" fmla="*/ 1 w 14"/>
                  <a:gd name="T21" fmla="*/ 6 h 15"/>
                  <a:gd name="T22" fmla="*/ 0 w 14"/>
                  <a:gd name="T23" fmla="*/ 8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3" name="Freeform 2664">
                <a:extLst>
                  <a:ext uri="{FF2B5EF4-FFF2-40B4-BE49-F238E27FC236}">
                    <a16:creationId xmlns:a16="http://schemas.microsoft.com/office/drawing/2014/main" id="{C1D922CA-C58F-487B-83AE-57A26193A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3074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7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0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4" name="Freeform 2665">
                <a:extLst>
                  <a:ext uri="{FF2B5EF4-FFF2-40B4-BE49-F238E27FC236}">
                    <a16:creationId xmlns:a16="http://schemas.microsoft.com/office/drawing/2014/main" id="{FD90FBE5-C537-42A2-BC77-7BD791F84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3" y="3114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7 w 15"/>
                  <a:gd name="T3" fmla="*/ 14 h 14"/>
                  <a:gd name="T4" fmla="*/ 8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4 w 15"/>
                  <a:gd name="T13" fmla="*/ 3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1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5" name="Freeform 2666">
                <a:extLst>
                  <a:ext uri="{FF2B5EF4-FFF2-40B4-BE49-F238E27FC236}">
                    <a16:creationId xmlns:a16="http://schemas.microsoft.com/office/drawing/2014/main" id="{F21371A7-9FED-4930-BF0B-967DC5144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3154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3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6" name="Freeform 2667">
                <a:extLst>
                  <a:ext uri="{FF2B5EF4-FFF2-40B4-BE49-F238E27FC236}">
                    <a16:creationId xmlns:a16="http://schemas.microsoft.com/office/drawing/2014/main" id="{BCF6FCEF-5685-4AD4-88D5-A28EE9B00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3194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7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8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7" name="Freeform 2668">
                <a:extLst>
                  <a:ext uri="{FF2B5EF4-FFF2-40B4-BE49-F238E27FC236}">
                    <a16:creationId xmlns:a16="http://schemas.microsoft.com/office/drawing/2014/main" id="{448DF724-05DF-466C-A5F3-D0E6C1E3D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7" y="3234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5 w 16"/>
                  <a:gd name="T11" fmla="*/ 4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8 h 15"/>
                  <a:gd name="T20" fmla="*/ 0 w 16"/>
                  <a:gd name="T21" fmla="*/ 8 h 15"/>
                  <a:gd name="T22" fmla="*/ 2 w 16"/>
                  <a:gd name="T23" fmla="*/ 12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8" name="Freeform 2669">
                <a:extLst>
                  <a:ext uri="{FF2B5EF4-FFF2-40B4-BE49-F238E27FC236}">
                    <a16:creationId xmlns:a16="http://schemas.microsoft.com/office/drawing/2014/main" id="{F2F2D91C-BB7E-4B3E-842B-483220DEC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7" y="327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9" name="Freeform 2670">
                <a:extLst>
                  <a:ext uri="{FF2B5EF4-FFF2-40B4-BE49-F238E27FC236}">
                    <a16:creationId xmlns:a16="http://schemas.microsoft.com/office/drawing/2014/main" id="{AA368837-B975-4438-8D46-6CF717BAF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1" y="3314"/>
                <a:ext cx="113" cy="107"/>
              </a:xfrm>
              <a:custGeom>
                <a:avLst/>
                <a:gdLst>
                  <a:gd name="T0" fmla="*/ 0 w 17"/>
                  <a:gd name="T1" fmla="*/ 8 h 16"/>
                  <a:gd name="T2" fmla="*/ 1 w 17"/>
                  <a:gd name="T3" fmla="*/ 9 h 16"/>
                  <a:gd name="T4" fmla="*/ 2 w 17"/>
                  <a:gd name="T5" fmla="*/ 12 h 16"/>
                  <a:gd name="T6" fmla="*/ 2 w 17"/>
                  <a:gd name="T7" fmla="*/ 12 h 16"/>
                  <a:gd name="T8" fmla="*/ 9 w 17"/>
                  <a:gd name="T9" fmla="*/ 16 h 16"/>
                  <a:gd name="T10" fmla="*/ 12 w 17"/>
                  <a:gd name="T11" fmla="*/ 15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0" name="Freeform 2671">
                <a:extLst>
                  <a:ext uri="{FF2B5EF4-FFF2-40B4-BE49-F238E27FC236}">
                    <a16:creationId xmlns:a16="http://schemas.microsoft.com/office/drawing/2014/main" id="{BEF98587-673A-42B8-BF83-8525F837A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1" y="3354"/>
                <a:ext cx="107" cy="113"/>
              </a:xfrm>
              <a:custGeom>
                <a:avLst/>
                <a:gdLst>
                  <a:gd name="T0" fmla="*/ 0 w 16"/>
                  <a:gd name="T1" fmla="*/ 8 h 17"/>
                  <a:gd name="T2" fmla="*/ 0 w 16"/>
                  <a:gd name="T3" fmla="*/ 9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2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0 h 17"/>
                  <a:gd name="T22" fmla="*/ 5 w 16"/>
                  <a:gd name="T23" fmla="*/ 1 h 17"/>
                  <a:gd name="T24" fmla="*/ 0 w 16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1" name="Freeform 2672">
                <a:extLst>
                  <a:ext uri="{FF2B5EF4-FFF2-40B4-BE49-F238E27FC236}">
                    <a16:creationId xmlns:a16="http://schemas.microsoft.com/office/drawing/2014/main" id="{1A533DFB-C9AB-4BBE-BA24-BA5BDA2AC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3401"/>
                <a:ext cx="40" cy="80"/>
              </a:xfrm>
              <a:custGeom>
                <a:avLst/>
                <a:gdLst>
                  <a:gd name="T0" fmla="*/ 0 w 6"/>
                  <a:gd name="T1" fmla="*/ 8 h 12"/>
                  <a:gd name="T2" fmla="*/ 0 w 6"/>
                  <a:gd name="T3" fmla="*/ 9 h 12"/>
                  <a:gd name="T4" fmla="*/ 1 w 6"/>
                  <a:gd name="T5" fmla="*/ 11 h 12"/>
                  <a:gd name="T6" fmla="*/ 2 w 6"/>
                  <a:gd name="T7" fmla="*/ 11 h 12"/>
                  <a:gd name="T8" fmla="*/ 6 w 6"/>
                  <a:gd name="T9" fmla="*/ 12 h 12"/>
                  <a:gd name="T10" fmla="*/ 6 w 6"/>
                  <a:gd name="T11" fmla="*/ 0 h 12"/>
                  <a:gd name="T12" fmla="*/ 4 w 6"/>
                  <a:gd name="T13" fmla="*/ 0 h 12"/>
                  <a:gd name="T14" fmla="*/ 0 w 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3" y="11"/>
                      <a:pt x="5" y="12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2" name="Oval 2673">
                <a:extLst>
                  <a:ext uri="{FF2B5EF4-FFF2-40B4-BE49-F238E27FC236}">
                    <a16:creationId xmlns:a16="http://schemas.microsoft.com/office/drawing/2014/main" id="{63B72BF1-A715-4521-BB5D-063424673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2" y="135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3" name="Oval 2674">
                <a:extLst>
                  <a:ext uri="{FF2B5EF4-FFF2-40B4-BE49-F238E27FC236}">
                    <a16:creationId xmlns:a16="http://schemas.microsoft.com/office/drawing/2014/main" id="{953EF161-6AC9-4814-A590-AE3D56D25A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2" y="140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4" name="Oval 2675">
                <a:extLst>
                  <a:ext uri="{FF2B5EF4-FFF2-40B4-BE49-F238E27FC236}">
                    <a16:creationId xmlns:a16="http://schemas.microsoft.com/office/drawing/2014/main" id="{D853BA0B-EE37-4F75-98F2-F5A0BFD5C6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3" y="1446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5" name="Oval 2676">
                <a:extLst>
                  <a:ext uri="{FF2B5EF4-FFF2-40B4-BE49-F238E27FC236}">
                    <a16:creationId xmlns:a16="http://schemas.microsoft.com/office/drawing/2014/main" id="{212368FD-8AA9-4E8B-9861-795178ACF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6" y="148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6" name="Oval 2677">
                <a:extLst>
                  <a:ext uri="{FF2B5EF4-FFF2-40B4-BE49-F238E27FC236}">
                    <a16:creationId xmlns:a16="http://schemas.microsoft.com/office/drawing/2014/main" id="{E965C426-926D-4C96-BC10-AD402533AA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6" y="152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7" name="Oval 2678">
                <a:extLst>
                  <a:ext uri="{FF2B5EF4-FFF2-40B4-BE49-F238E27FC236}">
                    <a16:creationId xmlns:a16="http://schemas.microsoft.com/office/drawing/2014/main" id="{317235C3-C253-41F3-9C68-04C291FCC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" y="156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8" name="Oval 2679">
                <a:extLst>
                  <a:ext uri="{FF2B5EF4-FFF2-40B4-BE49-F238E27FC236}">
                    <a16:creationId xmlns:a16="http://schemas.microsoft.com/office/drawing/2014/main" id="{2CF5FD76-B265-4564-8AB3-0E954DB43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" y="160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9" name="Oval 2680">
                <a:extLst>
                  <a:ext uri="{FF2B5EF4-FFF2-40B4-BE49-F238E27FC236}">
                    <a16:creationId xmlns:a16="http://schemas.microsoft.com/office/drawing/2014/main" id="{0E9E05A6-165D-4BFF-A885-AABCA2F52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1" y="164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0" name="Oval 2681">
                <a:extLst>
                  <a:ext uri="{FF2B5EF4-FFF2-40B4-BE49-F238E27FC236}">
                    <a16:creationId xmlns:a16="http://schemas.microsoft.com/office/drawing/2014/main" id="{DF50CD43-C7FD-4B79-B5D3-9EDA95201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4" y="16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1" name="Oval 2682">
                <a:extLst>
                  <a:ext uri="{FF2B5EF4-FFF2-40B4-BE49-F238E27FC236}">
                    <a16:creationId xmlns:a16="http://schemas.microsoft.com/office/drawing/2014/main" id="{0EEF05E3-E224-4547-A338-B79EA4D6A0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4" y="172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2" name="Oval 2683">
                <a:extLst>
                  <a:ext uri="{FF2B5EF4-FFF2-40B4-BE49-F238E27FC236}">
                    <a16:creationId xmlns:a16="http://schemas.microsoft.com/office/drawing/2014/main" id="{C8523627-A072-4844-83A9-8A1CE98B5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1766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3" name="Oval 2684">
                <a:extLst>
                  <a:ext uri="{FF2B5EF4-FFF2-40B4-BE49-F238E27FC236}">
                    <a16:creationId xmlns:a16="http://schemas.microsoft.com/office/drawing/2014/main" id="{30C10FB9-AB25-4E4D-8B32-31D2061C0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8" y="180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4" name="Oval 2685">
                <a:extLst>
                  <a:ext uri="{FF2B5EF4-FFF2-40B4-BE49-F238E27FC236}">
                    <a16:creationId xmlns:a16="http://schemas.microsoft.com/office/drawing/2014/main" id="{7F18B6ED-2D64-4A6A-957D-A7F5E3744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8" y="1846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5" name="Oval 2686">
                <a:extLst>
                  <a:ext uri="{FF2B5EF4-FFF2-40B4-BE49-F238E27FC236}">
                    <a16:creationId xmlns:a16="http://schemas.microsoft.com/office/drawing/2014/main" id="{0EAC10BE-E09C-48BF-8EDD-B08398BC3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2" y="1893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6" name="Oval 2687">
                <a:extLst>
                  <a:ext uri="{FF2B5EF4-FFF2-40B4-BE49-F238E27FC236}">
                    <a16:creationId xmlns:a16="http://schemas.microsoft.com/office/drawing/2014/main" id="{9FD5A190-3D90-4EC2-9F5E-23AA7790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2" y="1933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7" name="Oval 2688">
                <a:extLst>
                  <a:ext uri="{FF2B5EF4-FFF2-40B4-BE49-F238E27FC236}">
                    <a16:creationId xmlns:a16="http://schemas.microsoft.com/office/drawing/2014/main" id="{3BF49701-C24C-4959-B11C-3EB16F89B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6" y="197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8" name="Oval 2689">
                <a:extLst>
                  <a:ext uri="{FF2B5EF4-FFF2-40B4-BE49-F238E27FC236}">
                    <a16:creationId xmlns:a16="http://schemas.microsoft.com/office/drawing/2014/main" id="{5F436836-77F4-45D4-B8E7-ADA63BF61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201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9" name="Oval 2690">
                <a:extLst>
                  <a:ext uri="{FF2B5EF4-FFF2-40B4-BE49-F238E27FC236}">
                    <a16:creationId xmlns:a16="http://schemas.microsoft.com/office/drawing/2014/main" id="{5BF477BA-0E78-4942-A09C-6AEC91242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6" y="2053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0" name="Oval 2691">
                <a:extLst>
                  <a:ext uri="{FF2B5EF4-FFF2-40B4-BE49-F238E27FC236}">
                    <a16:creationId xmlns:a16="http://schemas.microsoft.com/office/drawing/2014/main" id="{6AE27791-A134-4FFD-824A-6959F1B95A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209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1" name="Oval 2692">
                <a:extLst>
                  <a:ext uri="{FF2B5EF4-FFF2-40B4-BE49-F238E27FC236}">
                    <a16:creationId xmlns:a16="http://schemas.microsoft.com/office/drawing/2014/main" id="{DBBDB02D-1323-4CCD-B903-5B722BCD7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0" y="213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2" name="Oval 2693">
                <a:extLst>
                  <a:ext uri="{FF2B5EF4-FFF2-40B4-BE49-F238E27FC236}">
                    <a16:creationId xmlns:a16="http://schemas.microsoft.com/office/drawing/2014/main" id="{F76BE39D-2D10-40EE-8C0A-FAD9DE0BF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217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3" name="Oval 2694">
                <a:extLst>
                  <a:ext uri="{FF2B5EF4-FFF2-40B4-BE49-F238E27FC236}">
                    <a16:creationId xmlns:a16="http://schemas.microsoft.com/office/drawing/2014/main" id="{B3AFB59F-CC59-4AB3-83BF-8AE7474298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221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4" name="Oval 2695">
                <a:extLst>
                  <a:ext uri="{FF2B5EF4-FFF2-40B4-BE49-F238E27FC236}">
                    <a16:creationId xmlns:a16="http://schemas.microsoft.com/office/drawing/2014/main" id="{0C764CBF-8336-4DD1-8BAD-6AB20DB19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2253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5" name="Oval 2696">
                <a:extLst>
                  <a:ext uri="{FF2B5EF4-FFF2-40B4-BE49-F238E27FC236}">
                    <a16:creationId xmlns:a16="http://schemas.microsoft.com/office/drawing/2014/main" id="{9BB95EE1-6315-45BA-8FA8-9DFCECE2C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229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6" name="Oval 2697">
                <a:extLst>
                  <a:ext uri="{FF2B5EF4-FFF2-40B4-BE49-F238E27FC236}">
                    <a16:creationId xmlns:a16="http://schemas.microsoft.com/office/drawing/2014/main" id="{6BF6CB64-4241-45E9-B8DC-6F7B531DDD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234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7" name="Oval 2698">
                <a:extLst>
                  <a:ext uri="{FF2B5EF4-FFF2-40B4-BE49-F238E27FC236}">
                    <a16:creationId xmlns:a16="http://schemas.microsoft.com/office/drawing/2014/main" id="{42CBB31B-D8B2-4B85-9BA4-85BBDEB63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238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8" name="Oval 2699">
                <a:extLst>
                  <a:ext uri="{FF2B5EF4-FFF2-40B4-BE49-F238E27FC236}">
                    <a16:creationId xmlns:a16="http://schemas.microsoft.com/office/drawing/2014/main" id="{A00CD852-EE93-439F-99A0-E399EFC72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242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9" name="Oval 2700">
                <a:extLst>
                  <a:ext uri="{FF2B5EF4-FFF2-40B4-BE49-F238E27FC236}">
                    <a16:creationId xmlns:a16="http://schemas.microsoft.com/office/drawing/2014/main" id="{33C95A07-7ABA-4666-AB53-2B9B233AF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2460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0" name="Oval 2701">
                <a:extLst>
                  <a:ext uri="{FF2B5EF4-FFF2-40B4-BE49-F238E27FC236}">
                    <a16:creationId xmlns:a16="http://schemas.microsoft.com/office/drawing/2014/main" id="{AF1F1568-C85F-466F-8C25-CE934AF42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2500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1" name="Oval 2702">
                <a:extLst>
                  <a:ext uri="{FF2B5EF4-FFF2-40B4-BE49-F238E27FC236}">
                    <a16:creationId xmlns:a16="http://schemas.microsoft.com/office/drawing/2014/main" id="{6F1C6D19-412E-4A08-A732-FB77F3D97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6" y="254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2" name="Oval 2703">
                <a:extLst>
                  <a:ext uri="{FF2B5EF4-FFF2-40B4-BE49-F238E27FC236}">
                    <a16:creationId xmlns:a16="http://schemas.microsoft.com/office/drawing/2014/main" id="{98E40253-EBF0-42B2-A67E-6EF4628BE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258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3" name="Oval 2704">
                <a:extLst>
                  <a:ext uri="{FF2B5EF4-FFF2-40B4-BE49-F238E27FC236}">
                    <a16:creationId xmlns:a16="http://schemas.microsoft.com/office/drawing/2014/main" id="{A98D9875-6550-49F1-8F24-FC18881A98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262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4" name="Oval 2705">
                <a:extLst>
                  <a:ext uri="{FF2B5EF4-FFF2-40B4-BE49-F238E27FC236}">
                    <a16:creationId xmlns:a16="http://schemas.microsoft.com/office/drawing/2014/main" id="{B116A301-4834-4B79-B821-BF8482A82C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2660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5" name="Oval 2706">
                <a:extLst>
                  <a:ext uri="{FF2B5EF4-FFF2-40B4-BE49-F238E27FC236}">
                    <a16:creationId xmlns:a16="http://schemas.microsoft.com/office/drawing/2014/main" id="{0E88D193-8C56-442C-9A92-E89DE9910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2700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6" name="Oval 2707">
                <a:extLst>
                  <a:ext uri="{FF2B5EF4-FFF2-40B4-BE49-F238E27FC236}">
                    <a16:creationId xmlns:a16="http://schemas.microsoft.com/office/drawing/2014/main" id="{D101F67B-FE40-4243-B178-19DBCB127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2740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7" name="Oval 2708">
                <a:extLst>
                  <a:ext uri="{FF2B5EF4-FFF2-40B4-BE49-F238E27FC236}">
                    <a16:creationId xmlns:a16="http://schemas.microsoft.com/office/drawing/2014/main" id="{FD30B626-0DCC-4908-A647-DC76A41884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278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8" name="Oval 2709">
                <a:extLst>
                  <a:ext uri="{FF2B5EF4-FFF2-40B4-BE49-F238E27FC236}">
                    <a16:creationId xmlns:a16="http://schemas.microsoft.com/office/drawing/2014/main" id="{0D7590A0-2F20-459D-8B52-2282C9FECF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282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9" name="Oval 2710">
                <a:extLst>
                  <a:ext uri="{FF2B5EF4-FFF2-40B4-BE49-F238E27FC236}">
                    <a16:creationId xmlns:a16="http://schemas.microsoft.com/office/drawing/2014/main" id="{6669BEAB-E64F-4711-AC10-A5F81B6C9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2867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0" name="Oval 2711">
                <a:extLst>
                  <a:ext uri="{FF2B5EF4-FFF2-40B4-BE49-F238E27FC236}">
                    <a16:creationId xmlns:a16="http://schemas.microsoft.com/office/drawing/2014/main" id="{25171A05-7BEC-4287-9173-356E75FCD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290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1" name="Oval 2712">
                <a:extLst>
                  <a:ext uri="{FF2B5EF4-FFF2-40B4-BE49-F238E27FC236}">
                    <a16:creationId xmlns:a16="http://schemas.microsoft.com/office/drawing/2014/main" id="{8ED7D6F9-2048-4742-BA24-AE60508B4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2947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2" name="Oval 2713">
                <a:extLst>
                  <a:ext uri="{FF2B5EF4-FFF2-40B4-BE49-F238E27FC236}">
                    <a16:creationId xmlns:a16="http://schemas.microsoft.com/office/drawing/2014/main" id="{74113C92-80B8-4032-9FFF-991F856F8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29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3" name="Freeform 2714">
                <a:extLst>
                  <a:ext uri="{FF2B5EF4-FFF2-40B4-BE49-F238E27FC236}">
                    <a16:creationId xmlns:a16="http://schemas.microsoft.com/office/drawing/2014/main" id="{7ED6663A-6EB2-478F-9E8F-4F2C090B4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3027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7 w 13"/>
                  <a:gd name="T3" fmla="*/ 0 h 13"/>
                  <a:gd name="T4" fmla="*/ 0 w 13"/>
                  <a:gd name="T5" fmla="*/ 7 h 13"/>
                  <a:gd name="T6" fmla="*/ 7 w 13"/>
                  <a:gd name="T7" fmla="*/ 13 h 13"/>
                  <a:gd name="T8" fmla="*/ 12 w 13"/>
                  <a:gd name="T9" fmla="*/ 11 h 13"/>
                  <a:gd name="T10" fmla="*/ 13 w 13"/>
                  <a:gd name="T11" fmla="*/ 9 h 13"/>
                  <a:gd name="T12" fmla="*/ 13 w 13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4" name="Freeform 2715">
                <a:extLst>
                  <a:ext uri="{FF2B5EF4-FFF2-40B4-BE49-F238E27FC236}">
                    <a16:creationId xmlns:a16="http://schemas.microsoft.com/office/drawing/2014/main" id="{ADC8EC4F-16BD-44EB-AD56-508A28E26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3067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5" name="Freeform 2716">
                <a:extLst>
                  <a:ext uri="{FF2B5EF4-FFF2-40B4-BE49-F238E27FC236}">
                    <a16:creationId xmlns:a16="http://schemas.microsoft.com/office/drawing/2014/main" id="{BADA4707-0FC7-4ABD-8913-8A7D6C898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3107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6" name="Freeform 2717">
                <a:extLst>
                  <a:ext uri="{FF2B5EF4-FFF2-40B4-BE49-F238E27FC236}">
                    <a16:creationId xmlns:a16="http://schemas.microsoft.com/office/drawing/2014/main" id="{2C615C6E-CB88-4CE6-99BB-55CDDEA9A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3147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2 w 14"/>
                  <a:gd name="T7" fmla="*/ 13 h 15"/>
                  <a:gd name="T8" fmla="*/ 14 w 14"/>
                  <a:gd name="T9" fmla="*/ 9 h 15"/>
                  <a:gd name="T10" fmla="*/ 14 w 14"/>
                  <a:gd name="T11" fmla="*/ 8 h 15"/>
                  <a:gd name="T12" fmla="*/ 12 w 14"/>
                  <a:gd name="T13" fmla="*/ 3 h 15"/>
                  <a:gd name="T14" fmla="*/ 8 w 14"/>
                  <a:gd name="T15" fmla="*/ 1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8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3" y="13"/>
                      <a:pt x="5" y="13"/>
                      <a:pt x="6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7" name="Freeform 2718">
                <a:extLst>
                  <a:ext uri="{FF2B5EF4-FFF2-40B4-BE49-F238E27FC236}">
                    <a16:creationId xmlns:a16="http://schemas.microsoft.com/office/drawing/2014/main" id="{9648A759-D76E-4A36-8E42-10687BE66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3" y="3194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7 w 15"/>
                  <a:gd name="T3" fmla="*/ 14 h 14"/>
                  <a:gd name="T4" fmla="*/ 8 w 15"/>
                  <a:gd name="T5" fmla="*/ 14 h 14"/>
                  <a:gd name="T6" fmla="*/ 12 w 15"/>
                  <a:gd name="T7" fmla="*/ 12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2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8" name="Freeform 2719">
                <a:extLst>
                  <a:ext uri="{FF2B5EF4-FFF2-40B4-BE49-F238E27FC236}">
                    <a16:creationId xmlns:a16="http://schemas.microsoft.com/office/drawing/2014/main" id="{845ED161-6ED1-4BFE-B9D1-FA34AD549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3234"/>
                <a:ext cx="100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9" name="Freeform 2720">
                <a:extLst>
                  <a:ext uri="{FF2B5EF4-FFF2-40B4-BE49-F238E27FC236}">
                    <a16:creationId xmlns:a16="http://schemas.microsoft.com/office/drawing/2014/main" id="{B82DB386-D5B0-47B3-BA45-C3505BD8D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6" y="3274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8 w 16"/>
                  <a:gd name="T3" fmla="*/ 15 h 15"/>
                  <a:gd name="T4" fmla="*/ 8 w 16"/>
                  <a:gd name="T5" fmla="*/ 15 h 15"/>
                  <a:gd name="T6" fmla="*/ 12 w 16"/>
                  <a:gd name="T7" fmla="*/ 14 h 15"/>
                  <a:gd name="T8" fmla="*/ 12 w 16"/>
                  <a:gd name="T9" fmla="*/ 13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1 w 16"/>
                  <a:gd name="T21" fmla="*/ 7 h 15"/>
                  <a:gd name="T22" fmla="*/ 0 w 16"/>
                  <a:gd name="T23" fmla="*/ 7 h 15"/>
                  <a:gd name="T24" fmla="*/ 2 w 16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0" name="Freeform 2721">
                <a:extLst>
                  <a:ext uri="{FF2B5EF4-FFF2-40B4-BE49-F238E27FC236}">
                    <a16:creationId xmlns:a16="http://schemas.microsoft.com/office/drawing/2014/main" id="{0525184E-6D67-4A1F-AC16-C525B4C8F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7" y="3314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4 w 16"/>
                  <a:gd name="T11" fmla="*/ 3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7 h 15"/>
                  <a:gd name="T20" fmla="*/ 0 w 16"/>
                  <a:gd name="T21" fmla="*/ 8 h 15"/>
                  <a:gd name="T22" fmla="*/ 1 w 16"/>
                  <a:gd name="T23" fmla="*/ 12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1" name="Freeform 2722">
                <a:extLst>
                  <a:ext uri="{FF2B5EF4-FFF2-40B4-BE49-F238E27FC236}">
                    <a16:creationId xmlns:a16="http://schemas.microsoft.com/office/drawing/2014/main" id="{AB6DEC8E-D12F-4931-8678-F31589835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7" y="3354"/>
                <a:ext cx="100" cy="107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4 w 15"/>
                  <a:gd name="T5" fmla="*/ 1 h 16"/>
                  <a:gd name="T6" fmla="*/ 0 w 15"/>
                  <a:gd name="T7" fmla="*/ 8 h 16"/>
                  <a:gd name="T8" fmla="*/ 0 w 15"/>
                  <a:gd name="T9" fmla="*/ 8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1 w 15"/>
                  <a:gd name="T17" fmla="*/ 15 h 16"/>
                  <a:gd name="T18" fmla="*/ 11 w 15"/>
                  <a:gd name="T19" fmla="*/ 14 h 16"/>
                  <a:gd name="T20" fmla="*/ 15 w 15"/>
                  <a:gd name="T21" fmla="*/ 7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2" name="Freeform 2723">
                <a:extLst>
                  <a:ext uri="{FF2B5EF4-FFF2-40B4-BE49-F238E27FC236}">
                    <a16:creationId xmlns:a16="http://schemas.microsoft.com/office/drawing/2014/main" id="{0E41CB3A-CA67-4609-8564-5B85C32A4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0" y="339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3" name="Freeform 2724">
                <a:extLst>
                  <a:ext uri="{FF2B5EF4-FFF2-40B4-BE49-F238E27FC236}">
                    <a16:creationId xmlns:a16="http://schemas.microsoft.com/office/drawing/2014/main" id="{336F8476-5C89-4F79-BE5E-500F7D8E7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1" y="343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4" name="Freeform 2725">
                <a:extLst>
                  <a:ext uri="{FF2B5EF4-FFF2-40B4-BE49-F238E27FC236}">
                    <a16:creationId xmlns:a16="http://schemas.microsoft.com/office/drawing/2014/main" id="{E931689F-DD0C-4D78-8AFB-E8E2894C9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3474"/>
                <a:ext cx="87" cy="113"/>
              </a:xfrm>
              <a:custGeom>
                <a:avLst/>
                <a:gdLst>
                  <a:gd name="T0" fmla="*/ 8 w 13"/>
                  <a:gd name="T1" fmla="*/ 0 h 17"/>
                  <a:gd name="T2" fmla="*/ 5 w 13"/>
                  <a:gd name="T3" fmla="*/ 1 h 17"/>
                  <a:gd name="T4" fmla="*/ 0 w 13"/>
                  <a:gd name="T5" fmla="*/ 8 h 17"/>
                  <a:gd name="T6" fmla="*/ 1 w 13"/>
                  <a:gd name="T7" fmla="*/ 10 h 17"/>
                  <a:gd name="T8" fmla="*/ 1 w 13"/>
                  <a:gd name="T9" fmla="*/ 12 h 17"/>
                  <a:gd name="T10" fmla="*/ 3 w 13"/>
                  <a:gd name="T11" fmla="*/ 12 h 17"/>
                  <a:gd name="T12" fmla="*/ 10 w 13"/>
                  <a:gd name="T13" fmla="*/ 17 h 17"/>
                  <a:gd name="T14" fmla="*/ 12 w 13"/>
                  <a:gd name="T15" fmla="*/ 16 h 17"/>
                  <a:gd name="T16" fmla="*/ 12 w 13"/>
                  <a:gd name="T17" fmla="*/ 15 h 17"/>
                  <a:gd name="T18" fmla="*/ 13 w 13"/>
                  <a:gd name="T19" fmla="*/ 11 h 17"/>
                  <a:gd name="T20" fmla="*/ 13 w 13"/>
                  <a:gd name="T21" fmla="*/ 1 h 17"/>
                  <a:gd name="T22" fmla="*/ 9 w 13"/>
                  <a:gd name="T23" fmla="*/ 0 h 17"/>
                  <a:gd name="T24" fmla="*/ 8 w 13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7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1" y="17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3"/>
                      <a:pt x="13" y="12"/>
                      <a:pt x="13" y="1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5" name="Freeform 2726">
                <a:extLst>
                  <a:ext uri="{FF2B5EF4-FFF2-40B4-BE49-F238E27FC236}">
                    <a16:creationId xmlns:a16="http://schemas.microsoft.com/office/drawing/2014/main" id="{B769D631-6732-4E3B-A7B3-F6713DE40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3547"/>
                <a:ext cx="7" cy="47"/>
              </a:xfrm>
              <a:custGeom>
                <a:avLst/>
                <a:gdLst>
                  <a:gd name="T0" fmla="*/ 0 w 1"/>
                  <a:gd name="T1" fmla="*/ 5 h 7"/>
                  <a:gd name="T2" fmla="*/ 1 w 1"/>
                  <a:gd name="T3" fmla="*/ 7 h 7"/>
                  <a:gd name="T4" fmla="*/ 1 w 1"/>
                  <a:gd name="T5" fmla="*/ 7 h 7"/>
                  <a:gd name="T6" fmla="*/ 1 w 1"/>
                  <a:gd name="T7" fmla="*/ 0 h 7"/>
                  <a:gd name="T8" fmla="*/ 0 w 1"/>
                  <a:gd name="T9" fmla="*/ 4 h 7"/>
                  <a:gd name="T10" fmla="*/ 0 w 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7">
                    <a:moveTo>
                      <a:pt x="0" y="5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6" name="Oval 2727">
                <a:extLst>
                  <a:ext uri="{FF2B5EF4-FFF2-40B4-BE49-F238E27FC236}">
                    <a16:creationId xmlns:a16="http://schemas.microsoft.com/office/drawing/2014/main" id="{CF971CC7-A872-4807-AE40-F81727FAA2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2" y="1479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7" name="Oval 2728">
                <a:extLst>
                  <a:ext uri="{FF2B5EF4-FFF2-40B4-BE49-F238E27FC236}">
                    <a16:creationId xmlns:a16="http://schemas.microsoft.com/office/drawing/2014/main" id="{B2355358-4BBB-460C-B34D-8E2EB47422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" y="151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8" name="Oval 2729">
                <a:extLst>
                  <a:ext uri="{FF2B5EF4-FFF2-40B4-BE49-F238E27FC236}">
                    <a16:creationId xmlns:a16="http://schemas.microsoft.com/office/drawing/2014/main" id="{518047BB-343B-4032-ACD7-3710CDD4F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6" y="1559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9" name="Oval 2730">
                <a:extLst>
                  <a:ext uri="{FF2B5EF4-FFF2-40B4-BE49-F238E27FC236}">
                    <a16:creationId xmlns:a16="http://schemas.microsoft.com/office/drawing/2014/main" id="{F6016C4C-8698-46D0-B565-F25205965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6" y="1599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0" name="Oval 2731">
                <a:extLst>
                  <a:ext uri="{FF2B5EF4-FFF2-40B4-BE49-F238E27FC236}">
                    <a16:creationId xmlns:a16="http://schemas.microsoft.com/office/drawing/2014/main" id="{4EAAAB10-B8E8-44ED-9359-C98806C96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1646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1" name="Oval 2732">
                <a:extLst>
                  <a:ext uri="{FF2B5EF4-FFF2-40B4-BE49-F238E27FC236}">
                    <a16:creationId xmlns:a16="http://schemas.microsoft.com/office/drawing/2014/main" id="{E5516E00-6AC1-45E9-9B7D-6C5F377E4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0" y="1686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2" name="Oval 2733">
                <a:extLst>
                  <a:ext uri="{FF2B5EF4-FFF2-40B4-BE49-F238E27FC236}">
                    <a16:creationId xmlns:a16="http://schemas.microsoft.com/office/drawing/2014/main" id="{5B634A56-9CEE-4A98-B0DF-A0A1D27F7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0" y="1726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3" name="Oval 2734">
                <a:extLst>
                  <a:ext uri="{FF2B5EF4-FFF2-40B4-BE49-F238E27FC236}">
                    <a16:creationId xmlns:a16="http://schemas.microsoft.com/office/drawing/2014/main" id="{1F92BEA3-3000-47DE-BDE9-36708BC31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4" y="176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4" name="Oval 2735">
                <a:extLst>
                  <a:ext uri="{FF2B5EF4-FFF2-40B4-BE49-F238E27FC236}">
                    <a16:creationId xmlns:a16="http://schemas.microsoft.com/office/drawing/2014/main" id="{103463FB-6755-4A93-8C8F-97B8E3915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4" y="180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5" name="Oval 2736">
                <a:extLst>
                  <a:ext uri="{FF2B5EF4-FFF2-40B4-BE49-F238E27FC236}">
                    <a16:creationId xmlns:a16="http://schemas.microsoft.com/office/drawing/2014/main" id="{3637359F-B0A4-4677-AA88-8EB40C902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8" y="1846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6" name="Oval 2737">
                <a:extLst>
                  <a:ext uri="{FF2B5EF4-FFF2-40B4-BE49-F238E27FC236}">
                    <a16:creationId xmlns:a16="http://schemas.microsoft.com/office/drawing/2014/main" id="{0DCDA8DC-787F-4F54-A966-4F374DD7AA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8" y="188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7" name="Oval 2738">
                <a:extLst>
                  <a:ext uri="{FF2B5EF4-FFF2-40B4-BE49-F238E27FC236}">
                    <a16:creationId xmlns:a16="http://schemas.microsoft.com/office/drawing/2014/main" id="{75FF319C-7B32-4ADA-B678-20404D722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2" y="1926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8" name="Oval 2739">
                <a:extLst>
                  <a:ext uri="{FF2B5EF4-FFF2-40B4-BE49-F238E27FC236}">
                    <a16:creationId xmlns:a16="http://schemas.microsoft.com/office/drawing/2014/main" id="{977AC569-543B-4D9F-9D10-C540A59A9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" y="1966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9" name="Oval 2740">
                <a:extLst>
                  <a:ext uri="{FF2B5EF4-FFF2-40B4-BE49-F238E27FC236}">
                    <a16:creationId xmlns:a16="http://schemas.microsoft.com/office/drawing/2014/main" id="{C5C74391-DAE6-4402-AF45-6F9950CC0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2" y="2013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0" name="Oval 2741">
                <a:extLst>
                  <a:ext uri="{FF2B5EF4-FFF2-40B4-BE49-F238E27FC236}">
                    <a16:creationId xmlns:a16="http://schemas.microsoft.com/office/drawing/2014/main" id="{E97B659C-4425-4540-AFEA-A2903EF44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2053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1" name="Oval 2742">
                <a:extLst>
                  <a:ext uri="{FF2B5EF4-FFF2-40B4-BE49-F238E27FC236}">
                    <a16:creationId xmlns:a16="http://schemas.microsoft.com/office/drawing/2014/main" id="{05439A65-FEEE-4D51-9AA4-92ED22921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6" y="209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2" name="Oval 2743">
                <a:extLst>
                  <a:ext uri="{FF2B5EF4-FFF2-40B4-BE49-F238E27FC236}">
                    <a16:creationId xmlns:a16="http://schemas.microsoft.com/office/drawing/2014/main" id="{86623681-0C10-427F-B339-ACA4A91AF2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2133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3" name="Oval 2744">
                <a:extLst>
                  <a:ext uri="{FF2B5EF4-FFF2-40B4-BE49-F238E27FC236}">
                    <a16:creationId xmlns:a16="http://schemas.microsoft.com/office/drawing/2014/main" id="{6E1D93FF-12E4-4825-B15D-50BF864B52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217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4" name="Oval 2745">
                <a:extLst>
                  <a:ext uri="{FF2B5EF4-FFF2-40B4-BE49-F238E27FC236}">
                    <a16:creationId xmlns:a16="http://schemas.microsoft.com/office/drawing/2014/main" id="{6B8BA96B-6FE5-471F-888D-BACB2F35E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221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5" name="Oval 2746">
                <a:extLst>
                  <a:ext uri="{FF2B5EF4-FFF2-40B4-BE49-F238E27FC236}">
                    <a16:creationId xmlns:a16="http://schemas.microsoft.com/office/drawing/2014/main" id="{A4E448A1-B654-42BE-A30B-704EA946C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225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6" name="Oval 2747">
                <a:extLst>
                  <a:ext uri="{FF2B5EF4-FFF2-40B4-BE49-F238E27FC236}">
                    <a16:creationId xmlns:a16="http://schemas.microsoft.com/office/drawing/2014/main" id="{884745E9-EFA0-449C-9C89-C642C73D0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2293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7" name="Oval 2748">
                <a:extLst>
                  <a:ext uri="{FF2B5EF4-FFF2-40B4-BE49-F238E27FC236}">
                    <a16:creationId xmlns:a16="http://schemas.microsoft.com/office/drawing/2014/main" id="{3220D097-03A8-45DD-8296-D463492AB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2333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8" name="Oval 2749">
                <a:extLst>
                  <a:ext uri="{FF2B5EF4-FFF2-40B4-BE49-F238E27FC236}">
                    <a16:creationId xmlns:a16="http://schemas.microsoft.com/office/drawing/2014/main" id="{99FF27CB-672D-4E27-A2AD-A1DE81832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2373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9" name="Oval 2750">
                <a:extLst>
                  <a:ext uri="{FF2B5EF4-FFF2-40B4-BE49-F238E27FC236}">
                    <a16:creationId xmlns:a16="http://schemas.microsoft.com/office/drawing/2014/main" id="{75BA5368-B3CA-4FAA-99BF-4FF438624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2413"/>
                <a:ext cx="46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0" name="Oval 2751">
                <a:extLst>
                  <a:ext uri="{FF2B5EF4-FFF2-40B4-BE49-F238E27FC236}">
                    <a16:creationId xmlns:a16="http://schemas.microsoft.com/office/drawing/2014/main" id="{6271F052-91AB-4FB7-AAA4-88CCD969D1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1" y="246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1" name="Oval 2752">
                <a:extLst>
                  <a:ext uri="{FF2B5EF4-FFF2-40B4-BE49-F238E27FC236}">
                    <a16:creationId xmlns:a16="http://schemas.microsoft.com/office/drawing/2014/main" id="{EB2B72D9-B45F-4B2F-B79F-17FA0E7BE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250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2" name="Oval 2753">
                <a:extLst>
                  <a:ext uri="{FF2B5EF4-FFF2-40B4-BE49-F238E27FC236}">
                    <a16:creationId xmlns:a16="http://schemas.microsoft.com/office/drawing/2014/main" id="{C7205427-838B-44F9-B45A-BC4BC0CD4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254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3" name="Oval 2754">
                <a:extLst>
                  <a:ext uri="{FF2B5EF4-FFF2-40B4-BE49-F238E27FC236}">
                    <a16:creationId xmlns:a16="http://schemas.microsoft.com/office/drawing/2014/main" id="{0A729655-D17C-470B-981D-66885ED79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258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4" name="Oval 2755">
                <a:extLst>
                  <a:ext uri="{FF2B5EF4-FFF2-40B4-BE49-F238E27FC236}">
                    <a16:creationId xmlns:a16="http://schemas.microsoft.com/office/drawing/2014/main" id="{C9261195-280A-4861-8F7F-90D4E1B7E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262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5" name="Oval 2756">
                <a:extLst>
                  <a:ext uri="{FF2B5EF4-FFF2-40B4-BE49-F238E27FC236}">
                    <a16:creationId xmlns:a16="http://schemas.microsoft.com/office/drawing/2014/main" id="{DADE180F-2D16-447D-B1DE-D2F1B8D77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266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6" name="Oval 2757">
                <a:extLst>
                  <a:ext uri="{FF2B5EF4-FFF2-40B4-BE49-F238E27FC236}">
                    <a16:creationId xmlns:a16="http://schemas.microsoft.com/office/drawing/2014/main" id="{903EA31D-8500-46E9-9682-333CAC666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70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7" name="Oval 2758">
                <a:extLst>
                  <a:ext uri="{FF2B5EF4-FFF2-40B4-BE49-F238E27FC236}">
                    <a16:creationId xmlns:a16="http://schemas.microsoft.com/office/drawing/2014/main" id="{97CD411F-4E8D-4368-BAC0-CE5772F8BA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2740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8" name="Oval 2759">
                <a:extLst>
                  <a:ext uri="{FF2B5EF4-FFF2-40B4-BE49-F238E27FC236}">
                    <a16:creationId xmlns:a16="http://schemas.microsoft.com/office/drawing/2014/main" id="{A1F49D0A-ECD9-4A52-BA3B-814F5583C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278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9" name="Oval 2760">
                <a:extLst>
                  <a:ext uri="{FF2B5EF4-FFF2-40B4-BE49-F238E27FC236}">
                    <a16:creationId xmlns:a16="http://schemas.microsoft.com/office/drawing/2014/main" id="{E47453BA-D070-437A-B269-2AF5A6F954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282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0" name="Oval 2761">
                <a:extLst>
                  <a:ext uri="{FF2B5EF4-FFF2-40B4-BE49-F238E27FC236}">
                    <a16:creationId xmlns:a16="http://schemas.microsoft.com/office/drawing/2014/main" id="{114AB0AD-0421-44A4-9533-4A3C6AD4E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2860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1" name="Oval 2762">
                <a:extLst>
                  <a:ext uri="{FF2B5EF4-FFF2-40B4-BE49-F238E27FC236}">
                    <a16:creationId xmlns:a16="http://schemas.microsoft.com/office/drawing/2014/main" id="{1269C5B5-EC52-49B9-8AC6-A8E8DE6C6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2900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2" name="Oval 2763">
                <a:extLst>
                  <a:ext uri="{FF2B5EF4-FFF2-40B4-BE49-F238E27FC236}">
                    <a16:creationId xmlns:a16="http://schemas.microsoft.com/office/drawing/2014/main" id="{728806F1-AB2A-44E6-9A04-4999404F3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94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3" name="Oval 2764">
                <a:extLst>
                  <a:ext uri="{FF2B5EF4-FFF2-40B4-BE49-F238E27FC236}">
                    <a16:creationId xmlns:a16="http://schemas.microsoft.com/office/drawing/2014/main" id="{3FB0E0DA-DA80-48DE-A8EE-2E8F8C4215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298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4" name="Oval 2765">
                <a:extLst>
                  <a:ext uri="{FF2B5EF4-FFF2-40B4-BE49-F238E27FC236}">
                    <a16:creationId xmlns:a16="http://schemas.microsoft.com/office/drawing/2014/main" id="{1F16F1A2-977E-4DBC-96EA-A49BF6A4A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302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5" name="Oval 2766">
                <a:extLst>
                  <a:ext uri="{FF2B5EF4-FFF2-40B4-BE49-F238E27FC236}">
                    <a16:creationId xmlns:a16="http://schemas.microsoft.com/office/drawing/2014/main" id="{1C55E790-2A45-45FE-9FF5-7E8A97A06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5" y="306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6" name="Oval 2767">
                <a:extLst>
                  <a:ext uri="{FF2B5EF4-FFF2-40B4-BE49-F238E27FC236}">
                    <a16:creationId xmlns:a16="http://schemas.microsoft.com/office/drawing/2014/main" id="{83421397-8505-4A85-AFD1-726883E1A6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31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7" name="Freeform 2768">
                <a:extLst>
                  <a:ext uri="{FF2B5EF4-FFF2-40B4-BE49-F238E27FC236}">
                    <a16:creationId xmlns:a16="http://schemas.microsoft.com/office/drawing/2014/main" id="{8D43B960-E49E-471B-ADD4-E473DCAD9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8" y="3147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9 h 13"/>
                  <a:gd name="T6" fmla="*/ 14 w 14"/>
                  <a:gd name="T7" fmla="*/ 7 h 13"/>
                  <a:gd name="T8" fmla="*/ 11 w 14"/>
                  <a:gd name="T9" fmla="*/ 1 h 13"/>
                  <a:gd name="T10" fmla="*/ 9 w 14"/>
                  <a:gd name="T11" fmla="*/ 1 h 13"/>
                  <a:gd name="T12" fmla="*/ 7 w 14"/>
                  <a:gd name="T13" fmla="*/ 0 h 13"/>
                  <a:gd name="T14" fmla="*/ 0 w 14"/>
                  <a:gd name="T15" fmla="*/ 7 h 13"/>
                  <a:gd name="T16" fmla="*/ 3 w 14"/>
                  <a:gd name="T17" fmla="*/ 12 h 13"/>
                  <a:gd name="T18" fmla="*/ 5 w 14"/>
                  <a:gd name="T19" fmla="*/ 13 h 13"/>
                  <a:gd name="T20" fmla="*/ 7 w 14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8" name="Freeform 2769">
                <a:extLst>
                  <a:ext uri="{FF2B5EF4-FFF2-40B4-BE49-F238E27FC236}">
                    <a16:creationId xmlns:a16="http://schemas.microsoft.com/office/drawing/2014/main" id="{3E5C6A4D-4589-42D9-ADCB-ACE8B741D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3187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3 w 14"/>
                  <a:gd name="T3" fmla="*/ 9 h 14"/>
                  <a:gd name="T4" fmla="*/ 14 w 14"/>
                  <a:gd name="T5" fmla="*/ 7 h 14"/>
                  <a:gd name="T6" fmla="*/ 11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0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9" name="Freeform 2770">
                <a:extLst>
                  <a:ext uri="{FF2B5EF4-FFF2-40B4-BE49-F238E27FC236}">
                    <a16:creationId xmlns:a16="http://schemas.microsoft.com/office/drawing/2014/main" id="{0F1D9D16-7847-4A22-816F-603E13F7F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3227"/>
                <a:ext cx="101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0" name="Freeform 2771">
                <a:extLst>
                  <a:ext uri="{FF2B5EF4-FFF2-40B4-BE49-F238E27FC236}">
                    <a16:creationId xmlns:a16="http://schemas.microsoft.com/office/drawing/2014/main" id="{AE7E9038-F5B8-4600-80F4-1797D5CED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2" y="3267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4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1 h 15"/>
                  <a:gd name="T10" fmla="*/ 7 w 15"/>
                  <a:gd name="T11" fmla="*/ 0 h 15"/>
                  <a:gd name="T12" fmla="*/ 2 w 15"/>
                  <a:gd name="T13" fmla="*/ 2 h 15"/>
                  <a:gd name="T14" fmla="*/ 0 w 15"/>
                  <a:gd name="T15" fmla="*/ 6 h 15"/>
                  <a:gd name="T16" fmla="*/ 0 w 15"/>
                  <a:gd name="T17" fmla="*/ 8 h 15"/>
                  <a:gd name="T18" fmla="*/ 2 w 15"/>
                  <a:gd name="T19" fmla="*/ 12 h 15"/>
                  <a:gd name="T20" fmla="*/ 6 w 15"/>
                  <a:gd name="T21" fmla="*/ 14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1" name="Freeform 2772">
                <a:extLst>
                  <a:ext uri="{FF2B5EF4-FFF2-40B4-BE49-F238E27FC236}">
                    <a16:creationId xmlns:a16="http://schemas.microsoft.com/office/drawing/2014/main" id="{3518A411-1615-4227-84E8-78D3FF6F3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3" y="3307"/>
                <a:ext cx="93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2" name="Freeform 2773">
                <a:extLst>
                  <a:ext uri="{FF2B5EF4-FFF2-40B4-BE49-F238E27FC236}">
                    <a16:creationId xmlns:a16="http://schemas.microsoft.com/office/drawing/2014/main" id="{DC27BDCB-109E-4959-9C6B-7344A6D68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" y="3347"/>
                <a:ext cx="101" cy="107"/>
              </a:xfrm>
              <a:custGeom>
                <a:avLst/>
                <a:gdLst>
                  <a:gd name="T0" fmla="*/ 12 w 15"/>
                  <a:gd name="T1" fmla="*/ 14 h 16"/>
                  <a:gd name="T2" fmla="*/ 12 w 15"/>
                  <a:gd name="T3" fmla="*/ 14 h 16"/>
                  <a:gd name="T4" fmla="*/ 15 w 15"/>
                  <a:gd name="T5" fmla="*/ 8 h 16"/>
                  <a:gd name="T6" fmla="*/ 14 w 15"/>
                  <a:gd name="T7" fmla="*/ 4 h 16"/>
                  <a:gd name="T8" fmla="*/ 8 w 15"/>
                  <a:gd name="T9" fmla="*/ 0 h 16"/>
                  <a:gd name="T10" fmla="*/ 8 w 15"/>
                  <a:gd name="T11" fmla="*/ 0 h 16"/>
                  <a:gd name="T12" fmla="*/ 3 w 15"/>
                  <a:gd name="T13" fmla="*/ 2 h 16"/>
                  <a:gd name="T14" fmla="*/ 0 w 15"/>
                  <a:gd name="T15" fmla="*/ 8 h 16"/>
                  <a:gd name="T16" fmla="*/ 0 w 15"/>
                  <a:gd name="T17" fmla="*/ 8 h 16"/>
                  <a:gd name="T18" fmla="*/ 2 w 15"/>
                  <a:gd name="T19" fmla="*/ 12 h 16"/>
                  <a:gd name="T20" fmla="*/ 7 w 15"/>
                  <a:gd name="T21" fmla="*/ 16 h 16"/>
                  <a:gd name="T22" fmla="*/ 8 w 15"/>
                  <a:gd name="T23" fmla="*/ 16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3"/>
                      <a:pt x="6" y="14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3" name="Freeform 2774">
                <a:extLst>
                  <a:ext uri="{FF2B5EF4-FFF2-40B4-BE49-F238E27FC236}">
                    <a16:creationId xmlns:a16="http://schemas.microsoft.com/office/drawing/2014/main" id="{0D01A106-FA82-4887-BA48-8627B207C4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7" y="3394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1 h 15"/>
                  <a:gd name="T18" fmla="*/ 1 w 15"/>
                  <a:gd name="T19" fmla="*/ 11 h 15"/>
                  <a:gd name="T20" fmla="*/ 8 w 15"/>
                  <a:gd name="T21" fmla="*/ 15 h 15"/>
                  <a:gd name="T22" fmla="*/ 12 w 15"/>
                  <a:gd name="T23" fmla="*/ 14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2" y="14"/>
                      <a:pt x="12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4" name="Freeform 2775">
                <a:extLst>
                  <a:ext uri="{FF2B5EF4-FFF2-40B4-BE49-F238E27FC236}">
                    <a16:creationId xmlns:a16="http://schemas.microsoft.com/office/drawing/2014/main" id="{879BFC84-D64B-4050-B6C4-851A12658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7" y="3434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8 h 15"/>
                  <a:gd name="T16" fmla="*/ 1 w 15"/>
                  <a:gd name="T17" fmla="*/ 12 h 15"/>
                  <a:gd name="T18" fmla="*/ 1 w 15"/>
                  <a:gd name="T19" fmla="*/ 12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5" name="Freeform 2776">
                <a:extLst>
                  <a:ext uri="{FF2B5EF4-FFF2-40B4-BE49-F238E27FC236}">
                    <a16:creationId xmlns:a16="http://schemas.microsoft.com/office/drawing/2014/main" id="{16855E28-B9B2-4636-BC29-61760D024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0" y="347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6" name="Freeform 2777">
                <a:extLst>
                  <a:ext uri="{FF2B5EF4-FFF2-40B4-BE49-F238E27FC236}">
                    <a16:creationId xmlns:a16="http://schemas.microsoft.com/office/drawing/2014/main" id="{5ADA69DF-2865-4181-98FF-B3885EDF0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1" y="351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7" name="Freeform 2778">
                <a:extLst>
                  <a:ext uri="{FF2B5EF4-FFF2-40B4-BE49-F238E27FC236}">
                    <a16:creationId xmlns:a16="http://schemas.microsoft.com/office/drawing/2014/main" id="{C4F002CC-5AC4-4828-8204-DB2E7CADF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3554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0 w 17"/>
                  <a:gd name="T3" fmla="*/ 9 h 16"/>
                  <a:gd name="T4" fmla="*/ 1 w 17"/>
                  <a:gd name="T5" fmla="*/ 12 h 16"/>
                  <a:gd name="T6" fmla="*/ 2 w 17"/>
                  <a:gd name="T7" fmla="*/ 12 h 16"/>
                  <a:gd name="T8" fmla="*/ 10 w 17"/>
                  <a:gd name="T9" fmla="*/ 16 h 16"/>
                  <a:gd name="T10" fmla="*/ 12 w 17"/>
                  <a:gd name="T11" fmla="*/ 16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7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7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8" name="Freeform 2779">
                <a:extLst>
                  <a:ext uri="{FF2B5EF4-FFF2-40B4-BE49-F238E27FC236}">
                    <a16:creationId xmlns:a16="http://schemas.microsoft.com/office/drawing/2014/main" id="{AD6900A0-2AB7-41B5-8B4C-223226664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4" y="3594"/>
                <a:ext cx="47" cy="94"/>
              </a:xfrm>
              <a:custGeom>
                <a:avLst/>
                <a:gdLst>
                  <a:gd name="T0" fmla="*/ 5 w 7"/>
                  <a:gd name="T1" fmla="*/ 1 h 14"/>
                  <a:gd name="T2" fmla="*/ 0 w 7"/>
                  <a:gd name="T3" fmla="*/ 8 h 14"/>
                  <a:gd name="T4" fmla="*/ 0 w 7"/>
                  <a:gd name="T5" fmla="*/ 10 h 14"/>
                  <a:gd name="T6" fmla="*/ 1 w 7"/>
                  <a:gd name="T7" fmla="*/ 12 h 14"/>
                  <a:gd name="T8" fmla="*/ 2 w 7"/>
                  <a:gd name="T9" fmla="*/ 12 h 14"/>
                  <a:gd name="T10" fmla="*/ 7 w 7"/>
                  <a:gd name="T11" fmla="*/ 14 h 14"/>
                  <a:gd name="T12" fmla="*/ 7 w 7"/>
                  <a:gd name="T13" fmla="*/ 0 h 14"/>
                  <a:gd name="T14" fmla="*/ 7 w 7"/>
                  <a:gd name="T15" fmla="*/ 0 h 14"/>
                  <a:gd name="T16" fmla="*/ 5 w 7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5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9" name="Oval 2780">
                <a:extLst>
                  <a:ext uri="{FF2B5EF4-FFF2-40B4-BE49-F238E27FC236}">
                    <a16:creationId xmlns:a16="http://schemas.microsoft.com/office/drawing/2014/main" id="{C0627CEF-80A5-46EA-AB67-E2674D3F6D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2" y="1559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0" name="Oval 2781">
                <a:extLst>
                  <a:ext uri="{FF2B5EF4-FFF2-40B4-BE49-F238E27FC236}">
                    <a16:creationId xmlns:a16="http://schemas.microsoft.com/office/drawing/2014/main" id="{FD1920F4-A088-49A3-B885-BA37984225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1599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1" name="Oval 2782">
                <a:extLst>
                  <a:ext uri="{FF2B5EF4-FFF2-40B4-BE49-F238E27FC236}">
                    <a16:creationId xmlns:a16="http://schemas.microsoft.com/office/drawing/2014/main" id="{A8AAFFE9-15FB-496C-9FDE-05A540D94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6" y="163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2" name="Oval 2783">
                <a:extLst>
                  <a:ext uri="{FF2B5EF4-FFF2-40B4-BE49-F238E27FC236}">
                    <a16:creationId xmlns:a16="http://schemas.microsoft.com/office/drawing/2014/main" id="{8D5E5DB2-2B01-457A-A4EB-9A7EE49F6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6" y="1679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3" name="Oval 2784">
                <a:extLst>
                  <a:ext uri="{FF2B5EF4-FFF2-40B4-BE49-F238E27FC236}">
                    <a16:creationId xmlns:a16="http://schemas.microsoft.com/office/drawing/2014/main" id="{059E4236-607B-4B81-8402-CB1009DAE2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0" y="1726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4" name="Oval 2785">
                <a:extLst>
                  <a:ext uri="{FF2B5EF4-FFF2-40B4-BE49-F238E27FC236}">
                    <a16:creationId xmlns:a16="http://schemas.microsoft.com/office/drawing/2014/main" id="{9A1DE728-5B21-4A10-B217-1784B0796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" y="1766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5" name="Oval 2786">
                <a:extLst>
                  <a:ext uri="{FF2B5EF4-FFF2-40B4-BE49-F238E27FC236}">
                    <a16:creationId xmlns:a16="http://schemas.microsoft.com/office/drawing/2014/main" id="{230D949C-1D32-43ED-9915-F472D9EE6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4" y="1806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6" name="Oval 2787">
                <a:extLst>
                  <a:ext uri="{FF2B5EF4-FFF2-40B4-BE49-F238E27FC236}">
                    <a16:creationId xmlns:a16="http://schemas.microsoft.com/office/drawing/2014/main" id="{D982F9F4-923B-49F2-9C61-93B98689CF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" y="1846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7" name="Oval 2788">
                <a:extLst>
                  <a:ext uri="{FF2B5EF4-FFF2-40B4-BE49-F238E27FC236}">
                    <a16:creationId xmlns:a16="http://schemas.microsoft.com/office/drawing/2014/main" id="{B71901DA-C7D8-4F06-B366-8EA2D30D3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7" y="18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8" name="Oval 2789">
                <a:extLst>
                  <a:ext uri="{FF2B5EF4-FFF2-40B4-BE49-F238E27FC236}">
                    <a16:creationId xmlns:a16="http://schemas.microsoft.com/office/drawing/2014/main" id="{AFBB274F-A362-4630-AA0E-A7B41AF75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8" y="192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9" name="Oval 2790">
                <a:extLst>
                  <a:ext uri="{FF2B5EF4-FFF2-40B4-BE49-F238E27FC236}">
                    <a16:creationId xmlns:a16="http://schemas.microsoft.com/office/drawing/2014/main" id="{6D1521A1-B81E-42C5-AE25-873D07DCE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8" y="196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0" name="Oval 2791">
                <a:extLst>
                  <a:ext uri="{FF2B5EF4-FFF2-40B4-BE49-F238E27FC236}">
                    <a16:creationId xmlns:a16="http://schemas.microsoft.com/office/drawing/2014/main" id="{AC5383FA-D0FA-46FB-A69C-6D218654F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200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1" name="Oval 2792">
                <a:extLst>
                  <a:ext uri="{FF2B5EF4-FFF2-40B4-BE49-F238E27FC236}">
                    <a16:creationId xmlns:a16="http://schemas.microsoft.com/office/drawing/2014/main" id="{EC11AA12-B244-4471-A366-9C610EF4C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" y="2046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2" name="Oval 2793">
                <a:extLst>
                  <a:ext uri="{FF2B5EF4-FFF2-40B4-BE49-F238E27FC236}">
                    <a16:creationId xmlns:a16="http://schemas.microsoft.com/office/drawing/2014/main" id="{D5854A0F-A8CE-469D-B8F1-CF773A3FC4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2086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3" name="Oval 2794">
                <a:extLst>
                  <a:ext uri="{FF2B5EF4-FFF2-40B4-BE49-F238E27FC236}">
                    <a16:creationId xmlns:a16="http://schemas.microsoft.com/office/drawing/2014/main" id="{BE141462-741E-43FE-BC98-B2F038B0B6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2126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4" name="Oval 2795">
                <a:extLst>
                  <a:ext uri="{FF2B5EF4-FFF2-40B4-BE49-F238E27FC236}">
                    <a16:creationId xmlns:a16="http://schemas.microsoft.com/office/drawing/2014/main" id="{B0562E44-BDE7-43E5-919A-F210EA0E12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6" y="2166"/>
                <a:ext cx="33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5" name="Oval 2796">
                <a:extLst>
                  <a:ext uri="{FF2B5EF4-FFF2-40B4-BE49-F238E27FC236}">
                    <a16:creationId xmlns:a16="http://schemas.microsoft.com/office/drawing/2014/main" id="{D4C76857-B398-400A-B591-F216D2C6C4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9" y="221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6" name="Oval 2797">
                <a:extLst>
                  <a:ext uri="{FF2B5EF4-FFF2-40B4-BE49-F238E27FC236}">
                    <a16:creationId xmlns:a16="http://schemas.microsoft.com/office/drawing/2014/main" id="{15BD9CE1-D341-4D54-BCD2-264DFEA27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9" y="2253"/>
                <a:ext cx="41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7" name="Oval 2798">
                <a:extLst>
                  <a:ext uri="{FF2B5EF4-FFF2-40B4-BE49-F238E27FC236}">
                    <a16:creationId xmlns:a16="http://schemas.microsoft.com/office/drawing/2014/main" id="{8C0B0F2F-D595-4E14-9A72-64396C57A2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229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8" name="Oval 2799">
                <a:extLst>
                  <a:ext uri="{FF2B5EF4-FFF2-40B4-BE49-F238E27FC236}">
                    <a16:creationId xmlns:a16="http://schemas.microsoft.com/office/drawing/2014/main" id="{2EC318A9-34F5-41F3-88B1-8212E501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233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9" name="Oval 2800">
                <a:extLst>
                  <a:ext uri="{FF2B5EF4-FFF2-40B4-BE49-F238E27FC236}">
                    <a16:creationId xmlns:a16="http://schemas.microsoft.com/office/drawing/2014/main" id="{1EB8EF88-B032-44E4-BEED-CF35929FA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2373"/>
                <a:ext cx="41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0" name="Oval 2801">
                <a:extLst>
                  <a:ext uri="{FF2B5EF4-FFF2-40B4-BE49-F238E27FC236}">
                    <a16:creationId xmlns:a16="http://schemas.microsoft.com/office/drawing/2014/main" id="{1ACAD372-8E75-4321-9275-E140F7757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241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1" name="Oval 2802">
                <a:extLst>
                  <a:ext uri="{FF2B5EF4-FFF2-40B4-BE49-F238E27FC236}">
                    <a16:creationId xmlns:a16="http://schemas.microsoft.com/office/drawing/2014/main" id="{6F71C946-8975-4821-9EDA-65509DAE9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245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2" name="Oval 2803">
                <a:extLst>
                  <a:ext uri="{FF2B5EF4-FFF2-40B4-BE49-F238E27FC236}">
                    <a16:creationId xmlns:a16="http://schemas.microsoft.com/office/drawing/2014/main" id="{AB198548-96CF-49E2-A0E0-8E63B63E3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249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3" name="Oval 2804">
                <a:extLst>
                  <a:ext uri="{FF2B5EF4-FFF2-40B4-BE49-F238E27FC236}">
                    <a16:creationId xmlns:a16="http://schemas.microsoft.com/office/drawing/2014/main" id="{8999F2B7-33A1-4F2C-87B5-BD7614F2B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2533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4" name="Oval 2805">
                <a:extLst>
                  <a:ext uri="{FF2B5EF4-FFF2-40B4-BE49-F238E27FC236}">
                    <a16:creationId xmlns:a16="http://schemas.microsoft.com/office/drawing/2014/main" id="{9FBD3989-89E8-4244-B777-38E65001E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2573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5" name="Oval 2806">
                <a:extLst>
                  <a:ext uri="{FF2B5EF4-FFF2-40B4-BE49-F238E27FC236}">
                    <a16:creationId xmlns:a16="http://schemas.microsoft.com/office/drawing/2014/main" id="{27F0A146-A2E1-4A11-B2D3-48CF82AED0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2620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6" name="Oval 2807">
                <a:extLst>
                  <a:ext uri="{FF2B5EF4-FFF2-40B4-BE49-F238E27FC236}">
                    <a16:creationId xmlns:a16="http://schemas.microsoft.com/office/drawing/2014/main" id="{6BD70631-592D-48D6-9B40-CE37B4298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2660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7" name="Oval 2808">
                <a:extLst>
                  <a:ext uri="{FF2B5EF4-FFF2-40B4-BE49-F238E27FC236}">
                    <a16:creationId xmlns:a16="http://schemas.microsoft.com/office/drawing/2014/main" id="{1BA04B59-0E72-4A79-BDC6-C297010E8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270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8" name="Oval 2809">
                <a:extLst>
                  <a:ext uri="{FF2B5EF4-FFF2-40B4-BE49-F238E27FC236}">
                    <a16:creationId xmlns:a16="http://schemas.microsoft.com/office/drawing/2014/main" id="{472B9AE0-B9CC-41D7-814B-0099E5BB7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274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9" name="Oval 2810">
                <a:extLst>
                  <a:ext uri="{FF2B5EF4-FFF2-40B4-BE49-F238E27FC236}">
                    <a16:creationId xmlns:a16="http://schemas.microsoft.com/office/drawing/2014/main" id="{86AFCE4F-BB66-47B6-9EA9-B0FBDF6BE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2780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4" name="Group 3012">
              <a:extLst>
                <a:ext uri="{FF2B5EF4-FFF2-40B4-BE49-F238E27FC236}">
                  <a16:creationId xmlns:a16="http://schemas.microsoft.com/office/drawing/2014/main" id="{672129B6-F8B9-45E2-824F-E1D0FD4DCD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90663" y="2665413"/>
              <a:ext cx="6496050" cy="3833812"/>
              <a:chOff x="8939" y="1679"/>
              <a:chExt cx="4092" cy="2415"/>
            </a:xfrm>
            <a:grpFill/>
          </p:grpSpPr>
          <p:sp>
            <p:nvSpPr>
              <p:cNvPr id="4980" name="Oval 2812">
                <a:extLst>
                  <a:ext uri="{FF2B5EF4-FFF2-40B4-BE49-F238E27FC236}">
                    <a16:creationId xmlns:a16="http://schemas.microsoft.com/office/drawing/2014/main" id="{69516714-0E45-40ED-A7A9-8297D4833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282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1" name="Oval 2813">
                <a:extLst>
                  <a:ext uri="{FF2B5EF4-FFF2-40B4-BE49-F238E27FC236}">
                    <a16:creationId xmlns:a16="http://schemas.microsoft.com/office/drawing/2014/main" id="{53EB7699-C5E5-4BCD-8383-F0A642A35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286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2" name="Oval 2814">
                <a:extLst>
                  <a:ext uri="{FF2B5EF4-FFF2-40B4-BE49-F238E27FC236}">
                    <a16:creationId xmlns:a16="http://schemas.microsoft.com/office/drawing/2014/main" id="{AA06FA03-32CE-46A1-B314-1E27546BB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2900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3" name="Oval 2815">
                <a:extLst>
                  <a:ext uri="{FF2B5EF4-FFF2-40B4-BE49-F238E27FC236}">
                    <a16:creationId xmlns:a16="http://schemas.microsoft.com/office/drawing/2014/main" id="{0717C371-DBF6-4B9F-A28D-2D0058E1D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2940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4" name="Oval 2816">
                <a:extLst>
                  <a:ext uri="{FF2B5EF4-FFF2-40B4-BE49-F238E27FC236}">
                    <a16:creationId xmlns:a16="http://schemas.microsoft.com/office/drawing/2014/main" id="{350B175F-5453-4CF5-B54F-ABA0BBD7A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2980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5" name="Oval 2817">
                <a:extLst>
                  <a:ext uri="{FF2B5EF4-FFF2-40B4-BE49-F238E27FC236}">
                    <a16:creationId xmlns:a16="http://schemas.microsoft.com/office/drawing/2014/main" id="{6A685958-BCD0-4675-81E6-00826D98F9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3020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6" name="Oval 2818">
                <a:extLst>
                  <a:ext uri="{FF2B5EF4-FFF2-40B4-BE49-F238E27FC236}">
                    <a16:creationId xmlns:a16="http://schemas.microsoft.com/office/drawing/2014/main" id="{90E0FA48-D358-4AFC-8B96-60422406E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3067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7" name="Oval 2819">
                <a:extLst>
                  <a:ext uri="{FF2B5EF4-FFF2-40B4-BE49-F238E27FC236}">
                    <a16:creationId xmlns:a16="http://schemas.microsoft.com/office/drawing/2014/main" id="{9914DD04-7E84-4A2D-A0F2-369D68299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4" y="310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8" name="Oval 2820">
                <a:extLst>
                  <a:ext uri="{FF2B5EF4-FFF2-40B4-BE49-F238E27FC236}">
                    <a16:creationId xmlns:a16="http://schemas.microsoft.com/office/drawing/2014/main" id="{EFC29904-2629-41B7-88F0-99CC37C22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3147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9" name="Oval 2821">
                <a:extLst>
                  <a:ext uri="{FF2B5EF4-FFF2-40B4-BE49-F238E27FC236}">
                    <a16:creationId xmlns:a16="http://schemas.microsoft.com/office/drawing/2014/main" id="{070459A5-1D24-4127-9B39-A9F76886D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31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0" name="Freeform 2822">
                <a:extLst>
                  <a:ext uri="{FF2B5EF4-FFF2-40B4-BE49-F238E27FC236}">
                    <a16:creationId xmlns:a16="http://schemas.microsoft.com/office/drawing/2014/main" id="{836F279B-64CD-4BAA-A7EB-ED49E8FDC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8" y="3227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1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1" name="Freeform 2823">
                <a:extLst>
                  <a:ext uri="{FF2B5EF4-FFF2-40B4-BE49-F238E27FC236}">
                    <a16:creationId xmlns:a16="http://schemas.microsoft.com/office/drawing/2014/main" id="{46196416-A01B-44CF-B714-251F9CD52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3227"/>
                <a:ext cx="13" cy="7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2" name="Freeform 2824">
                <a:extLst>
                  <a:ext uri="{FF2B5EF4-FFF2-40B4-BE49-F238E27FC236}">
                    <a16:creationId xmlns:a16="http://schemas.microsoft.com/office/drawing/2014/main" id="{9D3D8806-85F3-4B50-AE8F-18F63992B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3267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1 h 14"/>
                  <a:gd name="T10" fmla="*/ 9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3 w 13"/>
                  <a:gd name="T21" fmla="*/ 12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3" name="Freeform 2825">
                <a:extLst>
                  <a:ext uri="{FF2B5EF4-FFF2-40B4-BE49-F238E27FC236}">
                    <a16:creationId xmlns:a16="http://schemas.microsoft.com/office/drawing/2014/main" id="{95DAAE81-1309-4FBB-A30A-3566C904A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2" y="3307"/>
                <a:ext cx="94" cy="94"/>
              </a:xfrm>
              <a:custGeom>
                <a:avLst/>
                <a:gdLst>
                  <a:gd name="T0" fmla="*/ 3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9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3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3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4" name="Freeform 2826">
                <a:extLst>
                  <a:ext uri="{FF2B5EF4-FFF2-40B4-BE49-F238E27FC236}">
                    <a16:creationId xmlns:a16="http://schemas.microsoft.com/office/drawing/2014/main" id="{FACADBD9-0ABC-4C0A-927A-D2C709C47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2" y="3347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5" name="Freeform 2827">
                <a:extLst>
                  <a:ext uri="{FF2B5EF4-FFF2-40B4-BE49-F238E27FC236}">
                    <a16:creationId xmlns:a16="http://schemas.microsoft.com/office/drawing/2014/main" id="{351E6C64-1181-4CF7-8D88-276166C08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3" y="3387"/>
                <a:ext cx="93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5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8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8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6" name="Freeform 2828">
                <a:extLst>
                  <a:ext uri="{FF2B5EF4-FFF2-40B4-BE49-F238E27FC236}">
                    <a16:creationId xmlns:a16="http://schemas.microsoft.com/office/drawing/2014/main" id="{72A1CF6C-98BF-42DD-88DA-1B63CAE9B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6" y="3427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4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7" name="Freeform 2829">
                <a:extLst>
                  <a:ext uri="{FF2B5EF4-FFF2-40B4-BE49-F238E27FC236}">
                    <a16:creationId xmlns:a16="http://schemas.microsoft.com/office/drawing/2014/main" id="{3527D62C-F934-4193-ADA6-11545115C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6" y="3467"/>
                <a:ext cx="101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7 w 15"/>
                  <a:gd name="T5" fmla="*/ 16 h 16"/>
                  <a:gd name="T6" fmla="*/ 11 w 15"/>
                  <a:gd name="T7" fmla="*/ 14 h 16"/>
                  <a:gd name="T8" fmla="*/ 11 w 15"/>
                  <a:gd name="T9" fmla="*/ 14 h 16"/>
                  <a:gd name="T10" fmla="*/ 15 w 15"/>
                  <a:gd name="T11" fmla="*/ 8 h 16"/>
                  <a:gd name="T12" fmla="*/ 14 w 15"/>
                  <a:gd name="T13" fmla="*/ 4 h 16"/>
                  <a:gd name="T14" fmla="*/ 7 w 15"/>
                  <a:gd name="T15" fmla="*/ 0 h 16"/>
                  <a:gd name="T16" fmla="*/ 7 w 15"/>
                  <a:gd name="T17" fmla="*/ 0 h 16"/>
                  <a:gd name="T18" fmla="*/ 3 w 15"/>
                  <a:gd name="T19" fmla="*/ 2 h 16"/>
                  <a:gd name="T20" fmla="*/ 0 w 15"/>
                  <a:gd name="T21" fmla="*/ 8 h 16"/>
                  <a:gd name="T22" fmla="*/ 0 w 15"/>
                  <a:gd name="T23" fmla="*/ 8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8" name="Freeform 2830">
                <a:extLst>
                  <a:ext uri="{FF2B5EF4-FFF2-40B4-BE49-F238E27FC236}">
                    <a16:creationId xmlns:a16="http://schemas.microsoft.com/office/drawing/2014/main" id="{C844999E-F8B1-4B13-9C64-5ABDB6FE7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3514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2 w 16"/>
                  <a:gd name="T3" fmla="*/ 11 h 15"/>
                  <a:gd name="T4" fmla="*/ 8 w 16"/>
                  <a:gd name="T5" fmla="*/ 15 h 15"/>
                  <a:gd name="T6" fmla="*/ 12 w 16"/>
                  <a:gd name="T7" fmla="*/ 14 h 15"/>
                  <a:gd name="T8" fmla="*/ 12 w 16"/>
                  <a:gd name="T9" fmla="*/ 14 h 15"/>
                  <a:gd name="T10" fmla="*/ 16 w 16"/>
                  <a:gd name="T11" fmla="*/ 7 h 15"/>
                  <a:gd name="T12" fmla="*/ 15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0 w 16"/>
                  <a:gd name="T21" fmla="*/ 7 h 15"/>
                  <a:gd name="T22" fmla="*/ 0 w 16"/>
                  <a:gd name="T23" fmla="*/ 7 h 15"/>
                  <a:gd name="T24" fmla="*/ 2 w 16"/>
                  <a:gd name="T25" fmla="*/ 11 h 15"/>
                  <a:gd name="T26" fmla="*/ 2 w 16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4"/>
                      <a:pt x="15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9" name="Freeform 2831">
                <a:extLst>
                  <a:ext uri="{FF2B5EF4-FFF2-40B4-BE49-F238E27FC236}">
                    <a16:creationId xmlns:a16="http://schemas.microsoft.com/office/drawing/2014/main" id="{D3597ED0-25B6-455E-8EAB-2EDB7396E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0" y="3554"/>
                <a:ext cx="107" cy="100"/>
              </a:xfrm>
              <a:custGeom>
                <a:avLst/>
                <a:gdLst>
                  <a:gd name="T0" fmla="*/ 8 w 16"/>
                  <a:gd name="T1" fmla="*/ 0 h 15"/>
                  <a:gd name="T2" fmla="*/ 7 w 16"/>
                  <a:gd name="T3" fmla="*/ 0 h 15"/>
                  <a:gd name="T4" fmla="*/ 4 w 16"/>
                  <a:gd name="T5" fmla="*/ 1 h 15"/>
                  <a:gd name="T6" fmla="*/ 0 w 16"/>
                  <a:gd name="T7" fmla="*/ 8 h 15"/>
                  <a:gd name="T8" fmla="*/ 0 w 16"/>
                  <a:gd name="T9" fmla="*/ 8 h 15"/>
                  <a:gd name="T10" fmla="*/ 1 w 16"/>
                  <a:gd name="T11" fmla="*/ 12 h 15"/>
                  <a:gd name="T12" fmla="*/ 2 w 16"/>
                  <a:gd name="T13" fmla="*/ 12 h 15"/>
                  <a:gd name="T14" fmla="*/ 8 w 16"/>
                  <a:gd name="T15" fmla="*/ 15 h 15"/>
                  <a:gd name="T16" fmla="*/ 12 w 16"/>
                  <a:gd name="T17" fmla="*/ 14 h 15"/>
                  <a:gd name="T18" fmla="*/ 11 w 16"/>
                  <a:gd name="T19" fmla="*/ 14 h 15"/>
                  <a:gd name="T20" fmla="*/ 16 w 16"/>
                  <a:gd name="T21" fmla="*/ 7 h 15"/>
                  <a:gd name="T22" fmla="*/ 15 w 16"/>
                  <a:gd name="T23" fmla="*/ 4 h 15"/>
                  <a:gd name="T24" fmla="*/ 8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0" name="Freeform 2832">
                <a:extLst>
                  <a:ext uri="{FF2B5EF4-FFF2-40B4-BE49-F238E27FC236}">
                    <a16:creationId xmlns:a16="http://schemas.microsoft.com/office/drawing/2014/main" id="{4FE200BF-77AD-469C-8F97-5C03F8E37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3594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8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1" name="Freeform 2833">
                <a:extLst>
                  <a:ext uri="{FF2B5EF4-FFF2-40B4-BE49-F238E27FC236}">
                    <a16:creationId xmlns:a16="http://schemas.microsoft.com/office/drawing/2014/main" id="{DD8C5D8D-8CE5-4C89-84D8-AE0D48210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64" y="363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2" name="Freeform 2834">
                <a:extLst>
                  <a:ext uri="{FF2B5EF4-FFF2-40B4-BE49-F238E27FC236}">
                    <a16:creationId xmlns:a16="http://schemas.microsoft.com/office/drawing/2014/main" id="{56504F2F-7D55-4A1F-A41B-AABAA9772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3674"/>
                <a:ext cx="87" cy="107"/>
              </a:xfrm>
              <a:custGeom>
                <a:avLst/>
                <a:gdLst>
                  <a:gd name="T0" fmla="*/ 7 w 13"/>
                  <a:gd name="T1" fmla="*/ 0 h 16"/>
                  <a:gd name="T2" fmla="*/ 4 w 13"/>
                  <a:gd name="T3" fmla="*/ 1 h 16"/>
                  <a:gd name="T4" fmla="*/ 0 w 13"/>
                  <a:gd name="T5" fmla="*/ 8 h 16"/>
                  <a:gd name="T6" fmla="*/ 0 w 13"/>
                  <a:gd name="T7" fmla="*/ 9 h 16"/>
                  <a:gd name="T8" fmla="*/ 1 w 13"/>
                  <a:gd name="T9" fmla="*/ 12 h 16"/>
                  <a:gd name="T10" fmla="*/ 2 w 13"/>
                  <a:gd name="T11" fmla="*/ 12 h 16"/>
                  <a:gd name="T12" fmla="*/ 9 w 13"/>
                  <a:gd name="T13" fmla="*/ 16 h 16"/>
                  <a:gd name="T14" fmla="*/ 12 w 13"/>
                  <a:gd name="T15" fmla="*/ 16 h 16"/>
                  <a:gd name="T16" fmla="*/ 11 w 13"/>
                  <a:gd name="T17" fmla="*/ 14 h 16"/>
                  <a:gd name="T18" fmla="*/ 13 w 13"/>
                  <a:gd name="T19" fmla="*/ 9 h 16"/>
                  <a:gd name="T20" fmla="*/ 13 w 13"/>
                  <a:gd name="T21" fmla="*/ 2 h 16"/>
                  <a:gd name="T22" fmla="*/ 8 w 13"/>
                  <a:gd name="T23" fmla="*/ 0 h 16"/>
                  <a:gd name="T24" fmla="*/ 7 w 13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3"/>
                      <a:pt x="12" y="11"/>
                      <a:pt x="13" y="9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3" name="Freeform 2835">
                <a:extLst>
                  <a:ext uri="{FF2B5EF4-FFF2-40B4-BE49-F238E27FC236}">
                    <a16:creationId xmlns:a16="http://schemas.microsoft.com/office/drawing/2014/main" id="{D8C36E33-04E7-442A-B166-13340B754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3734"/>
                <a:ext cx="13" cy="60"/>
              </a:xfrm>
              <a:custGeom>
                <a:avLst/>
                <a:gdLst>
                  <a:gd name="T0" fmla="*/ 1 w 2"/>
                  <a:gd name="T1" fmla="*/ 7 h 9"/>
                  <a:gd name="T2" fmla="*/ 1 w 2"/>
                  <a:gd name="T3" fmla="*/ 9 h 9"/>
                  <a:gd name="T4" fmla="*/ 2 w 2"/>
                  <a:gd name="T5" fmla="*/ 9 h 9"/>
                  <a:gd name="T6" fmla="*/ 2 w 2"/>
                  <a:gd name="T7" fmla="*/ 0 h 9"/>
                  <a:gd name="T8" fmla="*/ 0 w 2"/>
                  <a:gd name="T9" fmla="*/ 5 h 9"/>
                  <a:gd name="T10" fmla="*/ 1 w 2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1" y="7"/>
                    </a:moveTo>
                    <a:cubicBezTo>
                      <a:pt x="1" y="8"/>
                      <a:pt x="1" y="8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4" name="Oval 2836">
                <a:extLst>
                  <a:ext uri="{FF2B5EF4-FFF2-40B4-BE49-F238E27FC236}">
                    <a16:creationId xmlns:a16="http://schemas.microsoft.com/office/drawing/2014/main" id="{24F69220-9BB8-4663-BF7B-477A07A269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46" y="1679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5" name="Oval 2837">
                <a:extLst>
                  <a:ext uri="{FF2B5EF4-FFF2-40B4-BE49-F238E27FC236}">
                    <a16:creationId xmlns:a16="http://schemas.microsoft.com/office/drawing/2014/main" id="{9EB72F1A-0C93-4A7D-8A07-A303F8DFE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" y="172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6" name="Oval 2838">
                <a:extLst>
                  <a:ext uri="{FF2B5EF4-FFF2-40B4-BE49-F238E27FC236}">
                    <a16:creationId xmlns:a16="http://schemas.microsoft.com/office/drawing/2014/main" id="{4D6CBAFC-BE35-43AD-A8EB-4F066AB3B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9" y="176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7" name="Oval 2839">
                <a:extLst>
                  <a:ext uri="{FF2B5EF4-FFF2-40B4-BE49-F238E27FC236}">
                    <a16:creationId xmlns:a16="http://schemas.microsoft.com/office/drawing/2014/main" id="{B22BAEA6-066C-4DBE-A627-BBF166C05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0" y="1800"/>
                <a:ext cx="6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8" name="Oval 2840">
                <a:extLst>
                  <a:ext uri="{FF2B5EF4-FFF2-40B4-BE49-F238E27FC236}">
                    <a16:creationId xmlns:a16="http://schemas.microsoft.com/office/drawing/2014/main" id="{B800C49F-CED4-46B7-BC98-E8AB5B60E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1840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9" name="Oval 2841">
                <a:extLst>
                  <a:ext uri="{FF2B5EF4-FFF2-40B4-BE49-F238E27FC236}">
                    <a16:creationId xmlns:a16="http://schemas.microsoft.com/office/drawing/2014/main" id="{BABDEBF6-1E7F-4975-8D9A-CABCAB65B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3" y="1886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0" name="Oval 2842">
                <a:extLst>
                  <a:ext uri="{FF2B5EF4-FFF2-40B4-BE49-F238E27FC236}">
                    <a16:creationId xmlns:a16="http://schemas.microsoft.com/office/drawing/2014/main" id="{BEEF479C-2F91-41C1-B8A5-CBDACC76B1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14" y="1926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1" name="Oval 2843">
                <a:extLst>
                  <a:ext uri="{FF2B5EF4-FFF2-40B4-BE49-F238E27FC236}">
                    <a16:creationId xmlns:a16="http://schemas.microsoft.com/office/drawing/2014/main" id="{F8FBCB80-68B4-4316-866D-DD1CC8E8D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7" y="1966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2" name="Oval 2844">
                <a:extLst>
                  <a:ext uri="{FF2B5EF4-FFF2-40B4-BE49-F238E27FC236}">
                    <a16:creationId xmlns:a16="http://schemas.microsoft.com/office/drawing/2014/main" id="{63B5A628-AED4-4F66-B792-5606912B4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7" y="200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3" name="Oval 2845">
                <a:extLst>
                  <a:ext uri="{FF2B5EF4-FFF2-40B4-BE49-F238E27FC236}">
                    <a16:creationId xmlns:a16="http://schemas.microsoft.com/office/drawing/2014/main" id="{56C140D2-F01C-4805-AFED-0D9255350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2046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4" name="Oval 2846">
                <a:extLst>
                  <a:ext uri="{FF2B5EF4-FFF2-40B4-BE49-F238E27FC236}">
                    <a16:creationId xmlns:a16="http://schemas.microsoft.com/office/drawing/2014/main" id="{5416E09B-7B84-4B3E-BE38-895A19164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208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5" name="Oval 2847">
                <a:extLst>
                  <a:ext uri="{FF2B5EF4-FFF2-40B4-BE49-F238E27FC236}">
                    <a16:creationId xmlns:a16="http://schemas.microsoft.com/office/drawing/2014/main" id="{26A99C94-9365-420F-BE1D-FD52CF1BB2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2" y="2126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6" name="Oval 2848">
                <a:extLst>
                  <a:ext uri="{FF2B5EF4-FFF2-40B4-BE49-F238E27FC236}">
                    <a16:creationId xmlns:a16="http://schemas.microsoft.com/office/drawing/2014/main" id="{0544B0DA-CF52-47FC-85B1-ED56CE83A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2166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7" name="Oval 2849">
                <a:extLst>
                  <a:ext uri="{FF2B5EF4-FFF2-40B4-BE49-F238E27FC236}">
                    <a16:creationId xmlns:a16="http://schemas.microsoft.com/office/drawing/2014/main" id="{E0A01C92-F958-4251-BB52-5B98DFDF89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2207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8" name="Oval 2850">
                <a:extLst>
                  <a:ext uri="{FF2B5EF4-FFF2-40B4-BE49-F238E27FC236}">
                    <a16:creationId xmlns:a16="http://schemas.microsoft.com/office/drawing/2014/main" id="{DD9E5953-5989-4DEC-B94A-3993797A4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2247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9" name="Oval 2851">
                <a:extLst>
                  <a:ext uri="{FF2B5EF4-FFF2-40B4-BE49-F238E27FC236}">
                    <a16:creationId xmlns:a16="http://schemas.microsoft.com/office/drawing/2014/main" id="{D93641E8-6460-4A64-8AA2-0728480B9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2287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0" name="Oval 2852">
                <a:extLst>
                  <a:ext uri="{FF2B5EF4-FFF2-40B4-BE49-F238E27FC236}">
                    <a16:creationId xmlns:a16="http://schemas.microsoft.com/office/drawing/2014/main" id="{587C7C28-251A-4EC2-9355-3814B783CB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2333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1" name="Oval 2853">
                <a:extLst>
                  <a:ext uri="{FF2B5EF4-FFF2-40B4-BE49-F238E27FC236}">
                    <a16:creationId xmlns:a16="http://schemas.microsoft.com/office/drawing/2014/main" id="{1DB4A7D2-E96F-48EB-B523-EC9D8035E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237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2" name="Oval 2854">
                <a:extLst>
                  <a:ext uri="{FF2B5EF4-FFF2-40B4-BE49-F238E27FC236}">
                    <a16:creationId xmlns:a16="http://schemas.microsoft.com/office/drawing/2014/main" id="{C9DE4A27-500B-4B7A-ADDA-C2B2A7E00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241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3" name="Oval 2855">
                <a:extLst>
                  <a:ext uri="{FF2B5EF4-FFF2-40B4-BE49-F238E27FC236}">
                    <a16:creationId xmlns:a16="http://schemas.microsoft.com/office/drawing/2014/main" id="{2F6A03E7-0856-457C-A62C-5CF1332F01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2453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4" name="Oval 2856">
                <a:extLst>
                  <a:ext uri="{FF2B5EF4-FFF2-40B4-BE49-F238E27FC236}">
                    <a16:creationId xmlns:a16="http://schemas.microsoft.com/office/drawing/2014/main" id="{F802D4EB-18B1-4A66-AD07-9282C8003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249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5" name="Oval 2857">
                <a:extLst>
                  <a:ext uri="{FF2B5EF4-FFF2-40B4-BE49-F238E27FC236}">
                    <a16:creationId xmlns:a16="http://schemas.microsoft.com/office/drawing/2014/main" id="{5E8252C6-1953-44FC-9799-DAC74A0D0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253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6" name="Oval 2858">
                <a:extLst>
                  <a:ext uri="{FF2B5EF4-FFF2-40B4-BE49-F238E27FC236}">
                    <a16:creationId xmlns:a16="http://schemas.microsoft.com/office/drawing/2014/main" id="{97CCB151-376A-4965-BC9C-71F534A7C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2573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7" name="Oval 2859">
                <a:extLst>
                  <a:ext uri="{FF2B5EF4-FFF2-40B4-BE49-F238E27FC236}">
                    <a16:creationId xmlns:a16="http://schemas.microsoft.com/office/drawing/2014/main" id="{24CE6369-4D24-4AC1-AFE5-48993DE02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261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8" name="Oval 2860">
                <a:extLst>
                  <a:ext uri="{FF2B5EF4-FFF2-40B4-BE49-F238E27FC236}">
                    <a16:creationId xmlns:a16="http://schemas.microsoft.com/office/drawing/2014/main" id="{056FC7C8-A479-40EB-8B61-B0F8F2A99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265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9" name="Oval 2861">
                <a:extLst>
                  <a:ext uri="{FF2B5EF4-FFF2-40B4-BE49-F238E27FC236}">
                    <a16:creationId xmlns:a16="http://schemas.microsoft.com/office/drawing/2014/main" id="{E928FD2D-7E63-47C4-B68C-DDD6AF71AB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269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0" name="Oval 2862">
                <a:extLst>
                  <a:ext uri="{FF2B5EF4-FFF2-40B4-BE49-F238E27FC236}">
                    <a16:creationId xmlns:a16="http://schemas.microsoft.com/office/drawing/2014/main" id="{85DFF8D1-7966-4FE9-A198-5794B4F83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273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1" name="Oval 2863">
                <a:extLst>
                  <a:ext uri="{FF2B5EF4-FFF2-40B4-BE49-F238E27FC236}">
                    <a16:creationId xmlns:a16="http://schemas.microsoft.com/office/drawing/2014/main" id="{3EF4A533-CABB-462A-BF4B-B3228AD2F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2774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2" name="Oval 2864">
                <a:extLst>
                  <a:ext uri="{FF2B5EF4-FFF2-40B4-BE49-F238E27FC236}">
                    <a16:creationId xmlns:a16="http://schemas.microsoft.com/office/drawing/2014/main" id="{096D3D30-3AB0-4584-9262-5F4CE1E61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282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3" name="Oval 2865">
                <a:extLst>
                  <a:ext uri="{FF2B5EF4-FFF2-40B4-BE49-F238E27FC236}">
                    <a16:creationId xmlns:a16="http://schemas.microsoft.com/office/drawing/2014/main" id="{A6B972CF-8400-484F-9D5D-B30BDC859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286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4" name="Oval 2866">
                <a:extLst>
                  <a:ext uri="{FF2B5EF4-FFF2-40B4-BE49-F238E27FC236}">
                    <a16:creationId xmlns:a16="http://schemas.microsoft.com/office/drawing/2014/main" id="{969D1693-A3FD-4AD0-8FD4-E7A63F78D4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2900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5" name="Oval 2867">
                <a:extLst>
                  <a:ext uri="{FF2B5EF4-FFF2-40B4-BE49-F238E27FC236}">
                    <a16:creationId xmlns:a16="http://schemas.microsoft.com/office/drawing/2014/main" id="{9D36696E-785A-491C-8480-5B20F0C700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294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6" name="Oval 2868">
                <a:extLst>
                  <a:ext uri="{FF2B5EF4-FFF2-40B4-BE49-F238E27FC236}">
                    <a16:creationId xmlns:a16="http://schemas.microsoft.com/office/drawing/2014/main" id="{718D4FCE-36CD-4C09-A4AB-C445C955B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2980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7" name="Oval 2869">
                <a:extLst>
                  <a:ext uri="{FF2B5EF4-FFF2-40B4-BE49-F238E27FC236}">
                    <a16:creationId xmlns:a16="http://schemas.microsoft.com/office/drawing/2014/main" id="{1AA581DE-9047-4A09-991D-334004747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3020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8" name="Oval 2870">
                <a:extLst>
                  <a:ext uri="{FF2B5EF4-FFF2-40B4-BE49-F238E27FC236}">
                    <a16:creationId xmlns:a16="http://schemas.microsoft.com/office/drawing/2014/main" id="{852C1072-537E-41AF-868A-49491E8C3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0" y="3060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9" name="Oval 2871">
                <a:extLst>
                  <a:ext uri="{FF2B5EF4-FFF2-40B4-BE49-F238E27FC236}">
                    <a16:creationId xmlns:a16="http://schemas.microsoft.com/office/drawing/2014/main" id="{D753244A-9C61-4785-BABC-FE833769D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3100"/>
                <a:ext cx="81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0" name="Oval 2872">
                <a:extLst>
                  <a:ext uri="{FF2B5EF4-FFF2-40B4-BE49-F238E27FC236}">
                    <a16:creationId xmlns:a16="http://schemas.microsoft.com/office/drawing/2014/main" id="{00D01FC2-F06A-4374-BE7A-C9939855C1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3141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1" name="Oval 2873">
                <a:extLst>
                  <a:ext uri="{FF2B5EF4-FFF2-40B4-BE49-F238E27FC236}">
                    <a16:creationId xmlns:a16="http://schemas.microsoft.com/office/drawing/2014/main" id="{17E38686-ECDE-437D-A26C-808D40BB4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4" y="3181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2" name="Oval 2874">
                <a:extLst>
                  <a:ext uri="{FF2B5EF4-FFF2-40B4-BE49-F238E27FC236}">
                    <a16:creationId xmlns:a16="http://schemas.microsoft.com/office/drawing/2014/main" id="{4C07FBD5-3CDB-4AC6-92E3-3568E3C5A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3221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3" name="Oval 2875">
                <a:extLst>
                  <a:ext uri="{FF2B5EF4-FFF2-40B4-BE49-F238E27FC236}">
                    <a16:creationId xmlns:a16="http://schemas.microsoft.com/office/drawing/2014/main" id="{93E310F4-A42B-4B97-A35F-469EAE42A7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8" y="326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4" name="Oval 2876">
                <a:extLst>
                  <a:ext uri="{FF2B5EF4-FFF2-40B4-BE49-F238E27FC236}">
                    <a16:creationId xmlns:a16="http://schemas.microsoft.com/office/drawing/2014/main" id="{FD778A0D-62A4-4264-8264-CF3724579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8" y="33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5" name="Freeform 2877">
                <a:extLst>
                  <a:ext uri="{FF2B5EF4-FFF2-40B4-BE49-F238E27FC236}">
                    <a16:creationId xmlns:a16="http://schemas.microsoft.com/office/drawing/2014/main" id="{13516B6F-5F8A-4D30-8E64-08A64D327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8" y="3347"/>
                <a:ext cx="87" cy="87"/>
              </a:xfrm>
              <a:custGeom>
                <a:avLst/>
                <a:gdLst>
                  <a:gd name="T0" fmla="*/ 6 w 13"/>
                  <a:gd name="T1" fmla="*/ 13 h 13"/>
                  <a:gd name="T2" fmla="*/ 12 w 13"/>
                  <a:gd name="T3" fmla="*/ 10 h 13"/>
                  <a:gd name="T4" fmla="*/ 12 w 13"/>
                  <a:gd name="T5" fmla="*/ 9 h 13"/>
                  <a:gd name="T6" fmla="*/ 13 w 13"/>
                  <a:gd name="T7" fmla="*/ 7 h 13"/>
                  <a:gd name="T8" fmla="*/ 10 w 13"/>
                  <a:gd name="T9" fmla="*/ 1 h 13"/>
                  <a:gd name="T10" fmla="*/ 9 w 13"/>
                  <a:gd name="T11" fmla="*/ 0 h 13"/>
                  <a:gd name="T12" fmla="*/ 6 w 13"/>
                  <a:gd name="T13" fmla="*/ 0 h 13"/>
                  <a:gd name="T14" fmla="*/ 0 w 13"/>
                  <a:gd name="T15" fmla="*/ 7 h 13"/>
                  <a:gd name="T16" fmla="*/ 3 w 13"/>
                  <a:gd name="T17" fmla="*/ 12 h 13"/>
                  <a:gd name="T18" fmla="*/ 4 w 13"/>
                  <a:gd name="T19" fmla="*/ 13 h 13"/>
                  <a:gd name="T20" fmla="*/ 6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3" y="12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6" name="Freeform 2878">
                <a:extLst>
                  <a:ext uri="{FF2B5EF4-FFF2-40B4-BE49-F238E27FC236}">
                    <a16:creationId xmlns:a16="http://schemas.microsoft.com/office/drawing/2014/main" id="{52B7A08F-C580-477F-B0D9-29BB3970E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2" y="3387"/>
                <a:ext cx="94" cy="94"/>
              </a:xfrm>
              <a:custGeom>
                <a:avLst/>
                <a:gdLst>
                  <a:gd name="T0" fmla="*/ 12 w 14"/>
                  <a:gd name="T1" fmla="*/ 11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1 w 14"/>
                  <a:gd name="T15" fmla="*/ 4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1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7" name="Freeform 2879">
                <a:extLst>
                  <a:ext uri="{FF2B5EF4-FFF2-40B4-BE49-F238E27FC236}">
                    <a16:creationId xmlns:a16="http://schemas.microsoft.com/office/drawing/2014/main" id="{D259E4ED-A153-48EA-907A-80A45F5D40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3427"/>
                <a:ext cx="94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8" name="Freeform 2880">
                <a:extLst>
                  <a:ext uri="{FF2B5EF4-FFF2-40B4-BE49-F238E27FC236}">
                    <a16:creationId xmlns:a16="http://schemas.microsoft.com/office/drawing/2014/main" id="{3681855D-8E3B-4982-A7CF-0DF03131A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3467"/>
                <a:ext cx="100" cy="94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9" name="Freeform 2881">
                <a:extLst>
                  <a:ext uri="{FF2B5EF4-FFF2-40B4-BE49-F238E27FC236}">
                    <a16:creationId xmlns:a16="http://schemas.microsoft.com/office/drawing/2014/main" id="{D2021E41-2C0F-4C19-8CB5-6A09A4A0C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" y="3507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0" name="Freeform 2882">
                <a:extLst>
                  <a:ext uri="{FF2B5EF4-FFF2-40B4-BE49-F238E27FC236}">
                    <a16:creationId xmlns:a16="http://schemas.microsoft.com/office/drawing/2014/main" id="{64F24A85-D51B-464C-AC21-4F53730B0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" y="3547"/>
                <a:ext cx="101" cy="101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8 h 15"/>
                  <a:gd name="T4" fmla="*/ 15 w 15"/>
                  <a:gd name="T5" fmla="*/ 8 h 15"/>
                  <a:gd name="T6" fmla="*/ 13 w 15"/>
                  <a:gd name="T7" fmla="*/ 4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1" name="Freeform 2883">
                <a:extLst>
                  <a:ext uri="{FF2B5EF4-FFF2-40B4-BE49-F238E27FC236}">
                    <a16:creationId xmlns:a16="http://schemas.microsoft.com/office/drawing/2014/main" id="{5CF5018C-181E-469F-BC9C-BBFA5E1EC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0" y="3587"/>
                <a:ext cx="100" cy="107"/>
              </a:xfrm>
              <a:custGeom>
                <a:avLst/>
                <a:gdLst>
                  <a:gd name="T0" fmla="*/ 12 w 15"/>
                  <a:gd name="T1" fmla="*/ 14 h 16"/>
                  <a:gd name="T2" fmla="*/ 12 w 15"/>
                  <a:gd name="T3" fmla="*/ 14 h 16"/>
                  <a:gd name="T4" fmla="*/ 15 w 15"/>
                  <a:gd name="T5" fmla="*/ 8 h 16"/>
                  <a:gd name="T6" fmla="*/ 14 w 15"/>
                  <a:gd name="T7" fmla="*/ 4 h 16"/>
                  <a:gd name="T8" fmla="*/ 8 w 15"/>
                  <a:gd name="T9" fmla="*/ 0 h 16"/>
                  <a:gd name="T10" fmla="*/ 8 w 15"/>
                  <a:gd name="T11" fmla="*/ 0 h 16"/>
                  <a:gd name="T12" fmla="*/ 4 w 15"/>
                  <a:gd name="T13" fmla="*/ 2 h 16"/>
                  <a:gd name="T14" fmla="*/ 0 w 15"/>
                  <a:gd name="T15" fmla="*/ 8 h 16"/>
                  <a:gd name="T16" fmla="*/ 0 w 15"/>
                  <a:gd name="T17" fmla="*/ 8 h 16"/>
                  <a:gd name="T18" fmla="*/ 2 w 15"/>
                  <a:gd name="T19" fmla="*/ 12 h 16"/>
                  <a:gd name="T20" fmla="*/ 8 w 15"/>
                  <a:gd name="T21" fmla="*/ 16 h 16"/>
                  <a:gd name="T22" fmla="*/ 8 w 15"/>
                  <a:gd name="T23" fmla="*/ 16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2" name="Freeform 2884">
                <a:extLst>
                  <a:ext uri="{FF2B5EF4-FFF2-40B4-BE49-F238E27FC236}">
                    <a16:creationId xmlns:a16="http://schemas.microsoft.com/office/drawing/2014/main" id="{E625BA5C-0019-4B2E-B270-2C760E74D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" y="3634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1 h 15"/>
                  <a:gd name="T18" fmla="*/ 1 w 15"/>
                  <a:gd name="T19" fmla="*/ 11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8" y="15"/>
                    </a:cubicBezTo>
                    <a:cubicBezTo>
                      <a:pt x="9" y="15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3" name="Freeform 2885">
                <a:extLst>
                  <a:ext uri="{FF2B5EF4-FFF2-40B4-BE49-F238E27FC236}">
                    <a16:creationId xmlns:a16="http://schemas.microsoft.com/office/drawing/2014/main" id="{96C4FD54-A106-4939-8D4B-9CAF58C02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3674"/>
                <a:ext cx="107" cy="100"/>
              </a:xfrm>
              <a:custGeom>
                <a:avLst/>
                <a:gdLst>
                  <a:gd name="T0" fmla="*/ 0 w 16"/>
                  <a:gd name="T1" fmla="*/ 8 h 15"/>
                  <a:gd name="T2" fmla="*/ 0 w 16"/>
                  <a:gd name="T3" fmla="*/ 8 h 15"/>
                  <a:gd name="T4" fmla="*/ 2 w 16"/>
                  <a:gd name="T5" fmla="*/ 11 h 15"/>
                  <a:gd name="T6" fmla="*/ 2 w 16"/>
                  <a:gd name="T7" fmla="*/ 11 h 15"/>
                  <a:gd name="T8" fmla="*/ 9 w 16"/>
                  <a:gd name="T9" fmla="*/ 15 h 15"/>
                  <a:gd name="T10" fmla="*/ 12 w 16"/>
                  <a:gd name="T11" fmla="*/ 14 h 15"/>
                  <a:gd name="T12" fmla="*/ 12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8 w 16"/>
                  <a:gd name="T21" fmla="*/ 0 h 15"/>
                  <a:gd name="T22" fmla="*/ 4 w 16"/>
                  <a:gd name="T23" fmla="*/ 1 h 15"/>
                  <a:gd name="T24" fmla="*/ 0 w 16"/>
                  <a:gd name="T2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4" name="Freeform 2886">
                <a:extLst>
                  <a:ext uri="{FF2B5EF4-FFF2-40B4-BE49-F238E27FC236}">
                    <a16:creationId xmlns:a16="http://schemas.microsoft.com/office/drawing/2014/main" id="{EDC5C30F-C178-4C09-8EDF-E37D7904B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371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5" name="Freeform 2887">
                <a:extLst>
                  <a:ext uri="{FF2B5EF4-FFF2-40B4-BE49-F238E27FC236}">
                    <a16:creationId xmlns:a16="http://schemas.microsoft.com/office/drawing/2014/main" id="{9193A85B-8C60-4AE7-8B6C-DF0D50B79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375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0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6" name="Freeform 2888">
                <a:extLst>
                  <a:ext uri="{FF2B5EF4-FFF2-40B4-BE49-F238E27FC236}">
                    <a16:creationId xmlns:a16="http://schemas.microsoft.com/office/drawing/2014/main" id="{A5CC247C-C3D0-4C18-987F-A6B671633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3794"/>
                <a:ext cx="53" cy="94"/>
              </a:xfrm>
              <a:custGeom>
                <a:avLst/>
                <a:gdLst>
                  <a:gd name="T0" fmla="*/ 5 w 8"/>
                  <a:gd name="T1" fmla="*/ 1 h 14"/>
                  <a:gd name="T2" fmla="*/ 0 w 8"/>
                  <a:gd name="T3" fmla="*/ 8 h 14"/>
                  <a:gd name="T4" fmla="*/ 0 w 8"/>
                  <a:gd name="T5" fmla="*/ 9 h 14"/>
                  <a:gd name="T6" fmla="*/ 1 w 8"/>
                  <a:gd name="T7" fmla="*/ 12 h 14"/>
                  <a:gd name="T8" fmla="*/ 2 w 8"/>
                  <a:gd name="T9" fmla="*/ 12 h 14"/>
                  <a:gd name="T10" fmla="*/ 8 w 8"/>
                  <a:gd name="T11" fmla="*/ 14 h 14"/>
                  <a:gd name="T12" fmla="*/ 8 w 8"/>
                  <a:gd name="T13" fmla="*/ 0 h 14"/>
                  <a:gd name="T14" fmla="*/ 7 w 8"/>
                  <a:gd name="T15" fmla="*/ 0 h 14"/>
                  <a:gd name="T16" fmla="*/ 5 w 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5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7" name="Oval 2889">
                <a:extLst>
                  <a:ext uri="{FF2B5EF4-FFF2-40B4-BE49-F238E27FC236}">
                    <a16:creationId xmlns:a16="http://schemas.microsoft.com/office/drawing/2014/main" id="{AF125396-4356-4A51-AC98-9671031A0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1800"/>
                <a:ext cx="1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8" name="Oval 2890">
                <a:extLst>
                  <a:ext uri="{FF2B5EF4-FFF2-40B4-BE49-F238E27FC236}">
                    <a16:creationId xmlns:a16="http://schemas.microsoft.com/office/drawing/2014/main" id="{6F4137B9-CBD2-4509-B90A-F6AC90AF74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9" y="184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9" name="Oval 2891">
                <a:extLst>
                  <a:ext uri="{FF2B5EF4-FFF2-40B4-BE49-F238E27FC236}">
                    <a16:creationId xmlns:a16="http://schemas.microsoft.com/office/drawing/2014/main" id="{58EC8B47-B3C1-4EC0-A742-A75696892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0" y="188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0" name="Oval 2892">
                <a:extLst>
                  <a:ext uri="{FF2B5EF4-FFF2-40B4-BE49-F238E27FC236}">
                    <a16:creationId xmlns:a16="http://schemas.microsoft.com/office/drawing/2014/main" id="{63E44183-816B-4C95-A44B-B431D2D6F4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3" y="192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1" name="Oval 2893">
                <a:extLst>
                  <a:ext uri="{FF2B5EF4-FFF2-40B4-BE49-F238E27FC236}">
                    <a16:creationId xmlns:a16="http://schemas.microsoft.com/office/drawing/2014/main" id="{C1D6105C-46BC-4DA4-BF8C-522975CDB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93" y="1960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2" name="Oval 2894">
                <a:extLst>
                  <a:ext uri="{FF2B5EF4-FFF2-40B4-BE49-F238E27FC236}">
                    <a16:creationId xmlns:a16="http://schemas.microsoft.com/office/drawing/2014/main" id="{D270F744-DDDB-4A92-A7E5-D4988138AD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4" y="200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3" name="Oval 2895">
                <a:extLst>
                  <a:ext uri="{FF2B5EF4-FFF2-40B4-BE49-F238E27FC236}">
                    <a16:creationId xmlns:a16="http://schemas.microsoft.com/office/drawing/2014/main" id="{60F7D6CD-6F20-4DDA-B8AC-D60153CA2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204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4" name="Oval 2896">
                <a:extLst>
                  <a:ext uri="{FF2B5EF4-FFF2-40B4-BE49-F238E27FC236}">
                    <a16:creationId xmlns:a16="http://schemas.microsoft.com/office/drawing/2014/main" id="{C5B27EAB-23CF-46C0-AF1D-9913CE7B4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7" y="2086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5" name="Oval 2897">
                <a:extLst>
                  <a:ext uri="{FF2B5EF4-FFF2-40B4-BE49-F238E27FC236}">
                    <a16:creationId xmlns:a16="http://schemas.microsoft.com/office/drawing/2014/main" id="{8DFCA0AF-514B-4709-B7EB-AC3BC62D7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212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6" name="Oval 2898">
                <a:extLst>
                  <a:ext uri="{FF2B5EF4-FFF2-40B4-BE49-F238E27FC236}">
                    <a16:creationId xmlns:a16="http://schemas.microsoft.com/office/drawing/2014/main" id="{CDBDF4F1-3C42-4B14-B175-AE2D0E1375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2166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7" name="Oval 2899">
                <a:extLst>
                  <a:ext uri="{FF2B5EF4-FFF2-40B4-BE49-F238E27FC236}">
                    <a16:creationId xmlns:a16="http://schemas.microsoft.com/office/drawing/2014/main" id="{8038273D-ACBD-4EE9-A574-5493E4E6A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2207"/>
                <a:ext cx="20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8" name="Oval 2900">
                <a:extLst>
                  <a:ext uri="{FF2B5EF4-FFF2-40B4-BE49-F238E27FC236}">
                    <a16:creationId xmlns:a16="http://schemas.microsoft.com/office/drawing/2014/main" id="{6698842B-C27F-4F74-998A-7B939C63E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224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9" name="Oval 2901">
                <a:extLst>
                  <a:ext uri="{FF2B5EF4-FFF2-40B4-BE49-F238E27FC236}">
                    <a16:creationId xmlns:a16="http://schemas.microsoft.com/office/drawing/2014/main" id="{0FC60C6E-F2A4-4730-8EC3-C0CC6125C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228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0" name="Oval 2902">
                <a:extLst>
                  <a:ext uri="{FF2B5EF4-FFF2-40B4-BE49-F238E27FC236}">
                    <a16:creationId xmlns:a16="http://schemas.microsoft.com/office/drawing/2014/main" id="{3FC928F2-6396-4FF3-B2C5-0AB73E2B0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232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1" name="Oval 2903">
                <a:extLst>
                  <a:ext uri="{FF2B5EF4-FFF2-40B4-BE49-F238E27FC236}">
                    <a16:creationId xmlns:a16="http://schemas.microsoft.com/office/drawing/2014/main" id="{D9A74832-5FA1-403A-87F2-E564EE514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236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2" name="Oval 2904">
                <a:extLst>
                  <a:ext uri="{FF2B5EF4-FFF2-40B4-BE49-F238E27FC236}">
                    <a16:creationId xmlns:a16="http://schemas.microsoft.com/office/drawing/2014/main" id="{2B385642-0A2B-4958-A27E-E39F553EB8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240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3" name="Oval 2905">
                <a:extLst>
                  <a:ext uri="{FF2B5EF4-FFF2-40B4-BE49-F238E27FC236}">
                    <a16:creationId xmlns:a16="http://schemas.microsoft.com/office/drawing/2014/main" id="{E54A7C20-0D2E-4CDD-8BDD-8FE9112EE0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245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4" name="Oval 2906">
                <a:extLst>
                  <a:ext uri="{FF2B5EF4-FFF2-40B4-BE49-F238E27FC236}">
                    <a16:creationId xmlns:a16="http://schemas.microsoft.com/office/drawing/2014/main" id="{FD17677A-CD76-44B0-A52D-853F9EB20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249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5" name="Oval 2907">
                <a:extLst>
                  <a:ext uri="{FF2B5EF4-FFF2-40B4-BE49-F238E27FC236}">
                    <a16:creationId xmlns:a16="http://schemas.microsoft.com/office/drawing/2014/main" id="{D8CEF2FB-DB83-4905-82E9-5B662F7B6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2533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6" name="Oval 2908">
                <a:extLst>
                  <a:ext uri="{FF2B5EF4-FFF2-40B4-BE49-F238E27FC236}">
                    <a16:creationId xmlns:a16="http://schemas.microsoft.com/office/drawing/2014/main" id="{6736F1D8-AA1A-41A4-8886-F21812BA1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2573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7" name="Oval 2909">
                <a:extLst>
                  <a:ext uri="{FF2B5EF4-FFF2-40B4-BE49-F238E27FC236}">
                    <a16:creationId xmlns:a16="http://schemas.microsoft.com/office/drawing/2014/main" id="{DBAFE6F9-7274-4DEB-8E1A-CCFF345398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261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8" name="Oval 2910">
                <a:extLst>
                  <a:ext uri="{FF2B5EF4-FFF2-40B4-BE49-F238E27FC236}">
                    <a16:creationId xmlns:a16="http://schemas.microsoft.com/office/drawing/2014/main" id="{FBA6B918-A587-43C4-AB01-CF2B4270C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2653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9" name="Oval 2911">
                <a:extLst>
                  <a:ext uri="{FF2B5EF4-FFF2-40B4-BE49-F238E27FC236}">
                    <a16:creationId xmlns:a16="http://schemas.microsoft.com/office/drawing/2014/main" id="{56942C13-7A1E-4970-B083-7475C7C62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2694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0" name="Oval 2912">
                <a:extLst>
                  <a:ext uri="{FF2B5EF4-FFF2-40B4-BE49-F238E27FC236}">
                    <a16:creationId xmlns:a16="http://schemas.microsoft.com/office/drawing/2014/main" id="{954BC6EB-EA46-4EA5-9305-AC914472AF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4" y="273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1" name="Oval 2913">
                <a:extLst>
                  <a:ext uri="{FF2B5EF4-FFF2-40B4-BE49-F238E27FC236}">
                    <a16:creationId xmlns:a16="http://schemas.microsoft.com/office/drawing/2014/main" id="{5CFA3C94-FB34-45CA-8911-962119ED9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277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2" name="Oval 2914">
                <a:extLst>
                  <a:ext uri="{FF2B5EF4-FFF2-40B4-BE49-F238E27FC236}">
                    <a16:creationId xmlns:a16="http://schemas.microsoft.com/office/drawing/2014/main" id="{DF9E3747-F320-4E28-B730-649D7F3BDA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281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3" name="Oval 2915">
                <a:extLst>
                  <a:ext uri="{FF2B5EF4-FFF2-40B4-BE49-F238E27FC236}">
                    <a16:creationId xmlns:a16="http://schemas.microsoft.com/office/drawing/2014/main" id="{DFFF420D-96F8-4545-8AF0-7C1EA35C4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2854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4" name="Oval 2916">
                <a:extLst>
                  <a:ext uri="{FF2B5EF4-FFF2-40B4-BE49-F238E27FC236}">
                    <a16:creationId xmlns:a16="http://schemas.microsoft.com/office/drawing/2014/main" id="{97336791-CFD5-4E34-B2A5-F38B32E6D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2894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5" name="Oval 2917">
                <a:extLst>
                  <a:ext uri="{FF2B5EF4-FFF2-40B4-BE49-F238E27FC236}">
                    <a16:creationId xmlns:a16="http://schemas.microsoft.com/office/drawing/2014/main" id="{A2BD30CD-F9B1-40DF-AD1D-374040CBA7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294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6" name="Oval 2918">
                <a:extLst>
                  <a:ext uri="{FF2B5EF4-FFF2-40B4-BE49-F238E27FC236}">
                    <a16:creationId xmlns:a16="http://schemas.microsoft.com/office/drawing/2014/main" id="{2157237C-5AA2-473F-BB85-377206A61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298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7" name="Oval 2919">
                <a:extLst>
                  <a:ext uri="{FF2B5EF4-FFF2-40B4-BE49-F238E27FC236}">
                    <a16:creationId xmlns:a16="http://schemas.microsoft.com/office/drawing/2014/main" id="{74ADAF2E-7B21-4173-91DA-98FD7AFCA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3020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8" name="Oval 2920">
                <a:extLst>
                  <a:ext uri="{FF2B5EF4-FFF2-40B4-BE49-F238E27FC236}">
                    <a16:creationId xmlns:a16="http://schemas.microsoft.com/office/drawing/2014/main" id="{1DF23B27-2310-4EDA-81F0-9705003FB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306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9" name="Oval 2921">
                <a:extLst>
                  <a:ext uri="{FF2B5EF4-FFF2-40B4-BE49-F238E27FC236}">
                    <a16:creationId xmlns:a16="http://schemas.microsoft.com/office/drawing/2014/main" id="{11A044C0-9095-49A9-8CAC-EEE609EEC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310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0" name="Oval 2922">
                <a:extLst>
                  <a:ext uri="{FF2B5EF4-FFF2-40B4-BE49-F238E27FC236}">
                    <a16:creationId xmlns:a16="http://schemas.microsoft.com/office/drawing/2014/main" id="{701CC01F-6AFE-485F-ABAF-8B4E18C66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314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1" name="Oval 2923">
                <a:extLst>
                  <a:ext uri="{FF2B5EF4-FFF2-40B4-BE49-F238E27FC236}">
                    <a16:creationId xmlns:a16="http://schemas.microsoft.com/office/drawing/2014/main" id="{BBEE7E00-E72A-40A3-9060-0573B232DA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318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2" name="Oval 2924">
                <a:extLst>
                  <a:ext uri="{FF2B5EF4-FFF2-40B4-BE49-F238E27FC236}">
                    <a16:creationId xmlns:a16="http://schemas.microsoft.com/office/drawing/2014/main" id="{DD309E20-88AC-4ED7-90F7-CE95969AB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3221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3" name="Oval 2925">
                <a:extLst>
                  <a:ext uri="{FF2B5EF4-FFF2-40B4-BE49-F238E27FC236}">
                    <a16:creationId xmlns:a16="http://schemas.microsoft.com/office/drawing/2014/main" id="{DA417E94-2C60-4CFA-939B-724EF78D3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4" y="326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4" name="Oval 2926">
                <a:extLst>
                  <a:ext uri="{FF2B5EF4-FFF2-40B4-BE49-F238E27FC236}">
                    <a16:creationId xmlns:a16="http://schemas.microsoft.com/office/drawing/2014/main" id="{A6D57E81-FE87-495D-8639-5737CA5AE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4" y="3301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5" name="Oval 2927">
                <a:extLst>
                  <a:ext uri="{FF2B5EF4-FFF2-40B4-BE49-F238E27FC236}">
                    <a16:creationId xmlns:a16="http://schemas.microsoft.com/office/drawing/2014/main" id="{DDB5DE62-3017-4240-B0BA-B68056A26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8" y="3341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6" name="Oval 2928">
                <a:extLst>
                  <a:ext uri="{FF2B5EF4-FFF2-40B4-BE49-F238E27FC236}">
                    <a16:creationId xmlns:a16="http://schemas.microsoft.com/office/drawing/2014/main" id="{12B2C75C-9D90-4467-A927-8FF6F9345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8" y="338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7" name="Freeform 2929">
                <a:extLst>
                  <a:ext uri="{FF2B5EF4-FFF2-40B4-BE49-F238E27FC236}">
                    <a16:creationId xmlns:a16="http://schemas.microsoft.com/office/drawing/2014/main" id="{E9DC5EB7-BF18-4946-A6AE-405518A31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2" y="3427"/>
                <a:ext cx="93" cy="87"/>
              </a:xfrm>
              <a:custGeom>
                <a:avLst/>
                <a:gdLst>
                  <a:gd name="T0" fmla="*/ 14 w 14"/>
                  <a:gd name="T1" fmla="*/ 6 h 13"/>
                  <a:gd name="T2" fmla="*/ 11 w 14"/>
                  <a:gd name="T3" fmla="*/ 1 h 13"/>
                  <a:gd name="T4" fmla="*/ 10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4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8" name="Freeform 2930">
                <a:extLst>
                  <a:ext uri="{FF2B5EF4-FFF2-40B4-BE49-F238E27FC236}">
                    <a16:creationId xmlns:a16="http://schemas.microsoft.com/office/drawing/2014/main" id="{F71AE3F5-E07E-4DD5-991C-CC7A244AF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3427"/>
                <a:ext cx="6" cy="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9" name="Freeform 2931">
                <a:extLst>
                  <a:ext uri="{FF2B5EF4-FFF2-40B4-BE49-F238E27FC236}">
                    <a16:creationId xmlns:a16="http://schemas.microsoft.com/office/drawing/2014/main" id="{227E268A-F86F-4BC1-9562-6F49DD3D9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3467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9 h 13"/>
                  <a:gd name="T6" fmla="*/ 14 w 14"/>
                  <a:gd name="T7" fmla="*/ 7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7 h 13"/>
                  <a:gd name="T20" fmla="*/ 3 w 14"/>
                  <a:gd name="T21" fmla="*/ 12 h 13"/>
                  <a:gd name="T22" fmla="*/ 4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0" name="Freeform 2932">
                <a:extLst>
                  <a:ext uri="{FF2B5EF4-FFF2-40B4-BE49-F238E27FC236}">
                    <a16:creationId xmlns:a16="http://schemas.microsoft.com/office/drawing/2014/main" id="{D098A20A-836E-4AF3-A658-CC638350A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2" y="3507"/>
                <a:ext cx="87" cy="94"/>
              </a:xfrm>
              <a:custGeom>
                <a:avLst/>
                <a:gdLst>
                  <a:gd name="T0" fmla="*/ 2 w 13"/>
                  <a:gd name="T1" fmla="*/ 12 h 14"/>
                  <a:gd name="T2" fmla="*/ 5 w 13"/>
                  <a:gd name="T3" fmla="*/ 13 h 14"/>
                  <a:gd name="T4" fmla="*/ 7 w 13"/>
                  <a:gd name="T5" fmla="*/ 14 h 14"/>
                  <a:gd name="T6" fmla="*/ 12 w 13"/>
                  <a:gd name="T7" fmla="*/ 11 h 14"/>
                  <a:gd name="T8" fmla="*/ 13 w 13"/>
                  <a:gd name="T9" fmla="*/ 8 h 14"/>
                  <a:gd name="T10" fmla="*/ 13 w 13"/>
                  <a:gd name="T11" fmla="*/ 7 h 14"/>
                  <a:gd name="T12" fmla="*/ 11 w 13"/>
                  <a:gd name="T13" fmla="*/ 2 h 14"/>
                  <a:gd name="T14" fmla="*/ 8 w 13"/>
                  <a:gd name="T15" fmla="*/ 0 h 14"/>
                  <a:gd name="T16" fmla="*/ 7 w 13"/>
                  <a:gd name="T17" fmla="*/ 0 h 14"/>
                  <a:gd name="T18" fmla="*/ 1 w 13"/>
                  <a:gd name="T19" fmla="*/ 3 h 14"/>
                  <a:gd name="T20" fmla="*/ 0 w 13"/>
                  <a:gd name="T21" fmla="*/ 5 h 14"/>
                  <a:gd name="T22" fmla="*/ 0 w 13"/>
                  <a:gd name="T23" fmla="*/ 7 h 14"/>
                  <a:gd name="T24" fmla="*/ 2 w 13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2" y="12"/>
                    </a:moveTo>
                    <a:cubicBezTo>
                      <a:pt x="3" y="12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1" name="Freeform 2933">
                <a:extLst>
                  <a:ext uri="{FF2B5EF4-FFF2-40B4-BE49-F238E27FC236}">
                    <a16:creationId xmlns:a16="http://schemas.microsoft.com/office/drawing/2014/main" id="{DB80CB1C-4E3C-487D-BC30-AC51E4486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3547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2" name="Freeform 2934">
                <a:extLst>
                  <a:ext uri="{FF2B5EF4-FFF2-40B4-BE49-F238E27FC236}">
                    <a16:creationId xmlns:a16="http://schemas.microsoft.com/office/drawing/2014/main" id="{DB088D16-1F03-4B31-A55E-762BF3767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96" y="3587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3" name="Freeform 2935">
                <a:extLst>
                  <a:ext uri="{FF2B5EF4-FFF2-40B4-BE49-F238E27FC236}">
                    <a16:creationId xmlns:a16="http://schemas.microsoft.com/office/drawing/2014/main" id="{0951FB90-FD18-4E6B-BA27-C692BF253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3628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4" name="Freeform 2936">
                <a:extLst>
                  <a:ext uri="{FF2B5EF4-FFF2-40B4-BE49-F238E27FC236}">
                    <a16:creationId xmlns:a16="http://schemas.microsoft.com/office/drawing/2014/main" id="{1489CF09-4ACF-49A9-BD51-9C232E02A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3668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8 h 15"/>
                  <a:gd name="T12" fmla="*/ 14 w 15"/>
                  <a:gd name="T13" fmla="*/ 4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5" name="Freeform 2937">
                <a:extLst>
                  <a:ext uri="{FF2B5EF4-FFF2-40B4-BE49-F238E27FC236}">
                    <a16:creationId xmlns:a16="http://schemas.microsoft.com/office/drawing/2014/main" id="{70755F19-B186-49E9-A647-BCD5362A7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3708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6" name="Freeform 2938">
                <a:extLst>
                  <a:ext uri="{FF2B5EF4-FFF2-40B4-BE49-F238E27FC236}">
                    <a16:creationId xmlns:a16="http://schemas.microsoft.com/office/drawing/2014/main" id="{9594AA78-FB10-4D16-84C7-A13464656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3748"/>
                <a:ext cx="106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8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7" name="Freeform 2939">
                <a:extLst>
                  <a:ext uri="{FF2B5EF4-FFF2-40B4-BE49-F238E27FC236}">
                    <a16:creationId xmlns:a16="http://schemas.microsoft.com/office/drawing/2014/main" id="{6CB34EA4-4EF9-43A6-A319-8FA42CAFE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3788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1 h 17"/>
                  <a:gd name="T4" fmla="*/ 4 w 16"/>
                  <a:gd name="T5" fmla="*/ 2 h 17"/>
                  <a:gd name="T6" fmla="*/ 0 w 16"/>
                  <a:gd name="T7" fmla="*/ 9 h 17"/>
                  <a:gd name="T8" fmla="*/ 0 w 16"/>
                  <a:gd name="T9" fmla="*/ 9 h 17"/>
                  <a:gd name="T10" fmla="*/ 1 w 16"/>
                  <a:gd name="T11" fmla="*/ 12 h 17"/>
                  <a:gd name="T12" fmla="*/ 2 w 16"/>
                  <a:gd name="T13" fmla="*/ 12 h 17"/>
                  <a:gd name="T14" fmla="*/ 8 w 16"/>
                  <a:gd name="T15" fmla="*/ 17 h 17"/>
                  <a:gd name="T16" fmla="*/ 11 w 16"/>
                  <a:gd name="T17" fmla="*/ 16 h 17"/>
                  <a:gd name="T18" fmla="*/ 11 w 16"/>
                  <a:gd name="T19" fmla="*/ 15 h 17"/>
                  <a:gd name="T20" fmla="*/ 16 w 16"/>
                  <a:gd name="T21" fmla="*/ 7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8" y="17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6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8" name="Freeform 2940">
                <a:extLst>
                  <a:ext uri="{FF2B5EF4-FFF2-40B4-BE49-F238E27FC236}">
                    <a16:creationId xmlns:a16="http://schemas.microsoft.com/office/drawing/2014/main" id="{A58FFF18-925E-425A-BF3E-3464CBCB9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3828"/>
                <a:ext cx="114" cy="113"/>
              </a:xfrm>
              <a:custGeom>
                <a:avLst/>
                <a:gdLst>
                  <a:gd name="T0" fmla="*/ 9 w 17"/>
                  <a:gd name="T1" fmla="*/ 0 h 17"/>
                  <a:gd name="T2" fmla="*/ 7 w 17"/>
                  <a:gd name="T3" fmla="*/ 1 h 17"/>
                  <a:gd name="T4" fmla="*/ 5 w 17"/>
                  <a:gd name="T5" fmla="*/ 1 h 17"/>
                  <a:gd name="T6" fmla="*/ 0 w 17"/>
                  <a:gd name="T7" fmla="*/ 9 h 17"/>
                  <a:gd name="T8" fmla="*/ 0 w 17"/>
                  <a:gd name="T9" fmla="*/ 10 h 17"/>
                  <a:gd name="T10" fmla="*/ 1 w 17"/>
                  <a:gd name="T11" fmla="*/ 13 h 17"/>
                  <a:gd name="T12" fmla="*/ 2 w 17"/>
                  <a:gd name="T13" fmla="*/ 12 h 17"/>
                  <a:gd name="T14" fmla="*/ 10 w 17"/>
                  <a:gd name="T15" fmla="*/ 17 h 17"/>
                  <a:gd name="T16" fmla="*/ 12 w 17"/>
                  <a:gd name="T17" fmla="*/ 16 h 17"/>
                  <a:gd name="T18" fmla="*/ 12 w 17"/>
                  <a:gd name="T19" fmla="*/ 15 h 17"/>
                  <a:gd name="T20" fmla="*/ 17 w 17"/>
                  <a:gd name="T21" fmla="*/ 8 h 17"/>
                  <a:gd name="T22" fmla="*/ 16 w 17"/>
                  <a:gd name="T23" fmla="*/ 5 h 17"/>
                  <a:gd name="T24" fmla="*/ 9 w 1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8" y="0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5" y="12"/>
                      <a:pt x="8" y="14"/>
                      <a:pt x="10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8"/>
                    </a:cubicBezTo>
                    <a:cubicBezTo>
                      <a:pt x="17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9" name="Freeform 2941">
                <a:extLst>
                  <a:ext uri="{FF2B5EF4-FFF2-40B4-BE49-F238E27FC236}">
                    <a16:creationId xmlns:a16="http://schemas.microsoft.com/office/drawing/2014/main" id="{D0AC7A27-F083-418D-8AE3-02ED12BC2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8" y="3874"/>
                <a:ext cx="93" cy="107"/>
              </a:xfrm>
              <a:custGeom>
                <a:avLst/>
                <a:gdLst>
                  <a:gd name="T0" fmla="*/ 7 w 14"/>
                  <a:gd name="T1" fmla="*/ 0 h 16"/>
                  <a:gd name="T2" fmla="*/ 5 w 14"/>
                  <a:gd name="T3" fmla="*/ 1 h 16"/>
                  <a:gd name="T4" fmla="*/ 0 w 14"/>
                  <a:gd name="T5" fmla="*/ 8 h 16"/>
                  <a:gd name="T6" fmla="*/ 0 w 14"/>
                  <a:gd name="T7" fmla="*/ 9 h 16"/>
                  <a:gd name="T8" fmla="*/ 1 w 14"/>
                  <a:gd name="T9" fmla="*/ 12 h 16"/>
                  <a:gd name="T10" fmla="*/ 2 w 14"/>
                  <a:gd name="T11" fmla="*/ 11 h 16"/>
                  <a:gd name="T12" fmla="*/ 9 w 14"/>
                  <a:gd name="T13" fmla="*/ 16 h 16"/>
                  <a:gd name="T14" fmla="*/ 12 w 14"/>
                  <a:gd name="T15" fmla="*/ 15 h 16"/>
                  <a:gd name="T16" fmla="*/ 12 w 14"/>
                  <a:gd name="T17" fmla="*/ 14 h 16"/>
                  <a:gd name="T18" fmla="*/ 14 w 14"/>
                  <a:gd name="T19" fmla="*/ 8 h 16"/>
                  <a:gd name="T20" fmla="*/ 14 w 14"/>
                  <a:gd name="T21" fmla="*/ 2 h 16"/>
                  <a:gd name="T22" fmla="*/ 8 w 14"/>
                  <a:gd name="T23" fmla="*/ 0 h 16"/>
                  <a:gd name="T24" fmla="*/ 7 w 14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7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10"/>
                      <a:pt x="14" y="8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0" name="Freeform 2942">
                <a:extLst>
                  <a:ext uri="{FF2B5EF4-FFF2-40B4-BE49-F238E27FC236}">
                    <a16:creationId xmlns:a16="http://schemas.microsoft.com/office/drawing/2014/main" id="{12EBD473-9984-4B6D-9379-B02257793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3928"/>
                <a:ext cx="13" cy="66"/>
              </a:xfrm>
              <a:custGeom>
                <a:avLst/>
                <a:gdLst>
                  <a:gd name="T0" fmla="*/ 0 w 2"/>
                  <a:gd name="T1" fmla="*/ 7 h 10"/>
                  <a:gd name="T2" fmla="*/ 0 w 2"/>
                  <a:gd name="T3" fmla="*/ 10 h 10"/>
                  <a:gd name="T4" fmla="*/ 2 w 2"/>
                  <a:gd name="T5" fmla="*/ 10 h 10"/>
                  <a:gd name="T6" fmla="*/ 2 w 2"/>
                  <a:gd name="T7" fmla="*/ 10 h 10"/>
                  <a:gd name="T8" fmla="*/ 2 w 2"/>
                  <a:gd name="T9" fmla="*/ 0 h 10"/>
                  <a:gd name="T10" fmla="*/ 0 w 2"/>
                  <a:gd name="T11" fmla="*/ 6 h 10"/>
                  <a:gd name="T12" fmla="*/ 0 w 2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0" y="7"/>
                    </a:moveTo>
                    <a:cubicBezTo>
                      <a:pt x="0" y="8"/>
                      <a:pt x="0" y="9"/>
                      <a:pt x="0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1" name="Oval 2943">
                <a:extLst>
                  <a:ext uri="{FF2B5EF4-FFF2-40B4-BE49-F238E27FC236}">
                    <a16:creationId xmlns:a16="http://schemas.microsoft.com/office/drawing/2014/main" id="{4A25BA0D-0C54-4A89-B86C-66FC5DE52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9" y="1880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2" name="Oval 2944">
                <a:extLst>
                  <a:ext uri="{FF2B5EF4-FFF2-40B4-BE49-F238E27FC236}">
                    <a16:creationId xmlns:a16="http://schemas.microsoft.com/office/drawing/2014/main" id="{82DE8F7C-F296-46D2-9040-78BC5D95CF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9" y="192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3" name="Oval 2945">
                <a:extLst>
                  <a:ext uri="{FF2B5EF4-FFF2-40B4-BE49-F238E27FC236}">
                    <a16:creationId xmlns:a16="http://schemas.microsoft.com/office/drawing/2014/main" id="{1AE7D8C2-A26B-4953-B657-05F094459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9" y="196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4" name="Oval 2946">
                <a:extLst>
                  <a:ext uri="{FF2B5EF4-FFF2-40B4-BE49-F238E27FC236}">
                    <a16:creationId xmlns:a16="http://schemas.microsoft.com/office/drawing/2014/main" id="{6BAFBAFD-0D68-4917-A030-80D60D3FB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200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5" name="Oval 2947">
                <a:extLst>
                  <a:ext uri="{FF2B5EF4-FFF2-40B4-BE49-F238E27FC236}">
                    <a16:creationId xmlns:a16="http://schemas.microsoft.com/office/drawing/2014/main" id="{D4E0D804-75C6-43E5-9F12-07320E37D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3" y="2040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6" name="Oval 2948">
                <a:extLst>
                  <a:ext uri="{FF2B5EF4-FFF2-40B4-BE49-F238E27FC236}">
                    <a16:creationId xmlns:a16="http://schemas.microsoft.com/office/drawing/2014/main" id="{9E862B77-F481-46D1-B99E-61427A256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208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7" name="Oval 2949">
                <a:extLst>
                  <a:ext uri="{FF2B5EF4-FFF2-40B4-BE49-F238E27FC236}">
                    <a16:creationId xmlns:a16="http://schemas.microsoft.com/office/drawing/2014/main" id="{4192E4AB-0C76-4893-B0E3-0DB4F6CBE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212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8" name="Oval 2950">
                <a:extLst>
                  <a:ext uri="{FF2B5EF4-FFF2-40B4-BE49-F238E27FC236}">
                    <a16:creationId xmlns:a16="http://schemas.microsoft.com/office/drawing/2014/main" id="{FB86AD57-1239-4F2C-ADB4-95C584758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7" y="2160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9" name="Oval 2951">
                <a:extLst>
                  <a:ext uri="{FF2B5EF4-FFF2-40B4-BE49-F238E27FC236}">
                    <a16:creationId xmlns:a16="http://schemas.microsoft.com/office/drawing/2014/main" id="{CB450D07-F78E-4118-8324-0401E07AD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2207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0" name="Oval 2952">
                <a:extLst>
                  <a:ext uri="{FF2B5EF4-FFF2-40B4-BE49-F238E27FC236}">
                    <a16:creationId xmlns:a16="http://schemas.microsoft.com/office/drawing/2014/main" id="{B20396CD-8056-430D-AB40-C67EAE0FC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2247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1" name="Oval 2953">
                <a:extLst>
                  <a:ext uri="{FF2B5EF4-FFF2-40B4-BE49-F238E27FC236}">
                    <a16:creationId xmlns:a16="http://schemas.microsoft.com/office/drawing/2014/main" id="{2ADE428F-4F04-4CD3-BD2C-6344A6413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2287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2" name="Oval 2954">
                <a:extLst>
                  <a:ext uri="{FF2B5EF4-FFF2-40B4-BE49-F238E27FC236}">
                    <a16:creationId xmlns:a16="http://schemas.microsoft.com/office/drawing/2014/main" id="{95CC173C-C8B5-4008-9907-7B01A661F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232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3" name="Oval 2955">
                <a:extLst>
                  <a:ext uri="{FF2B5EF4-FFF2-40B4-BE49-F238E27FC236}">
                    <a16:creationId xmlns:a16="http://schemas.microsoft.com/office/drawing/2014/main" id="{3F1451A6-3AB1-4A56-90C1-B444D0C37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236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4" name="Oval 2956">
                <a:extLst>
                  <a:ext uri="{FF2B5EF4-FFF2-40B4-BE49-F238E27FC236}">
                    <a16:creationId xmlns:a16="http://schemas.microsoft.com/office/drawing/2014/main" id="{7D4EAF82-722C-4FCE-B786-A77EF1E3E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9" y="2407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5" name="Oval 2957">
                <a:extLst>
                  <a:ext uri="{FF2B5EF4-FFF2-40B4-BE49-F238E27FC236}">
                    <a16:creationId xmlns:a16="http://schemas.microsoft.com/office/drawing/2014/main" id="{8DDBEDCE-DD31-4874-AA48-74FDBE7C1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244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6" name="Oval 2958">
                <a:extLst>
                  <a:ext uri="{FF2B5EF4-FFF2-40B4-BE49-F238E27FC236}">
                    <a16:creationId xmlns:a16="http://schemas.microsoft.com/office/drawing/2014/main" id="{65C7B7F3-13C8-4F7A-9220-8FE1DD684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2487"/>
                <a:ext cx="4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7" name="Oval 2959">
                <a:extLst>
                  <a:ext uri="{FF2B5EF4-FFF2-40B4-BE49-F238E27FC236}">
                    <a16:creationId xmlns:a16="http://schemas.microsoft.com/office/drawing/2014/main" id="{F8AD7F7B-7C22-45C2-9557-5B3A7F4F6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252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8" name="Oval 2960">
                <a:extLst>
                  <a:ext uri="{FF2B5EF4-FFF2-40B4-BE49-F238E27FC236}">
                    <a16:creationId xmlns:a16="http://schemas.microsoft.com/office/drawing/2014/main" id="{8785328B-33D4-47BC-9022-80DCF17C75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256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9" name="Oval 2961">
                <a:extLst>
                  <a:ext uri="{FF2B5EF4-FFF2-40B4-BE49-F238E27FC236}">
                    <a16:creationId xmlns:a16="http://schemas.microsoft.com/office/drawing/2014/main" id="{F1232C5C-15CF-43B3-B07F-D0B7354A1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2607"/>
                <a:ext cx="41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0" name="Oval 2962">
                <a:extLst>
                  <a:ext uri="{FF2B5EF4-FFF2-40B4-BE49-F238E27FC236}">
                    <a16:creationId xmlns:a16="http://schemas.microsoft.com/office/drawing/2014/main" id="{DDAAAB9B-5EF3-40D3-BBF4-0A01F78C0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264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1" name="Oval 2963">
                <a:extLst>
                  <a:ext uri="{FF2B5EF4-FFF2-40B4-BE49-F238E27FC236}">
                    <a16:creationId xmlns:a16="http://schemas.microsoft.com/office/drawing/2014/main" id="{16B8BF6F-C856-46A1-8F32-622A45314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269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2" name="Oval 2964">
                <a:extLst>
                  <a:ext uri="{FF2B5EF4-FFF2-40B4-BE49-F238E27FC236}">
                    <a16:creationId xmlns:a16="http://schemas.microsoft.com/office/drawing/2014/main" id="{D4C36198-1C53-49DE-A40E-0458DCE0A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273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3" name="Oval 2965">
                <a:extLst>
                  <a:ext uri="{FF2B5EF4-FFF2-40B4-BE49-F238E27FC236}">
                    <a16:creationId xmlns:a16="http://schemas.microsoft.com/office/drawing/2014/main" id="{B6E7EE66-3FBB-4B0C-BB61-61B2C9969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277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4" name="Oval 2966">
                <a:extLst>
                  <a:ext uri="{FF2B5EF4-FFF2-40B4-BE49-F238E27FC236}">
                    <a16:creationId xmlns:a16="http://schemas.microsoft.com/office/drawing/2014/main" id="{8616E54B-DB3A-4894-8EBF-AE000A4D0D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281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5" name="Oval 2967">
                <a:extLst>
                  <a:ext uri="{FF2B5EF4-FFF2-40B4-BE49-F238E27FC236}">
                    <a16:creationId xmlns:a16="http://schemas.microsoft.com/office/drawing/2014/main" id="{BCAFFF4D-22AB-4839-A516-F78318FAC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285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6" name="Oval 2968">
                <a:extLst>
                  <a:ext uri="{FF2B5EF4-FFF2-40B4-BE49-F238E27FC236}">
                    <a16:creationId xmlns:a16="http://schemas.microsoft.com/office/drawing/2014/main" id="{9E231467-2D5B-4CD4-BA8E-7DCDD8CC9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289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7" name="Oval 2969">
                <a:extLst>
                  <a:ext uri="{FF2B5EF4-FFF2-40B4-BE49-F238E27FC236}">
                    <a16:creationId xmlns:a16="http://schemas.microsoft.com/office/drawing/2014/main" id="{4D0FA0E9-9A37-4237-8368-F961CF545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293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8" name="Oval 2970">
                <a:extLst>
                  <a:ext uri="{FF2B5EF4-FFF2-40B4-BE49-F238E27FC236}">
                    <a16:creationId xmlns:a16="http://schemas.microsoft.com/office/drawing/2014/main" id="{01137C31-26A9-4F0C-955F-9DE65EA386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297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9" name="Oval 2971">
                <a:extLst>
                  <a:ext uri="{FF2B5EF4-FFF2-40B4-BE49-F238E27FC236}">
                    <a16:creationId xmlns:a16="http://schemas.microsoft.com/office/drawing/2014/main" id="{8966D486-0A8A-4E51-B165-FAD4A37AA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3014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0" name="Oval 2972">
                <a:extLst>
                  <a:ext uri="{FF2B5EF4-FFF2-40B4-BE49-F238E27FC236}">
                    <a16:creationId xmlns:a16="http://schemas.microsoft.com/office/drawing/2014/main" id="{80A2AF05-1352-4395-B268-B2E6F9C6B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3054"/>
                <a:ext cx="61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1" name="Oval 2973">
                <a:extLst>
                  <a:ext uri="{FF2B5EF4-FFF2-40B4-BE49-F238E27FC236}">
                    <a16:creationId xmlns:a16="http://schemas.microsoft.com/office/drawing/2014/main" id="{17FEBFF9-E7F4-4067-9AEA-C4C7A456A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6" y="3100"/>
                <a:ext cx="67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2" name="Oval 2974">
                <a:extLst>
                  <a:ext uri="{FF2B5EF4-FFF2-40B4-BE49-F238E27FC236}">
                    <a16:creationId xmlns:a16="http://schemas.microsoft.com/office/drawing/2014/main" id="{4BDF2212-01B2-44CD-A2B1-3944E9127B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3141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3" name="Oval 2975">
                <a:extLst>
                  <a:ext uri="{FF2B5EF4-FFF2-40B4-BE49-F238E27FC236}">
                    <a16:creationId xmlns:a16="http://schemas.microsoft.com/office/drawing/2014/main" id="{F2B290B9-7C1A-4C4F-A5BC-C49830B78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3181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4" name="Oval 2976">
                <a:extLst>
                  <a:ext uri="{FF2B5EF4-FFF2-40B4-BE49-F238E27FC236}">
                    <a16:creationId xmlns:a16="http://schemas.microsoft.com/office/drawing/2014/main" id="{B682ED8B-13B6-44A8-87DF-BF082568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0" y="3221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5" name="Oval 2977">
                <a:extLst>
                  <a:ext uri="{FF2B5EF4-FFF2-40B4-BE49-F238E27FC236}">
                    <a16:creationId xmlns:a16="http://schemas.microsoft.com/office/drawing/2014/main" id="{7B3CB9C7-A687-40E2-9D88-E58184190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0" y="326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6" name="Oval 2978">
                <a:extLst>
                  <a:ext uri="{FF2B5EF4-FFF2-40B4-BE49-F238E27FC236}">
                    <a16:creationId xmlns:a16="http://schemas.microsoft.com/office/drawing/2014/main" id="{B0B5DE6E-6AAF-4713-BF9C-83B9B9CA9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54" y="330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7" name="Oval 2979">
                <a:extLst>
                  <a:ext uri="{FF2B5EF4-FFF2-40B4-BE49-F238E27FC236}">
                    <a16:creationId xmlns:a16="http://schemas.microsoft.com/office/drawing/2014/main" id="{70FB73A7-D25A-42DF-A4BA-5EA4E55049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4" y="334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8" name="Oval 2980">
                <a:extLst>
                  <a:ext uri="{FF2B5EF4-FFF2-40B4-BE49-F238E27FC236}">
                    <a16:creationId xmlns:a16="http://schemas.microsoft.com/office/drawing/2014/main" id="{CF81E125-10D6-4228-B4FB-1D88B7D3E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338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9" name="Oval 2981">
                <a:extLst>
                  <a:ext uri="{FF2B5EF4-FFF2-40B4-BE49-F238E27FC236}">
                    <a16:creationId xmlns:a16="http://schemas.microsoft.com/office/drawing/2014/main" id="{3E7CECC4-EE34-41AB-A613-5D1CB5EF5D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8" y="3421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0" name="Oval 2982">
                <a:extLst>
                  <a:ext uri="{FF2B5EF4-FFF2-40B4-BE49-F238E27FC236}">
                    <a16:creationId xmlns:a16="http://schemas.microsoft.com/office/drawing/2014/main" id="{0F0AFB3F-EF10-4E16-9543-5DA3A2C20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8" y="3461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1" name="Oval 2983">
                <a:extLst>
                  <a:ext uri="{FF2B5EF4-FFF2-40B4-BE49-F238E27FC236}">
                    <a16:creationId xmlns:a16="http://schemas.microsoft.com/office/drawing/2014/main" id="{966C8540-1EB4-4743-86DD-7AE477E9A7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2" y="3507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2" name="Freeform 2984">
                <a:extLst>
                  <a:ext uri="{FF2B5EF4-FFF2-40B4-BE49-F238E27FC236}">
                    <a16:creationId xmlns:a16="http://schemas.microsoft.com/office/drawing/2014/main" id="{8193913E-7802-4553-B132-3DB004EF0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2" y="3547"/>
                <a:ext cx="87" cy="87"/>
              </a:xfrm>
              <a:custGeom>
                <a:avLst/>
                <a:gdLst>
                  <a:gd name="T0" fmla="*/ 7 w 13"/>
                  <a:gd name="T1" fmla="*/ 13 h 13"/>
                  <a:gd name="T2" fmla="*/ 12 w 13"/>
                  <a:gd name="T3" fmla="*/ 10 h 13"/>
                  <a:gd name="T4" fmla="*/ 13 w 13"/>
                  <a:gd name="T5" fmla="*/ 9 h 13"/>
                  <a:gd name="T6" fmla="*/ 13 w 13"/>
                  <a:gd name="T7" fmla="*/ 6 h 13"/>
                  <a:gd name="T8" fmla="*/ 10 w 13"/>
                  <a:gd name="T9" fmla="*/ 1 h 13"/>
                  <a:gd name="T10" fmla="*/ 9 w 13"/>
                  <a:gd name="T11" fmla="*/ 0 h 13"/>
                  <a:gd name="T12" fmla="*/ 7 w 13"/>
                  <a:gd name="T13" fmla="*/ 0 h 13"/>
                  <a:gd name="T14" fmla="*/ 0 w 13"/>
                  <a:gd name="T15" fmla="*/ 6 h 13"/>
                  <a:gd name="T16" fmla="*/ 3 w 13"/>
                  <a:gd name="T17" fmla="*/ 12 h 13"/>
                  <a:gd name="T18" fmla="*/ 4 w 13"/>
                  <a:gd name="T19" fmla="*/ 12 h 13"/>
                  <a:gd name="T20" fmla="*/ 7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7" y="13"/>
                    </a:move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3" name="Freeform 2985">
                <a:extLst>
                  <a:ext uri="{FF2B5EF4-FFF2-40B4-BE49-F238E27FC236}">
                    <a16:creationId xmlns:a16="http://schemas.microsoft.com/office/drawing/2014/main" id="{D0E4A14B-2377-4D1E-80A9-78BFF08E0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3587"/>
                <a:ext cx="94" cy="87"/>
              </a:xfrm>
              <a:custGeom>
                <a:avLst/>
                <a:gdLst>
                  <a:gd name="T0" fmla="*/ 12 w 14"/>
                  <a:gd name="T1" fmla="*/ 11 h 13"/>
                  <a:gd name="T2" fmla="*/ 14 w 14"/>
                  <a:gd name="T3" fmla="*/ 8 h 13"/>
                  <a:gd name="T4" fmla="*/ 14 w 14"/>
                  <a:gd name="T5" fmla="*/ 7 h 13"/>
                  <a:gd name="T6" fmla="*/ 12 w 14"/>
                  <a:gd name="T7" fmla="*/ 1 h 13"/>
                  <a:gd name="T8" fmla="*/ 9 w 14"/>
                  <a:gd name="T9" fmla="*/ 0 h 13"/>
                  <a:gd name="T10" fmla="*/ 7 w 14"/>
                  <a:gd name="T11" fmla="*/ 0 h 13"/>
                  <a:gd name="T12" fmla="*/ 2 w 14"/>
                  <a:gd name="T13" fmla="*/ 3 h 13"/>
                  <a:gd name="T14" fmla="*/ 1 w 14"/>
                  <a:gd name="T15" fmla="*/ 4 h 13"/>
                  <a:gd name="T16" fmla="*/ 0 w 14"/>
                  <a:gd name="T17" fmla="*/ 7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4"/>
                      <a:pt x="13" y="2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9" y="13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4" name="Freeform 2986">
                <a:extLst>
                  <a:ext uri="{FF2B5EF4-FFF2-40B4-BE49-F238E27FC236}">
                    <a16:creationId xmlns:a16="http://schemas.microsoft.com/office/drawing/2014/main" id="{7BC1B398-F18A-448D-B66B-9567AE33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6" y="3628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5" name="Freeform 2987">
                <a:extLst>
                  <a:ext uri="{FF2B5EF4-FFF2-40B4-BE49-F238E27FC236}">
                    <a16:creationId xmlns:a16="http://schemas.microsoft.com/office/drawing/2014/main" id="{69124DAF-B012-4A27-B8B6-B6F9833BF4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3668"/>
                <a:ext cx="93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1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6" name="Freeform 2988">
                <a:extLst>
                  <a:ext uri="{FF2B5EF4-FFF2-40B4-BE49-F238E27FC236}">
                    <a16:creationId xmlns:a16="http://schemas.microsoft.com/office/drawing/2014/main" id="{A3B77A06-4FFF-4B9A-9A76-A060C9EE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3708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7" name="Freeform 2989">
                <a:extLst>
                  <a:ext uri="{FF2B5EF4-FFF2-40B4-BE49-F238E27FC236}">
                    <a16:creationId xmlns:a16="http://schemas.microsoft.com/office/drawing/2014/main" id="{207586F6-9640-41B1-8BEF-78BA8D7B5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3748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5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8" name="Freeform 2990">
                <a:extLst>
                  <a:ext uri="{FF2B5EF4-FFF2-40B4-BE49-F238E27FC236}">
                    <a16:creationId xmlns:a16="http://schemas.microsoft.com/office/drawing/2014/main" id="{C17C9A38-15F5-478E-B624-74CF6A225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3788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8 h 15"/>
                  <a:gd name="T4" fmla="*/ 14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2 h 15"/>
                  <a:gd name="T12" fmla="*/ 1 w 16"/>
                  <a:gd name="T13" fmla="*/ 8 h 15"/>
                  <a:gd name="T14" fmla="*/ 0 w 16"/>
                  <a:gd name="T15" fmla="*/ 8 h 15"/>
                  <a:gd name="T16" fmla="*/ 2 w 16"/>
                  <a:gd name="T17" fmla="*/ 12 h 15"/>
                  <a:gd name="T18" fmla="*/ 8 w 16"/>
                  <a:gd name="T19" fmla="*/ 15 h 15"/>
                  <a:gd name="T20" fmla="*/ 8 w 16"/>
                  <a:gd name="T21" fmla="*/ 15 h 15"/>
                  <a:gd name="T22" fmla="*/ 12 w 16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4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5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9" name="Freeform 2991">
                <a:extLst>
                  <a:ext uri="{FF2B5EF4-FFF2-40B4-BE49-F238E27FC236}">
                    <a16:creationId xmlns:a16="http://schemas.microsoft.com/office/drawing/2014/main" id="{31C2F4B5-537B-4B60-99ED-ADDA7AF13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3828"/>
                <a:ext cx="101" cy="106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2 w 15"/>
                  <a:gd name="T17" fmla="*/ 12 h 16"/>
                  <a:gd name="T18" fmla="*/ 8 w 15"/>
                  <a:gd name="T19" fmla="*/ 16 h 16"/>
                  <a:gd name="T20" fmla="*/ 12 w 15"/>
                  <a:gd name="T21" fmla="*/ 15 h 16"/>
                  <a:gd name="T22" fmla="*/ 12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0" name="Freeform 2992">
                <a:extLst>
                  <a:ext uri="{FF2B5EF4-FFF2-40B4-BE49-F238E27FC236}">
                    <a16:creationId xmlns:a16="http://schemas.microsoft.com/office/drawing/2014/main" id="{63B4DAF7-1BE8-412D-91CE-3DD870529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3868"/>
                <a:ext cx="100" cy="106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9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5 h 16"/>
                  <a:gd name="T14" fmla="*/ 15 w 15"/>
                  <a:gd name="T15" fmla="*/ 8 h 16"/>
                  <a:gd name="T16" fmla="*/ 14 w 15"/>
                  <a:gd name="T17" fmla="*/ 5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2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5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1" name="Freeform 2993">
                <a:extLst>
                  <a:ext uri="{FF2B5EF4-FFF2-40B4-BE49-F238E27FC236}">
                    <a16:creationId xmlns:a16="http://schemas.microsoft.com/office/drawing/2014/main" id="{AAEB29FF-9FB1-426B-8484-A4CEFFFC5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3908"/>
                <a:ext cx="107" cy="106"/>
              </a:xfrm>
              <a:custGeom>
                <a:avLst/>
                <a:gdLst>
                  <a:gd name="T0" fmla="*/ 0 w 16"/>
                  <a:gd name="T1" fmla="*/ 9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2 w 16"/>
                  <a:gd name="T13" fmla="*/ 15 h 16"/>
                  <a:gd name="T14" fmla="*/ 16 w 16"/>
                  <a:gd name="T15" fmla="*/ 7 h 16"/>
                  <a:gd name="T16" fmla="*/ 16 w 16"/>
                  <a:gd name="T17" fmla="*/ 5 h 16"/>
                  <a:gd name="T18" fmla="*/ 8 w 16"/>
                  <a:gd name="T19" fmla="*/ 0 h 16"/>
                  <a:gd name="T20" fmla="*/ 7 w 16"/>
                  <a:gd name="T21" fmla="*/ 1 h 16"/>
                  <a:gd name="T22" fmla="*/ 4 w 16"/>
                  <a:gd name="T23" fmla="*/ 2 h 16"/>
                  <a:gd name="T24" fmla="*/ 0 w 16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2" name="Freeform 2994">
                <a:extLst>
                  <a:ext uri="{FF2B5EF4-FFF2-40B4-BE49-F238E27FC236}">
                    <a16:creationId xmlns:a16="http://schemas.microsoft.com/office/drawing/2014/main" id="{12FF7CE7-E8E2-40FF-B48C-EE7A34CA6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7" y="3948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10 h 17"/>
                  <a:gd name="T4" fmla="*/ 1 w 16"/>
                  <a:gd name="T5" fmla="*/ 13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1 w 16"/>
                  <a:gd name="T13" fmla="*/ 15 h 17"/>
                  <a:gd name="T14" fmla="*/ 16 w 16"/>
                  <a:gd name="T15" fmla="*/ 7 h 17"/>
                  <a:gd name="T16" fmla="*/ 15 w 16"/>
                  <a:gd name="T17" fmla="*/ 5 h 17"/>
                  <a:gd name="T18" fmla="*/ 8 w 16"/>
                  <a:gd name="T19" fmla="*/ 0 h 17"/>
                  <a:gd name="T20" fmla="*/ 7 w 16"/>
                  <a:gd name="T21" fmla="*/ 1 h 17"/>
                  <a:gd name="T22" fmla="*/ 4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" y="13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3" name="Freeform 2995">
                <a:extLst>
                  <a:ext uri="{FF2B5EF4-FFF2-40B4-BE49-F238E27FC236}">
                    <a16:creationId xmlns:a16="http://schemas.microsoft.com/office/drawing/2014/main" id="{E6E95756-4100-4DC0-A4C5-219DCAE55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3994"/>
                <a:ext cx="60" cy="100"/>
              </a:xfrm>
              <a:custGeom>
                <a:avLst/>
                <a:gdLst>
                  <a:gd name="T0" fmla="*/ 7 w 9"/>
                  <a:gd name="T1" fmla="*/ 0 h 15"/>
                  <a:gd name="T2" fmla="*/ 5 w 9"/>
                  <a:gd name="T3" fmla="*/ 0 h 15"/>
                  <a:gd name="T4" fmla="*/ 0 w 9"/>
                  <a:gd name="T5" fmla="*/ 8 h 15"/>
                  <a:gd name="T6" fmla="*/ 1 w 9"/>
                  <a:gd name="T7" fmla="*/ 9 h 15"/>
                  <a:gd name="T8" fmla="*/ 1 w 9"/>
                  <a:gd name="T9" fmla="*/ 12 h 15"/>
                  <a:gd name="T10" fmla="*/ 3 w 9"/>
                  <a:gd name="T11" fmla="*/ 11 h 15"/>
                  <a:gd name="T12" fmla="*/ 9 w 9"/>
                  <a:gd name="T13" fmla="*/ 15 h 15"/>
                  <a:gd name="T14" fmla="*/ 9 w 9"/>
                  <a:gd name="T15" fmla="*/ 0 h 15"/>
                  <a:gd name="T16" fmla="*/ 9 w 9"/>
                  <a:gd name="T17" fmla="*/ 0 h 15"/>
                  <a:gd name="T18" fmla="*/ 7 w 9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5">
                    <a:moveTo>
                      <a:pt x="7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1"/>
                      <a:pt x="3" y="11"/>
                    </a:cubicBezTo>
                    <a:cubicBezTo>
                      <a:pt x="5" y="11"/>
                      <a:pt x="8" y="13"/>
                      <a:pt x="9" y="1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4" name="Oval 2996">
                <a:extLst>
                  <a:ext uri="{FF2B5EF4-FFF2-40B4-BE49-F238E27FC236}">
                    <a16:creationId xmlns:a16="http://schemas.microsoft.com/office/drawing/2014/main" id="{40C329C0-319A-4CF5-8987-6CDA5E94F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9" y="200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5" name="Oval 2997">
                <a:extLst>
                  <a:ext uri="{FF2B5EF4-FFF2-40B4-BE49-F238E27FC236}">
                    <a16:creationId xmlns:a16="http://schemas.microsoft.com/office/drawing/2014/main" id="{5E9B7CFD-7B82-4D7B-9332-E4BF0884C9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204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6" name="Oval 2998">
                <a:extLst>
                  <a:ext uri="{FF2B5EF4-FFF2-40B4-BE49-F238E27FC236}">
                    <a16:creationId xmlns:a16="http://schemas.microsoft.com/office/drawing/2014/main" id="{D87CCEF8-2EE4-4C32-B0C0-C95DDB365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208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7" name="Oval 2999">
                <a:extLst>
                  <a:ext uri="{FF2B5EF4-FFF2-40B4-BE49-F238E27FC236}">
                    <a16:creationId xmlns:a16="http://schemas.microsoft.com/office/drawing/2014/main" id="{25584EB5-5011-4BDB-B969-B369F5B6F1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3" y="2120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8" name="Oval 3000">
                <a:extLst>
                  <a:ext uri="{FF2B5EF4-FFF2-40B4-BE49-F238E27FC236}">
                    <a16:creationId xmlns:a16="http://schemas.microsoft.com/office/drawing/2014/main" id="{D44D9308-9624-4DF0-A779-E42E3E219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216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9" name="Oval 3001">
                <a:extLst>
                  <a:ext uri="{FF2B5EF4-FFF2-40B4-BE49-F238E27FC236}">
                    <a16:creationId xmlns:a16="http://schemas.microsoft.com/office/drawing/2014/main" id="{E98F56FA-7F42-4E66-8A64-772BF6FAD0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7" y="220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0" name="Oval 3002">
                <a:extLst>
                  <a:ext uri="{FF2B5EF4-FFF2-40B4-BE49-F238E27FC236}">
                    <a16:creationId xmlns:a16="http://schemas.microsoft.com/office/drawing/2014/main" id="{D3227A23-D3B7-4DDD-BAC0-B34412DB6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2240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1" name="Oval 3003">
                <a:extLst>
                  <a:ext uri="{FF2B5EF4-FFF2-40B4-BE49-F238E27FC236}">
                    <a16:creationId xmlns:a16="http://schemas.microsoft.com/office/drawing/2014/main" id="{ED1BB0F3-B837-4413-8872-CEEFDA491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2287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2" name="Oval 3004">
                <a:extLst>
                  <a:ext uri="{FF2B5EF4-FFF2-40B4-BE49-F238E27FC236}">
                    <a16:creationId xmlns:a16="http://schemas.microsoft.com/office/drawing/2014/main" id="{F167A0D4-4F69-4856-891C-E08CA3581D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2327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3" name="Oval 3005">
                <a:extLst>
                  <a:ext uri="{FF2B5EF4-FFF2-40B4-BE49-F238E27FC236}">
                    <a16:creationId xmlns:a16="http://schemas.microsoft.com/office/drawing/2014/main" id="{6D626F4F-BE51-44E1-A5A7-7B5C172D13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2367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4" name="Oval 3006">
                <a:extLst>
                  <a:ext uri="{FF2B5EF4-FFF2-40B4-BE49-F238E27FC236}">
                    <a16:creationId xmlns:a16="http://schemas.microsoft.com/office/drawing/2014/main" id="{67304235-F89D-47E8-8C89-F3513D0C1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2407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5" name="Oval 3007">
                <a:extLst>
                  <a:ext uri="{FF2B5EF4-FFF2-40B4-BE49-F238E27FC236}">
                    <a16:creationId xmlns:a16="http://schemas.microsoft.com/office/drawing/2014/main" id="{005DFFBB-6AF4-4CB4-A84F-CCCA57D30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244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6" name="Oval 3008">
                <a:extLst>
                  <a:ext uri="{FF2B5EF4-FFF2-40B4-BE49-F238E27FC236}">
                    <a16:creationId xmlns:a16="http://schemas.microsoft.com/office/drawing/2014/main" id="{42A22CD3-44D0-4DC3-8C5F-F1FEE956F7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2487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7" name="Oval 3009">
                <a:extLst>
                  <a:ext uri="{FF2B5EF4-FFF2-40B4-BE49-F238E27FC236}">
                    <a16:creationId xmlns:a16="http://schemas.microsoft.com/office/drawing/2014/main" id="{E15BADAA-88D2-4A61-B772-10EE1BCF5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2527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8" name="Oval 3010">
                <a:extLst>
                  <a:ext uri="{FF2B5EF4-FFF2-40B4-BE49-F238E27FC236}">
                    <a16:creationId xmlns:a16="http://schemas.microsoft.com/office/drawing/2014/main" id="{14816220-7336-407F-8E52-8EEBD6E041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256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9" name="Oval 3011">
                <a:extLst>
                  <a:ext uri="{FF2B5EF4-FFF2-40B4-BE49-F238E27FC236}">
                    <a16:creationId xmlns:a16="http://schemas.microsoft.com/office/drawing/2014/main" id="{B844B88E-A534-49BE-8DB5-C417A0ABF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260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5" name="Group 3213">
              <a:extLst>
                <a:ext uri="{FF2B5EF4-FFF2-40B4-BE49-F238E27FC236}">
                  <a16:creationId xmlns:a16="http://schemas.microsoft.com/office/drawing/2014/main" id="{E64912BD-08FB-4E40-9653-A774F869D7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79551" y="3302000"/>
              <a:ext cx="6507163" cy="3843337"/>
              <a:chOff x="8932" y="2080"/>
              <a:chExt cx="4099" cy="2421"/>
            </a:xfrm>
            <a:grpFill/>
          </p:grpSpPr>
          <p:sp>
            <p:nvSpPr>
              <p:cNvPr id="4780" name="Oval 3013">
                <a:extLst>
                  <a:ext uri="{FF2B5EF4-FFF2-40B4-BE49-F238E27FC236}">
                    <a16:creationId xmlns:a16="http://schemas.microsoft.com/office/drawing/2014/main" id="{1DC6135F-0D56-4AC3-927F-A7EBE26F1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264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1" name="Oval 3014">
                <a:extLst>
                  <a:ext uri="{FF2B5EF4-FFF2-40B4-BE49-F238E27FC236}">
                    <a16:creationId xmlns:a16="http://schemas.microsoft.com/office/drawing/2014/main" id="{7785B9DF-98E6-4A1D-B60E-D71EDB1C8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268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2" name="Oval 3015">
                <a:extLst>
                  <a:ext uri="{FF2B5EF4-FFF2-40B4-BE49-F238E27FC236}">
                    <a16:creationId xmlns:a16="http://schemas.microsoft.com/office/drawing/2014/main" id="{74FD4830-DFF3-4FEE-ABB5-59FB0DC0E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272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3" name="Oval 3016">
                <a:extLst>
                  <a:ext uri="{FF2B5EF4-FFF2-40B4-BE49-F238E27FC236}">
                    <a16:creationId xmlns:a16="http://schemas.microsoft.com/office/drawing/2014/main" id="{14798797-E789-4907-BC70-42CEAA8CB0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277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4" name="Oval 3017">
                <a:extLst>
                  <a:ext uri="{FF2B5EF4-FFF2-40B4-BE49-F238E27FC236}">
                    <a16:creationId xmlns:a16="http://schemas.microsoft.com/office/drawing/2014/main" id="{786BF480-7931-45F7-9035-6AA0710F6C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0" y="281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5" name="Oval 3018">
                <a:extLst>
                  <a:ext uri="{FF2B5EF4-FFF2-40B4-BE49-F238E27FC236}">
                    <a16:creationId xmlns:a16="http://schemas.microsoft.com/office/drawing/2014/main" id="{42635B8D-3C49-40B9-883F-EF31998E4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2854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6" name="Oval 3019">
                <a:extLst>
                  <a:ext uri="{FF2B5EF4-FFF2-40B4-BE49-F238E27FC236}">
                    <a16:creationId xmlns:a16="http://schemas.microsoft.com/office/drawing/2014/main" id="{FFC6913E-BF51-43E8-8826-8CBE08C51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2894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7" name="Oval 3020">
                <a:extLst>
                  <a:ext uri="{FF2B5EF4-FFF2-40B4-BE49-F238E27FC236}">
                    <a16:creationId xmlns:a16="http://schemas.microsoft.com/office/drawing/2014/main" id="{94DBA38F-1A96-4755-9F7F-229D8D2A1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8" y="293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8" name="Oval 3021">
                <a:extLst>
                  <a:ext uri="{FF2B5EF4-FFF2-40B4-BE49-F238E27FC236}">
                    <a16:creationId xmlns:a16="http://schemas.microsoft.com/office/drawing/2014/main" id="{C1C87FDA-6549-4EB5-9517-4D5FC1410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8" y="297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9" name="Oval 3022">
                <a:extLst>
                  <a:ext uri="{FF2B5EF4-FFF2-40B4-BE49-F238E27FC236}">
                    <a16:creationId xmlns:a16="http://schemas.microsoft.com/office/drawing/2014/main" id="{CAD15822-80C9-4C9B-8F07-A5A3935B6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301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0" name="Oval 3023">
                <a:extLst>
                  <a:ext uri="{FF2B5EF4-FFF2-40B4-BE49-F238E27FC236}">
                    <a16:creationId xmlns:a16="http://schemas.microsoft.com/office/drawing/2014/main" id="{0A6354B7-A5EF-4081-9262-76283529A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2" y="305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1" name="Oval 3024">
                <a:extLst>
                  <a:ext uri="{FF2B5EF4-FFF2-40B4-BE49-F238E27FC236}">
                    <a16:creationId xmlns:a16="http://schemas.microsoft.com/office/drawing/2014/main" id="{3DF3E5CA-FF9C-46D5-A7BF-2C2B6C992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309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2" name="Oval 3025">
                <a:extLst>
                  <a:ext uri="{FF2B5EF4-FFF2-40B4-BE49-F238E27FC236}">
                    <a16:creationId xmlns:a16="http://schemas.microsoft.com/office/drawing/2014/main" id="{26FFFF43-443A-47A5-8AC8-1A1B2095F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313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3" name="Oval 3026">
                <a:extLst>
                  <a:ext uri="{FF2B5EF4-FFF2-40B4-BE49-F238E27FC236}">
                    <a16:creationId xmlns:a16="http://schemas.microsoft.com/office/drawing/2014/main" id="{288062B7-ECC8-4467-980F-F1C3DDAC8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6" y="317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4" name="Oval 3027">
                <a:extLst>
                  <a:ext uri="{FF2B5EF4-FFF2-40B4-BE49-F238E27FC236}">
                    <a16:creationId xmlns:a16="http://schemas.microsoft.com/office/drawing/2014/main" id="{ABE2C320-AC08-4021-A388-96D16519B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3214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5" name="Oval 3028">
                <a:extLst>
                  <a:ext uri="{FF2B5EF4-FFF2-40B4-BE49-F238E27FC236}">
                    <a16:creationId xmlns:a16="http://schemas.microsoft.com/office/drawing/2014/main" id="{CB8DB845-3F27-45A6-8F2C-928906A35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0" y="3261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6" name="Oval 3029">
                <a:extLst>
                  <a:ext uri="{FF2B5EF4-FFF2-40B4-BE49-F238E27FC236}">
                    <a16:creationId xmlns:a16="http://schemas.microsoft.com/office/drawing/2014/main" id="{FB429B7F-9372-4A04-9463-539CE010D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0" y="3301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7" name="Oval 3030">
                <a:extLst>
                  <a:ext uri="{FF2B5EF4-FFF2-40B4-BE49-F238E27FC236}">
                    <a16:creationId xmlns:a16="http://schemas.microsoft.com/office/drawing/2014/main" id="{DA3CB894-70AE-4F5E-9D6F-AB3A6472A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3341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8" name="Oval 3031">
                <a:extLst>
                  <a:ext uri="{FF2B5EF4-FFF2-40B4-BE49-F238E27FC236}">
                    <a16:creationId xmlns:a16="http://schemas.microsoft.com/office/drawing/2014/main" id="{2B444855-ABA4-4B10-9A64-FAC90EA4B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4" y="3381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9" name="Oval 3032">
                <a:extLst>
                  <a:ext uri="{FF2B5EF4-FFF2-40B4-BE49-F238E27FC236}">
                    <a16:creationId xmlns:a16="http://schemas.microsoft.com/office/drawing/2014/main" id="{A92C2D92-1DAF-4689-B594-DF6C87C90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94" y="3421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0" name="Oval 3033">
                <a:extLst>
                  <a:ext uri="{FF2B5EF4-FFF2-40B4-BE49-F238E27FC236}">
                    <a16:creationId xmlns:a16="http://schemas.microsoft.com/office/drawing/2014/main" id="{C538808A-6AFA-4FC8-83DD-BDD6AEDEF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7" y="3461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1" name="Oval 3034">
                <a:extLst>
                  <a:ext uri="{FF2B5EF4-FFF2-40B4-BE49-F238E27FC236}">
                    <a16:creationId xmlns:a16="http://schemas.microsoft.com/office/drawing/2014/main" id="{BE4C545D-6629-4700-AB7D-3D313C077A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8" y="350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2" name="Oval 3035">
                <a:extLst>
                  <a:ext uri="{FF2B5EF4-FFF2-40B4-BE49-F238E27FC236}">
                    <a16:creationId xmlns:a16="http://schemas.microsoft.com/office/drawing/2014/main" id="{DD946213-39D2-4517-9D59-495298A3B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354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3" name="Oval 3036">
                <a:extLst>
                  <a:ext uri="{FF2B5EF4-FFF2-40B4-BE49-F238E27FC236}">
                    <a16:creationId xmlns:a16="http://schemas.microsoft.com/office/drawing/2014/main" id="{F5AFC440-011F-4A3E-B4B6-8D19A7A6E9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1" y="35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4" name="Freeform 3037">
                <a:extLst>
                  <a:ext uri="{FF2B5EF4-FFF2-40B4-BE49-F238E27FC236}">
                    <a16:creationId xmlns:a16="http://schemas.microsoft.com/office/drawing/2014/main" id="{8B84491A-D0D5-4FA0-8364-6FB7DB72F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2" y="3621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1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3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5" name="Freeform 3038">
                <a:extLst>
                  <a:ext uri="{FF2B5EF4-FFF2-40B4-BE49-F238E27FC236}">
                    <a16:creationId xmlns:a16="http://schemas.microsoft.com/office/drawing/2014/main" id="{A4115F15-00A4-4F4A-9317-1DF08B67D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3628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6" name="Freeform 3039">
                <a:extLst>
                  <a:ext uri="{FF2B5EF4-FFF2-40B4-BE49-F238E27FC236}">
                    <a16:creationId xmlns:a16="http://schemas.microsoft.com/office/drawing/2014/main" id="{8E20A966-42C9-4EEA-8319-4592ADFC6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3661"/>
                <a:ext cx="94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3" y="11"/>
                      <a:pt x="13" y="10"/>
                      <a:pt x="14" y="9"/>
                    </a:cubicBezTo>
                    <a:cubicBezTo>
                      <a:pt x="14" y="9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7" name="Freeform 3040">
                <a:extLst>
                  <a:ext uri="{FF2B5EF4-FFF2-40B4-BE49-F238E27FC236}">
                    <a16:creationId xmlns:a16="http://schemas.microsoft.com/office/drawing/2014/main" id="{23DB0F35-103F-4491-812D-864709546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3708"/>
                <a:ext cx="94" cy="86"/>
              </a:xfrm>
              <a:custGeom>
                <a:avLst/>
                <a:gdLst>
                  <a:gd name="T0" fmla="*/ 12 w 14"/>
                  <a:gd name="T1" fmla="*/ 11 h 13"/>
                  <a:gd name="T2" fmla="*/ 13 w 14"/>
                  <a:gd name="T3" fmla="*/ 8 h 13"/>
                  <a:gd name="T4" fmla="*/ 14 w 14"/>
                  <a:gd name="T5" fmla="*/ 7 h 13"/>
                  <a:gd name="T6" fmla="*/ 11 w 14"/>
                  <a:gd name="T7" fmla="*/ 1 h 13"/>
                  <a:gd name="T8" fmla="*/ 8 w 14"/>
                  <a:gd name="T9" fmla="*/ 0 h 13"/>
                  <a:gd name="T10" fmla="*/ 7 w 14"/>
                  <a:gd name="T11" fmla="*/ 0 h 13"/>
                  <a:gd name="T12" fmla="*/ 2 w 14"/>
                  <a:gd name="T13" fmla="*/ 2 h 13"/>
                  <a:gd name="T14" fmla="*/ 0 w 14"/>
                  <a:gd name="T15" fmla="*/ 4 h 13"/>
                  <a:gd name="T16" fmla="*/ 0 w 14"/>
                  <a:gd name="T17" fmla="*/ 7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2" y="10"/>
                      <a:pt x="13" y="9"/>
                      <a:pt x="13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1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8" name="Freeform 3041">
                <a:extLst>
                  <a:ext uri="{FF2B5EF4-FFF2-40B4-BE49-F238E27FC236}">
                    <a16:creationId xmlns:a16="http://schemas.microsoft.com/office/drawing/2014/main" id="{E7F1977E-C64A-45E7-A777-E2F81189C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3748"/>
                <a:ext cx="93" cy="93"/>
              </a:xfrm>
              <a:custGeom>
                <a:avLst/>
                <a:gdLst>
                  <a:gd name="T0" fmla="*/ 11 w 14"/>
                  <a:gd name="T1" fmla="*/ 12 h 14"/>
                  <a:gd name="T2" fmla="*/ 13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1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0"/>
                      <a:pt x="12" y="9"/>
                      <a:pt x="13" y="8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3" y="1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0" y="10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9" name="Freeform 3042">
                <a:extLst>
                  <a:ext uri="{FF2B5EF4-FFF2-40B4-BE49-F238E27FC236}">
                    <a16:creationId xmlns:a16="http://schemas.microsoft.com/office/drawing/2014/main" id="{6F9E593D-3447-42BA-8D1B-936E7AEC8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3788"/>
                <a:ext cx="101" cy="93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7 w 15"/>
                  <a:gd name="T11" fmla="*/ 0 h 14"/>
                  <a:gd name="T12" fmla="*/ 2 w 15"/>
                  <a:gd name="T13" fmla="*/ 2 h 14"/>
                  <a:gd name="T14" fmla="*/ 0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0" name="Freeform 3043">
                <a:extLst>
                  <a:ext uri="{FF2B5EF4-FFF2-40B4-BE49-F238E27FC236}">
                    <a16:creationId xmlns:a16="http://schemas.microsoft.com/office/drawing/2014/main" id="{26670522-348A-4E83-A3A6-6ABD298FC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3828"/>
                <a:ext cx="94" cy="100"/>
              </a:xfrm>
              <a:custGeom>
                <a:avLst/>
                <a:gdLst>
                  <a:gd name="T0" fmla="*/ 11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1 w 14"/>
                  <a:gd name="T19" fmla="*/ 12 h 15"/>
                  <a:gd name="T20" fmla="*/ 7 w 14"/>
                  <a:gd name="T21" fmla="*/ 15 h 15"/>
                  <a:gd name="T22" fmla="*/ 7 w 14"/>
                  <a:gd name="T23" fmla="*/ 15 h 15"/>
                  <a:gd name="T24" fmla="*/ 11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3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1" name="Freeform 3044">
                <a:extLst>
                  <a:ext uri="{FF2B5EF4-FFF2-40B4-BE49-F238E27FC236}">
                    <a16:creationId xmlns:a16="http://schemas.microsoft.com/office/drawing/2014/main" id="{2A6BAF69-5DAD-4194-AF11-72C21EFAE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3868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8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8 h 15"/>
                  <a:gd name="T16" fmla="*/ 2 w 15"/>
                  <a:gd name="T17" fmla="*/ 12 h 15"/>
                  <a:gd name="T18" fmla="*/ 7 w 15"/>
                  <a:gd name="T19" fmla="*/ 15 h 15"/>
                  <a:gd name="T20" fmla="*/ 8 w 15"/>
                  <a:gd name="T21" fmla="*/ 15 h 15"/>
                  <a:gd name="T22" fmla="*/ 12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2" name="Freeform 3045">
                <a:extLst>
                  <a:ext uri="{FF2B5EF4-FFF2-40B4-BE49-F238E27FC236}">
                    <a16:creationId xmlns:a16="http://schemas.microsoft.com/office/drawing/2014/main" id="{3420DEAF-41DC-4B73-BCC3-6C743DB4C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3908"/>
                <a:ext cx="101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7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1 h 16"/>
                  <a:gd name="T12" fmla="*/ 0 w 15"/>
                  <a:gd name="T13" fmla="*/ 8 h 16"/>
                  <a:gd name="T14" fmla="*/ 1 w 15"/>
                  <a:gd name="T15" fmla="*/ 12 h 16"/>
                  <a:gd name="T16" fmla="*/ 1 w 15"/>
                  <a:gd name="T17" fmla="*/ 12 h 16"/>
                  <a:gd name="T18" fmla="*/ 8 w 15"/>
                  <a:gd name="T19" fmla="*/ 16 h 16"/>
                  <a:gd name="T20" fmla="*/ 11 w 15"/>
                  <a:gd name="T21" fmla="*/ 14 h 16"/>
                  <a:gd name="T22" fmla="*/ 11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3" name="Freeform 3046">
                <a:extLst>
                  <a:ext uri="{FF2B5EF4-FFF2-40B4-BE49-F238E27FC236}">
                    <a16:creationId xmlns:a16="http://schemas.microsoft.com/office/drawing/2014/main" id="{DAD11D9A-0D57-4B0F-B3EA-D96AE2ED4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3948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4" name="Freeform 3047">
                <a:extLst>
                  <a:ext uri="{FF2B5EF4-FFF2-40B4-BE49-F238E27FC236}">
                    <a16:creationId xmlns:a16="http://schemas.microsoft.com/office/drawing/2014/main" id="{625ED87F-C0AE-42EA-8EBE-38A6EBC7B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3988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5" name="Freeform 3048">
                <a:extLst>
                  <a:ext uri="{FF2B5EF4-FFF2-40B4-BE49-F238E27FC236}">
                    <a16:creationId xmlns:a16="http://schemas.microsoft.com/office/drawing/2014/main" id="{C5AFC30C-3B0E-4759-9B06-581317A2C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402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4 w 16"/>
                  <a:gd name="T5" fmla="*/ 1 h 16"/>
                  <a:gd name="T6" fmla="*/ 0 w 16"/>
                  <a:gd name="T7" fmla="*/ 9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6 h 16"/>
                  <a:gd name="T18" fmla="*/ 11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6" name="Freeform 3049">
                <a:extLst>
                  <a:ext uri="{FF2B5EF4-FFF2-40B4-BE49-F238E27FC236}">
                    <a16:creationId xmlns:a16="http://schemas.microsoft.com/office/drawing/2014/main" id="{A6ADD356-15F9-4117-8C44-B073BAFE8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4068"/>
                <a:ext cx="100" cy="113"/>
              </a:xfrm>
              <a:custGeom>
                <a:avLst/>
                <a:gdLst>
                  <a:gd name="T0" fmla="*/ 9 w 15"/>
                  <a:gd name="T1" fmla="*/ 0 h 17"/>
                  <a:gd name="T2" fmla="*/ 7 w 15"/>
                  <a:gd name="T3" fmla="*/ 1 h 17"/>
                  <a:gd name="T4" fmla="*/ 5 w 15"/>
                  <a:gd name="T5" fmla="*/ 1 h 17"/>
                  <a:gd name="T6" fmla="*/ 0 w 15"/>
                  <a:gd name="T7" fmla="*/ 9 h 17"/>
                  <a:gd name="T8" fmla="*/ 0 w 15"/>
                  <a:gd name="T9" fmla="*/ 10 h 17"/>
                  <a:gd name="T10" fmla="*/ 1 w 15"/>
                  <a:gd name="T11" fmla="*/ 12 h 17"/>
                  <a:gd name="T12" fmla="*/ 2 w 15"/>
                  <a:gd name="T13" fmla="*/ 12 h 17"/>
                  <a:gd name="T14" fmla="*/ 10 w 15"/>
                  <a:gd name="T15" fmla="*/ 17 h 17"/>
                  <a:gd name="T16" fmla="*/ 12 w 15"/>
                  <a:gd name="T17" fmla="*/ 16 h 17"/>
                  <a:gd name="T18" fmla="*/ 12 w 15"/>
                  <a:gd name="T19" fmla="*/ 15 h 17"/>
                  <a:gd name="T20" fmla="*/ 15 w 15"/>
                  <a:gd name="T21" fmla="*/ 8 h 17"/>
                  <a:gd name="T22" fmla="*/ 15 w 15"/>
                  <a:gd name="T23" fmla="*/ 4 h 17"/>
                  <a:gd name="T24" fmla="*/ 9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3" y="10"/>
                      <a:pt x="15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7" name="Freeform 3050">
                <a:extLst>
                  <a:ext uri="{FF2B5EF4-FFF2-40B4-BE49-F238E27FC236}">
                    <a16:creationId xmlns:a16="http://schemas.microsoft.com/office/drawing/2014/main" id="{558EB357-E4A9-444E-9548-F387A91FF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4121"/>
                <a:ext cx="20" cy="74"/>
              </a:xfrm>
              <a:custGeom>
                <a:avLst/>
                <a:gdLst>
                  <a:gd name="T0" fmla="*/ 0 w 3"/>
                  <a:gd name="T1" fmla="*/ 7 h 11"/>
                  <a:gd name="T2" fmla="*/ 0 w 3"/>
                  <a:gd name="T3" fmla="*/ 8 h 11"/>
                  <a:gd name="T4" fmla="*/ 1 w 3"/>
                  <a:gd name="T5" fmla="*/ 11 h 11"/>
                  <a:gd name="T6" fmla="*/ 2 w 3"/>
                  <a:gd name="T7" fmla="*/ 10 h 11"/>
                  <a:gd name="T8" fmla="*/ 3 w 3"/>
                  <a:gd name="T9" fmla="*/ 10 h 11"/>
                  <a:gd name="T10" fmla="*/ 3 w 3"/>
                  <a:gd name="T11" fmla="*/ 0 h 11"/>
                  <a:gd name="T12" fmla="*/ 0 w 3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8" name="Oval 3051">
                <a:extLst>
                  <a:ext uri="{FF2B5EF4-FFF2-40B4-BE49-F238E27FC236}">
                    <a16:creationId xmlns:a16="http://schemas.microsoft.com/office/drawing/2014/main" id="{BEFC1AAD-CC86-4D4A-9326-E5753E4C4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9" y="208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9" name="Oval 3052">
                <a:extLst>
                  <a:ext uri="{FF2B5EF4-FFF2-40B4-BE49-F238E27FC236}">
                    <a16:creationId xmlns:a16="http://schemas.microsoft.com/office/drawing/2014/main" id="{301A0902-086C-49C8-85B2-307F160F0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2" y="2120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0" name="Oval 3053">
                <a:extLst>
                  <a:ext uri="{FF2B5EF4-FFF2-40B4-BE49-F238E27FC236}">
                    <a16:creationId xmlns:a16="http://schemas.microsoft.com/office/drawing/2014/main" id="{3FFE6AD5-952D-42C1-8AB7-6EE51B03A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3" y="216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1" name="Oval 3054">
                <a:extLst>
                  <a:ext uri="{FF2B5EF4-FFF2-40B4-BE49-F238E27FC236}">
                    <a16:creationId xmlns:a16="http://schemas.microsoft.com/office/drawing/2014/main" id="{9E7227CC-3DEE-4B56-B6E1-909B1333A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220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2" name="Oval 3055">
                <a:extLst>
                  <a:ext uri="{FF2B5EF4-FFF2-40B4-BE49-F238E27FC236}">
                    <a16:creationId xmlns:a16="http://schemas.microsoft.com/office/drawing/2014/main" id="{FE75F7FB-420A-4A20-9997-3933BB9DBF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" y="224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3" name="Oval 3056">
                <a:extLst>
                  <a:ext uri="{FF2B5EF4-FFF2-40B4-BE49-F238E27FC236}">
                    <a16:creationId xmlns:a16="http://schemas.microsoft.com/office/drawing/2014/main" id="{043AF176-92A5-48DE-8AAE-527A45758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228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4" name="Oval 3057">
                <a:extLst>
                  <a:ext uri="{FF2B5EF4-FFF2-40B4-BE49-F238E27FC236}">
                    <a16:creationId xmlns:a16="http://schemas.microsoft.com/office/drawing/2014/main" id="{AE5D3B12-4465-47BB-B72E-9C1FC27FE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0" y="2320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5" name="Oval 3058">
                <a:extLst>
                  <a:ext uri="{FF2B5EF4-FFF2-40B4-BE49-F238E27FC236}">
                    <a16:creationId xmlns:a16="http://schemas.microsoft.com/office/drawing/2014/main" id="{C504DD56-5C8A-4BA5-91D1-4626E8E66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236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6" name="Oval 3059">
                <a:extLst>
                  <a:ext uri="{FF2B5EF4-FFF2-40B4-BE49-F238E27FC236}">
                    <a16:creationId xmlns:a16="http://schemas.microsoft.com/office/drawing/2014/main" id="{E82D9331-19EE-4E76-9C0B-B8C5719E6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4" y="24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7" name="Oval 3060">
                <a:extLst>
                  <a:ext uri="{FF2B5EF4-FFF2-40B4-BE49-F238E27FC236}">
                    <a16:creationId xmlns:a16="http://schemas.microsoft.com/office/drawing/2014/main" id="{A3260DCD-201C-4C86-8D7F-917D22EAC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244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8" name="Oval 3061">
                <a:extLst>
                  <a:ext uri="{FF2B5EF4-FFF2-40B4-BE49-F238E27FC236}">
                    <a16:creationId xmlns:a16="http://schemas.microsoft.com/office/drawing/2014/main" id="{4910F266-35A8-455F-95AA-A361749012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248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9" name="Oval 3062">
                <a:extLst>
                  <a:ext uri="{FF2B5EF4-FFF2-40B4-BE49-F238E27FC236}">
                    <a16:creationId xmlns:a16="http://schemas.microsoft.com/office/drawing/2014/main" id="{93C6B441-82C8-4046-9E66-59C67EE3C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252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0" name="Oval 3063">
                <a:extLst>
                  <a:ext uri="{FF2B5EF4-FFF2-40B4-BE49-F238E27FC236}">
                    <a16:creationId xmlns:a16="http://schemas.microsoft.com/office/drawing/2014/main" id="{6BB39238-6FDD-4225-B036-B1CDEE410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256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1" name="Oval 3064">
                <a:extLst>
                  <a:ext uri="{FF2B5EF4-FFF2-40B4-BE49-F238E27FC236}">
                    <a16:creationId xmlns:a16="http://schemas.microsoft.com/office/drawing/2014/main" id="{DFDD1C6A-165A-4CF6-B30C-6818D12FB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2" y="2607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2" name="Oval 3065">
                <a:extLst>
                  <a:ext uri="{FF2B5EF4-FFF2-40B4-BE49-F238E27FC236}">
                    <a16:creationId xmlns:a16="http://schemas.microsoft.com/office/drawing/2014/main" id="{D73BFCC0-8F59-4651-881E-18040641C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2" y="264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3" name="Oval 3066">
                <a:extLst>
                  <a:ext uri="{FF2B5EF4-FFF2-40B4-BE49-F238E27FC236}">
                    <a16:creationId xmlns:a16="http://schemas.microsoft.com/office/drawing/2014/main" id="{ADF98367-A0EA-48E3-A0DC-DFFE5170A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268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4" name="Oval 3067">
                <a:extLst>
                  <a:ext uri="{FF2B5EF4-FFF2-40B4-BE49-F238E27FC236}">
                    <a16:creationId xmlns:a16="http://schemas.microsoft.com/office/drawing/2014/main" id="{8B6F98F3-968D-42FC-AEA5-FFCB02AA9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6" y="272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5" name="Oval 3068">
                <a:extLst>
                  <a:ext uri="{FF2B5EF4-FFF2-40B4-BE49-F238E27FC236}">
                    <a16:creationId xmlns:a16="http://schemas.microsoft.com/office/drawing/2014/main" id="{DF47D288-5C30-44A7-AB73-9BD9BBA72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276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6" name="Oval 3069">
                <a:extLst>
                  <a:ext uri="{FF2B5EF4-FFF2-40B4-BE49-F238E27FC236}">
                    <a16:creationId xmlns:a16="http://schemas.microsoft.com/office/drawing/2014/main" id="{208B1EE2-353C-4FF8-B301-2C0D06EDD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0" y="280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7" name="Oval 3070">
                <a:extLst>
                  <a:ext uri="{FF2B5EF4-FFF2-40B4-BE49-F238E27FC236}">
                    <a16:creationId xmlns:a16="http://schemas.microsoft.com/office/drawing/2014/main" id="{C2CD0706-701E-4CCB-B045-42B3C0F09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284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8" name="Oval 3071">
                <a:extLst>
                  <a:ext uri="{FF2B5EF4-FFF2-40B4-BE49-F238E27FC236}">
                    <a16:creationId xmlns:a16="http://schemas.microsoft.com/office/drawing/2014/main" id="{147763C1-2F94-499B-AEE1-A0FB8DAC2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288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" name="Oval 3072">
                <a:extLst>
                  <a:ext uri="{FF2B5EF4-FFF2-40B4-BE49-F238E27FC236}">
                    <a16:creationId xmlns:a16="http://schemas.microsoft.com/office/drawing/2014/main" id="{40735D27-C6FE-4D8C-BD9C-5C8CC872C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4" y="293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" name="Oval 3073">
                <a:extLst>
                  <a:ext uri="{FF2B5EF4-FFF2-40B4-BE49-F238E27FC236}">
                    <a16:creationId xmlns:a16="http://schemas.microsoft.com/office/drawing/2014/main" id="{AB0F7E7E-74B4-4F9B-8A57-9C2529A30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297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" name="Oval 3074">
                <a:extLst>
                  <a:ext uri="{FF2B5EF4-FFF2-40B4-BE49-F238E27FC236}">
                    <a16:creationId xmlns:a16="http://schemas.microsoft.com/office/drawing/2014/main" id="{C7CDD381-189E-4F2E-B1A4-9EFC7CCFA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8" y="3014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" name="Oval 3075">
                <a:extLst>
                  <a:ext uri="{FF2B5EF4-FFF2-40B4-BE49-F238E27FC236}">
                    <a16:creationId xmlns:a16="http://schemas.microsoft.com/office/drawing/2014/main" id="{27CD93DC-7117-42E8-8439-60BEF979E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305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" name="Oval 3076">
                <a:extLst>
                  <a:ext uri="{FF2B5EF4-FFF2-40B4-BE49-F238E27FC236}">
                    <a16:creationId xmlns:a16="http://schemas.microsoft.com/office/drawing/2014/main" id="{668513CC-F71E-4772-ADC8-BC46E1739C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309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" name="Oval 3077">
                <a:extLst>
                  <a:ext uri="{FF2B5EF4-FFF2-40B4-BE49-F238E27FC236}">
                    <a16:creationId xmlns:a16="http://schemas.microsoft.com/office/drawing/2014/main" id="{E1B1799E-514A-4038-BDF4-9A24107E1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2" y="313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" name="Oval 3078">
                <a:extLst>
                  <a:ext uri="{FF2B5EF4-FFF2-40B4-BE49-F238E27FC236}">
                    <a16:creationId xmlns:a16="http://schemas.microsoft.com/office/drawing/2014/main" id="{B4CAF425-90A6-44EB-93FC-F8DD721C51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317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" name="Oval 3079">
                <a:extLst>
                  <a:ext uri="{FF2B5EF4-FFF2-40B4-BE49-F238E27FC236}">
                    <a16:creationId xmlns:a16="http://schemas.microsoft.com/office/drawing/2014/main" id="{0EB56435-E2F4-4ACE-B93C-B0E60D277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5" y="321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" name="Oval 3080">
                <a:extLst>
                  <a:ext uri="{FF2B5EF4-FFF2-40B4-BE49-F238E27FC236}">
                    <a16:creationId xmlns:a16="http://schemas.microsoft.com/office/drawing/2014/main" id="{E649348B-8C81-415D-9E28-503A5B1CC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6" y="325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" name="Oval 3081">
                <a:extLst>
                  <a:ext uri="{FF2B5EF4-FFF2-40B4-BE49-F238E27FC236}">
                    <a16:creationId xmlns:a16="http://schemas.microsoft.com/office/drawing/2014/main" id="{A2A554EF-6D61-49CE-BD95-307161EB2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6" y="329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" name="Oval 3082">
                <a:extLst>
                  <a:ext uri="{FF2B5EF4-FFF2-40B4-BE49-F238E27FC236}">
                    <a16:creationId xmlns:a16="http://schemas.microsoft.com/office/drawing/2014/main" id="{B8979BCC-B391-4CA1-B83A-C9D4B385E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9" y="3334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" name="Oval 3083">
                <a:extLst>
                  <a:ext uri="{FF2B5EF4-FFF2-40B4-BE49-F238E27FC236}">
                    <a16:creationId xmlns:a16="http://schemas.microsoft.com/office/drawing/2014/main" id="{40844A56-A0B2-4423-BB11-DC63F9D75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0" y="3381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" name="Oval 3084">
                <a:extLst>
                  <a:ext uri="{FF2B5EF4-FFF2-40B4-BE49-F238E27FC236}">
                    <a16:creationId xmlns:a16="http://schemas.microsoft.com/office/drawing/2014/main" id="{5A5A7021-13DE-4657-A7D4-B8B0CB393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93" y="3421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" name="Oval 3085">
                <a:extLst>
                  <a:ext uri="{FF2B5EF4-FFF2-40B4-BE49-F238E27FC236}">
                    <a16:creationId xmlns:a16="http://schemas.microsoft.com/office/drawing/2014/main" id="{9FBDB9ED-BC4C-49FB-9B0E-94ECDF46E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3" y="346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" name="Oval 3086">
                <a:extLst>
                  <a:ext uri="{FF2B5EF4-FFF2-40B4-BE49-F238E27FC236}">
                    <a16:creationId xmlns:a16="http://schemas.microsoft.com/office/drawing/2014/main" id="{5B45E070-F4F7-49C4-A275-5411CD61E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7" y="350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" name="Oval 3087">
                <a:extLst>
                  <a:ext uri="{FF2B5EF4-FFF2-40B4-BE49-F238E27FC236}">
                    <a16:creationId xmlns:a16="http://schemas.microsoft.com/office/drawing/2014/main" id="{9AAAE413-7CFA-4443-8C86-FCEF76FE9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7" y="354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" name="Oval 3088">
                <a:extLst>
                  <a:ext uri="{FF2B5EF4-FFF2-40B4-BE49-F238E27FC236}">
                    <a16:creationId xmlns:a16="http://schemas.microsoft.com/office/drawing/2014/main" id="{0BF184E4-8BAC-4697-AEB9-DBC9845E7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3581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" name="Oval 3089">
                <a:extLst>
                  <a:ext uri="{FF2B5EF4-FFF2-40B4-BE49-F238E27FC236}">
                    <a16:creationId xmlns:a16="http://schemas.microsoft.com/office/drawing/2014/main" id="{9C736969-4D72-467E-8B13-0DEF22258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362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" name="Oval 3090">
                <a:extLst>
                  <a:ext uri="{FF2B5EF4-FFF2-40B4-BE49-F238E27FC236}">
                    <a16:creationId xmlns:a16="http://schemas.microsoft.com/office/drawing/2014/main" id="{9A9241BE-2850-4879-A11A-5534F4158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1" y="366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" name="Oval 3091">
                <a:extLst>
                  <a:ext uri="{FF2B5EF4-FFF2-40B4-BE49-F238E27FC236}">
                    <a16:creationId xmlns:a16="http://schemas.microsoft.com/office/drawing/2014/main" id="{45EC0B2B-0500-48C2-8B9F-007DD97A2D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2" y="3701"/>
                <a:ext cx="86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9" name="Freeform 3092">
                <a:extLst>
                  <a:ext uri="{FF2B5EF4-FFF2-40B4-BE49-F238E27FC236}">
                    <a16:creationId xmlns:a16="http://schemas.microsoft.com/office/drawing/2014/main" id="{84C3AE68-31AB-41A1-AEE1-674BC2C4F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3741"/>
                <a:ext cx="94" cy="93"/>
              </a:xfrm>
              <a:custGeom>
                <a:avLst/>
                <a:gdLst>
                  <a:gd name="T0" fmla="*/ 14 w 14"/>
                  <a:gd name="T1" fmla="*/ 7 h 14"/>
                  <a:gd name="T2" fmla="*/ 11 w 14"/>
                  <a:gd name="T3" fmla="*/ 2 h 14"/>
                  <a:gd name="T4" fmla="*/ 9 w 14"/>
                  <a:gd name="T5" fmla="*/ 1 h 14"/>
                  <a:gd name="T6" fmla="*/ 7 w 14"/>
                  <a:gd name="T7" fmla="*/ 0 h 14"/>
                  <a:gd name="T8" fmla="*/ 0 w 14"/>
                  <a:gd name="T9" fmla="*/ 7 h 14"/>
                  <a:gd name="T10" fmla="*/ 7 w 14"/>
                  <a:gd name="T11" fmla="*/ 14 h 14"/>
                  <a:gd name="T12" fmla="*/ 12 w 14"/>
                  <a:gd name="T13" fmla="*/ 11 h 14"/>
                  <a:gd name="T14" fmla="*/ 13 w 14"/>
                  <a:gd name="T15" fmla="*/ 9 h 14"/>
                  <a:gd name="T16" fmla="*/ 14 w 14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0" name="Freeform 3093">
                <a:extLst>
                  <a:ext uri="{FF2B5EF4-FFF2-40B4-BE49-F238E27FC236}">
                    <a16:creationId xmlns:a16="http://schemas.microsoft.com/office/drawing/2014/main" id="{A0D731D4-8D6C-4D11-A055-7280B9822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3781"/>
                <a:ext cx="87" cy="93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1" name="Freeform 3094">
                <a:extLst>
                  <a:ext uri="{FF2B5EF4-FFF2-40B4-BE49-F238E27FC236}">
                    <a16:creationId xmlns:a16="http://schemas.microsoft.com/office/drawing/2014/main" id="{63054521-D35A-4C7F-8DDB-50DCB8A12C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3821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8 h 15"/>
                  <a:gd name="T6" fmla="*/ 12 w 14"/>
                  <a:gd name="T7" fmla="*/ 3 h 15"/>
                  <a:gd name="T8" fmla="*/ 9 w 14"/>
                  <a:gd name="T9" fmla="*/ 1 h 15"/>
                  <a:gd name="T10" fmla="*/ 7 w 14"/>
                  <a:gd name="T11" fmla="*/ 0 h 15"/>
                  <a:gd name="T12" fmla="*/ 2 w 14"/>
                  <a:gd name="T13" fmla="*/ 3 h 15"/>
                  <a:gd name="T14" fmla="*/ 1 w 14"/>
                  <a:gd name="T15" fmla="*/ 6 h 15"/>
                  <a:gd name="T16" fmla="*/ 0 w 14"/>
                  <a:gd name="T17" fmla="*/ 8 h 15"/>
                  <a:gd name="T18" fmla="*/ 3 w 14"/>
                  <a:gd name="T19" fmla="*/ 13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1"/>
                      <a:pt x="3" y="13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2" name="Freeform 3095">
                <a:extLst>
                  <a:ext uri="{FF2B5EF4-FFF2-40B4-BE49-F238E27FC236}">
                    <a16:creationId xmlns:a16="http://schemas.microsoft.com/office/drawing/2014/main" id="{DC480D72-A924-4059-8128-5775C86F2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3868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7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3" name="Freeform 3096">
                <a:extLst>
                  <a:ext uri="{FF2B5EF4-FFF2-40B4-BE49-F238E27FC236}">
                    <a16:creationId xmlns:a16="http://schemas.microsoft.com/office/drawing/2014/main" id="{A652D684-FFA4-4382-B1B5-1070422F3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3908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4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4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10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4" name="Freeform 3097">
                <a:extLst>
                  <a:ext uri="{FF2B5EF4-FFF2-40B4-BE49-F238E27FC236}">
                    <a16:creationId xmlns:a16="http://schemas.microsoft.com/office/drawing/2014/main" id="{6942D8E5-5F98-429A-9781-429AED2AB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3948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5" name="Freeform 3098">
                <a:extLst>
                  <a:ext uri="{FF2B5EF4-FFF2-40B4-BE49-F238E27FC236}">
                    <a16:creationId xmlns:a16="http://schemas.microsoft.com/office/drawing/2014/main" id="{614CC38D-58FC-455E-8A8E-21595017B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3988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8 h 15"/>
                  <a:gd name="T16" fmla="*/ 1 w 15"/>
                  <a:gd name="T17" fmla="*/ 12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6" name="Freeform 3099">
                <a:extLst>
                  <a:ext uri="{FF2B5EF4-FFF2-40B4-BE49-F238E27FC236}">
                    <a16:creationId xmlns:a16="http://schemas.microsoft.com/office/drawing/2014/main" id="{DB4A219A-F664-410F-BB5A-E4244F47B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4028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2 w 16"/>
                  <a:gd name="T15" fmla="*/ 12 h 15"/>
                  <a:gd name="T16" fmla="*/ 2 w 16"/>
                  <a:gd name="T17" fmla="*/ 12 h 15"/>
                  <a:gd name="T18" fmla="*/ 8 w 16"/>
                  <a:gd name="T19" fmla="*/ 15 h 15"/>
                  <a:gd name="T20" fmla="*/ 12 w 16"/>
                  <a:gd name="T21" fmla="*/ 14 h 15"/>
                  <a:gd name="T22" fmla="*/ 12 w 16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7" name="Freeform 3100">
                <a:extLst>
                  <a:ext uri="{FF2B5EF4-FFF2-40B4-BE49-F238E27FC236}">
                    <a16:creationId xmlns:a16="http://schemas.microsoft.com/office/drawing/2014/main" id="{C6B95185-5CE5-414A-9611-9C36A57E1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4068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8" name="Freeform 3101">
                <a:extLst>
                  <a:ext uri="{FF2B5EF4-FFF2-40B4-BE49-F238E27FC236}">
                    <a16:creationId xmlns:a16="http://schemas.microsoft.com/office/drawing/2014/main" id="{971F8417-695B-4C90-AB5B-32DDC0682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4108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1 w 17"/>
                  <a:gd name="T3" fmla="*/ 9 h 16"/>
                  <a:gd name="T4" fmla="*/ 2 w 17"/>
                  <a:gd name="T5" fmla="*/ 12 h 16"/>
                  <a:gd name="T6" fmla="*/ 2 w 17"/>
                  <a:gd name="T7" fmla="*/ 12 h 16"/>
                  <a:gd name="T8" fmla="*/ 9 w 17"/>
                  <a:gd name="T9" fmla="*/ 16 h 16"/>
                  <a:gd name="T10" fmla="*/ 12 w 17"/>
                  <a:gd name="T11" fmla="*/ 15 h 16"/>
                  <a:gd name="T12" fmla="*/ 12 w 17"/>
                  <a:gd name="T13" fmla="*/ 15 h 16"/>
                  <a:gd name="T14" fmla="*/ 17 w 17"/>
                  <a:gd name="T15" fmla="*/ 7 h 16"/>
                  <a:gd name="T16" fmla="*/ 16 w 17"/>
                  <a:gd name="T17" fmla="*/ 4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9" name="Freeform 3102">
                <a:extLst>
                  <a:ext uri="{FF2B5EF4-FFF2-40B4-BE49-F238E27FC236}">
                    <a16:creationId xmlns:a16="http://schemas.microsoft.com/office/drawing/2014/main" id="{9E16E0B8-8675-4F10-952E-0A6E9A79F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4148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9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2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0 h 17"/>
                  <a:gd name="T22" fmla="*/ 5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0" name="Freeform 3103">
                <a:extLst>
                  <a:ext uri="{FF2B5EF4-FFF2-40B4-BE49-F238E27FC236}">
                    <a16:creationId xmlns:a16="http://schemas.microsoft.com/office/drawing/2014/main" id="{EC813219-3D15-497B-A7C3-FA6B19FB8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4188"/>
                <a:ext cx="60" cy="113"/>
              </a:xfrm>
              <a:custGeom>
                <a:avLst/>
                <a:gdLst>
                  <a:gd name="T0" fmla="*/ 7 w 9"/>
                  <a:gd name="T1" fmla="*/ 1 h 17"/>
                  <a:gd name="T2" fmla="*/ 4 w 9"/>
                  <a:gd name="T3" fmla="*/ 1 h 17"/>
                  <a:gd name="T4" fmla="*/ 0 w 9"/>
                  <a:gd name="T5" fmla="*/ 9 h 17"/>
                  <a:gd name="T6" fmla="*/ 0 w 9"/>
                  <a:gd name="T7" fmla="*/ 10 h 17"/>
                  <a:gd name="T8" fmla="*/ 1 w 9"/>
                  <a:gd name="T9" fmla="*/ 12 h 17"/>
                  <a:gd name="T10" fmla="*/ 2 w 9"/>
                  <a:gd name="T11" fmla="*/ 12 h 17"/>
                  <a:gd name="T12" fmla="*/ 9 w 9"/>
                  <a:gd name="T13" fmla="*/ 17 h 17"/>
                  <a:gd name="T14" fmla="*/ 9 w 9"/>
                  <a:gd name="T15" fmla="*/ 0 h 17"/>
                  <a:gd name="T16" fmla="*/ 8 w 9"/>
                  <a:gd name="T17" fmla="*/ 0 h 17"/>
                  <a:gd name="T18" fmla="*/ 7 w 9"/>
                  <a:gd name="T1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7">
                    <a:moveTo>
                      <a:pt x="7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1" name="Oval 3104">
                <a:extLst>
                  <a:ext uri="{FF2B5EF4-FFF2-40B4-BE49-F238E27FC236}">
                    <a16:creationId xmlns:a16="http://schemas.microsoft.com/office/drawing/2014/main" id="{F93F4133-AB19-41E3-8A1C-12ABBD6F23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2" y="2200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2" name="Oval 3105">
                <a:extLst>
                  <a:ext uri="{FF2B5EF4-FFF2-40B4-BE49-F238E27FC236}">
                    <a16:creationId xmlns:a16="http://schemas.microsoft.com/office/drawing/2014/main" id="{86839230-B623-43E2-910C-F919487EC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2240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3" name="Oval 3106">
                <a:extLst>
                  <a:ext uri="{FF2B5EF4-FFF2-40B4-BE49-F238E27FC236}">
                    <a16:creationId xmlns:a16="http://schemas.microsoft.com/office/drawing/2014/main" id="{479E0D6D-AA7F-4B0E-B91F-F1A6E54A4F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6" y="228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4" name="Oval 3107">
                <a:extLst>
                  <a:ext uri="{FF2B5EF4-FFF2-40B4-BE49-F238E27FC236}">
                    <a16:creationId xmlns:a16="http://schemas.microsoft.com/office/drawing/2014/main" id="{84286492-15F7-4477-93F9-34F76BDCF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232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5" name="Oval 3108">
                <a:extLst>
                  <a:ext uri="{FF2B5EF4-FFF2-40B4-BE49-F238E27FC236}">
                    <a16:creationId xmlns:a16="http://schemas.microsoft.com/office/drawing/2014/main" id="{D732F664-9788-408F-ACB6-EC838BDD5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0" y="236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6" name="Oval 3109">
                <a:extLst>
                  <a:ext uri="{FF2B5EF4-FFF2-40B4-BE49-F238E27FC236}">
                    <a16:creationId xmlns:a16="http://schemas.microsoft.com/office/drawing/2014/main" id="{A3690837-5362-411C-8E9B-2E85DB9D3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" y="2400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7" name="Oval 3110">
                <a:extLst>
                  <a:ext uri="{FF2B5EF4-FFF2-40B4-BE49-F238E27FC236}">
                    <a16:creationId xmlns:a16="http://schemas.microsoft.com/office/drawing/2014/main" id="{62550870-264B-42B7-AC28-536BC8B1A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2440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8" name="Oval 3111">
                <a:extLst>
                  <a:ext uri="{FF2B5EF4-FFF2-40B4-BE49-F238E27FC236}">
                    <a16:creationId xmlns:a16="http://schemas.microsoft.com/office/drawing/2014/main" id="{66AA6650-E755-4E63-9BC6-DBD834465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4" y="248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9" name="Oval 3112">
                <a:extLst>
                  <a:ext uri="{FF2B5EF4-FFF2-40B4-BE49-F238E27FC236}">
                    <a16:creationId xmlns:a16="http://schemas.microsoft.com/office/drawing/2014/main" id="{A7CE9A2B-B18C-489E-99C2-975BF9BE3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252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0" name="Oval 3113">
                <a:extLst>
                  <a:ext uri="{FF2B5EF4-FFF2-40B4-BE49-F238E27FC236}">
                    <a16:creationId xmlns:a16="http://schemas.microsoft.com/office/drawing/2014/main" id="{F5EF7DD9-2B7E-4CA3-AD76-FB796FD19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2560"/>
                <a:ext cx="21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1" name="Oval 3114">
                <a:extLst>
                  <a:ext uri="{FF2B5EF4-FFF2-40B4-BE49-F238E27FC236}">
                    <a16:creationId xmlns:a16="http://schemas.microsoft.com/office/drawing/2014/main" id="{0CDC9D69-0CC3-492D-A16C-2FE9AA353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8" y="260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2" name="Oval 3115">
                <a:extLst>
                  <a:ext uri="{FF2B5EF4-FFF2-40B4-BE49-F238E27FC236}">
                    <a16:creationId xmlns:a16="http://schemas.microsoft.com/office/drawing/2014/main" id="{586D337E-6BCF-408F-B7BD-94A03D926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2647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3" name="Oval 3116">
                <a:extLst>
                  <a:ext uri="{FF2B5EF4-FFF2-40B4-BE49-F238E27FC236}">
                    <a16:creationId xmlns:a16="http://schemas.microsoft.com/office/drawing/2014/main" id="{B5CF15DD-A598-4CE8-AA28-A9C597BBE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2" y="2687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4" name="Oval 3117">
                <a:extLst>
                  <a:ext uri="{FF2B5EF4-FFF2-40B4-BE49-F238E27FC236}">
                    <a16:creationId xmlns:a16="http://schemas.microsoft.com/office/drawing/2014/main" id="{1CD36FA9-B805-4293-A8E5-1FA15142E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2727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5" name="Oval 3118">
                <a:extLst>
                  <a:ext uri="{FF2B5EF4-FFF2-40B4-BE49-F238E27FC236}">
                    <a16:creationId xmlns:a16="http://schemas.microsoft.com/office/drawing/2014/main" id="{8FAA514D-FCEA-4382-9A16-A71669F9F9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56" y="2767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6" name="Oval 3119">
                <a:extLst>
                  <a:ext uri="{FF2B5EF4-FFF2-40B4-BE49-F238E27FC236}">
                    <a16:creationId xmlns:a16="http://schemas.microsoft.com/office/drawing/2014/main" id="{3964A830-D5AD-4B48-84FC-7FD5210A69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280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7" name="Oval 3120">
                <a:extLst>
                  <a:ext uri="{FF2B5EF4-FFF2-40B4-BE49-F238E27FC236}">
                    <a16:creationId xmlns:a16="http://schemas.microsoft.com/office/drawing/2014/main" id="{82AE3E7C-A949-4E10-92B7-47F28FB1E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2847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8" name="Oval 3121">
                <a:extLst>
                  <a:ext uri="{FF2B5EF4-FFF2-40B4-BE49-F238E27FC236}">
                    <a16:creationId xmlns:a16="http://schemas.microsoft.com/office/drawing/2014/main" id="{AC9CAE7F-52E6-4E3A-A162-B98796F3F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0" y="288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9" name="Oval 3122">
                <a:extLst>
                  <a:ext uri="{FF2B5EF4-FFF2-40B4-BE49-F238E27FC236}">
                    <a16:creationId xmlns:a16="http://schemas.microsoft.com/office/drawing/2014/main" id="{8AC073B9-BFB3-4F92-9E94-E2DC1CCCC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292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0" name="Oval 3123">
                <a:extLst>
                  <a:ext uri="{FF2B5EF4-FFF2-40B4-BE49-F238E27FC236}">
                    <a16:creationId xmlns:a16="http://schemas.microsoft.com/office/drawing/2014/main" id="{F3F10C92-A00B-4D79-848D-2FBAEDACA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3" y="296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1" name="Oval 3124">
                <a:extLst>
                  <a:ext uri="{FF2B5EF4-FFF2-40B4-BE49-F238E27FC236}">
                    <a16:creationId xmlns:a16="http://schemas.microsoft.com/office/drawing/2014/main" id="{F28916FB-B33D-44A5-BFD9-DE97AB2176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300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2" name="Oval 3125">
                <a:extLst>
                  <a:ext uri="{FF2B5EF4-FFF2-40B4-BE49-F238E27FC236}">
                    <a16:creationId xmlns:a16="http://schemas.microsoft.com/office/drawing/2014/main" id="{9EB139CA-9F50-4240-8FF6-40147D671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3047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3" name="Oval 3126">
                <a:extLst>
                  <a:ext uri="{FF2B5EF4-FFF2-40B4-BE49-F238E27FC236}">
                    <a16:creationId xmlns:a16="http://schemas.microsoft.com/office/drawing/2014/main" id="{B972C6E0-3949-454B-B17D-C98ECE1DDF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7" y="3094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4" name="Oval 3127">
                <a:extLst>
                  <a:ext uri="{FF2B5EF4-FFF2-40B4-BE49-F238E27FC236}">
                    <a16:creationId xmlns:a16="http://schemas.microsoft.com/office/drawing/2014/main" id="{F16D3DD4-38C2-4569-A725-B3C3FA0EA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8" y="313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5" name="Oval 3128">
                <a:extLst>
                  <a:ext uri="{FF2B5EF4-FFF2-40B4-BE49-F238E27FC236}">
                    <a16:creationId xmlns:a16="http://schemas.microsoft.com/office/drawing/2014/main" id="{F034DFF9-518B-4A9B-8C5C-327792C20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1" y="317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6" name="Oval 3129">
                <a:extLst>
                  <a:ext uri="{FF2B5EF4-FFF2-40B4-BE49-F238E27FC236}">
                    <a16:creationId xmlns:a16="http://schemas.microsoft.com/office/drawing/2014/main" id="{05E35BFE-C246-4598-A8B8-CF12B3534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1" y="321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7" name="Oval 3130">
                <a:extLst>
                  <a:ext uri="{FF2B5EF4-FFF2-40B4-BE49-F238E27FC236}">
                    <a16:creationId xmlns:a16="http://schemas.microsoft.com/office/drawing/2014/main" id="{3620377C-55E5-42C5-9D89-78C101237C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2" y="325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8" name="Oval 3131">
                <a:extLst>
                  <a:ext uri="{FF2B5EF4-FFF2-40B4-BE49-F238E27FC236}">
                    <a16:creationId xmlns:a16="http://schemas.microsoft.com/office/drawing/2014/main" id="{C12684DD-4D60-4CF6-BC77-036800676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5" y="329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9" name="Oval 3132">
                <a:extLst>
                  <a:ext uri="{FF2B5EF4-FFF2-40B4-BE49-F238E27FC236}">
                    <a16:creationId xmlns:a16="http://schemas.microsoft.com/office/drawing/2014/main" id="{AB6C0439-2C21-4749-BC67-D62EF95AC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" y="333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0" name="Oval 3133">
                <a:extLst>
                  <a:ext uri="{FF2B5EF4-FFF2-40B4-BE49-F238E27FC236}">
                    <a16:creationId xmlns:a16="http://schemas.microsoft.com/office/drawing/2014/main" id="{18CEEB9C-290D-46E3-B439-FE18F13F2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9" y="337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1" name="Oval 3134">
                <a:extLst>
                  <a:ext uri="{FF2B5EF4-FFF2-40B4-BE49-F238E27FC236}">
                    <a16:creationId xmlns:a16="http://schemas.microsoft.com/office/drawing/2014/main" id="{1FCBB4FB-124C-43D9-A191-B897EBBB4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9" y="341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2" name="Oval 3135">
                <a:extLst>
                  <a:ext uri="{FF2B5EF4-FFF2-40B4-BE49-F238E27FC236}">
                    <a16:creationId xmlns:a16="http://schemas.microsoft.com/office/drawing/2014/main" id="{879A7FB2-F3CC-4952-AF35-8887B551D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0" y="3454"/>
                <a:ext cx="66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3" name="Oval 3136">
                <a:extLst>
                  <a:ext uri="{FF2B5EF4-FFF2-40B4-BE49-F238E27FC236}">
                    <a16:creationId xmlns:a16="http://schemas.microsoft.com/office/drawing/2014/main" id="{B3D5BEA6-A68F-427E-8B49-F6F6858D95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3" y="3494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4" name="Oval 3137">
                <a:extLst>
                  <a:ext uri="{FF2B5EF4-FFF2-40B4-BE49-F238E27FC236}">
                    <a16:creationId xmlns:a16="http://schemas.microsoft.com/office/drawing/2014/main" id="{DEB1E850-F8E4-470A-9718-B46E042C90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3" y="3541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5" name="Oval 3138">
                <a:extLst>
                  <a:ext uri="{FF2B5EF4-FFF2-40B4-BE49-F238E27FC236}">
                    <a16:creationId xmlns:a16="http://schemas.microsoft.com/office/drawing/2014/main" id="{A357868B-566F-4F91-95E5-767A77DA8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358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6" name="Oval 3139">
                <a:extLst>
                  <a:ext uri="{FF2B5EF4-FFF2-40B4-BE49-F238E27FC236}">
                    <a16:creationId xmlns:a16="http://schemas.microsoft.com/office/drawing/2014/main" id="{4BA7C3DF-1365-4793-8E5E-016D53D17F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7" y="362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7" name="Oval 3140">
                <a:extLst>
                  <a:ext uri="{FF2B5EF4-FFF2-40B4-BE49-F238E27FC236}">
                    <a16:creationId xmlns:a16="http://schemas.microsoft.com/office/drawing/2014/main" id="{07CB8F4B-72D1-4DE2-8B09-D4C0F2FD9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7" y="3661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8" name="Oval 3141">
                <a:extLst>
                  <a:ext uri="{FF2B5EF4-FFF2-40B4-BE49-F238E27FC236}">
                    <a16:creationId xmlns:a16="http://schemas.microsoft.com/office/drawing/2014/main" id="{FE144713-F489-44ED-BE07-1C06C51A8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1" y="370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9" name="Oval 3142">
                <a:extLst>
                  <a:ext uri="{FF2B5EF4-FFF2-40B4-BE49-F238E27FC236}">
                    <a16:creationId xmlns:a16="http://schemas.microsoft.com/office/drawing/2014/main" id="{41524B72-14D2-4C68-AF25-9F924F2FD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3741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0" name="Oval 3143">
                <a:extLst>
                  <a:ext uri="{FF2B5EF4-FFF2-40B4-BE49-F238E27FC236}">
                    <a16:creationId xmlns:a16="http://schemas.microsoft.com/office/drawing/2014/main" id="{9791419C-0FA0-433D-BCA4-BEB2531C3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37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1" name="Oval 3144">
                <a:extLst>
                  <a:ext uri="{FF2B5EF4-FFF2-40B4-BE49-F238E27FC236}">
                    <a16:creationId xmlns:a16="http://schemas.microsoft.com/office/drawing/2014/main" id="{0CEE06C0-D739-4F3B-BB32-E591A2B122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5" y="382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2" name="Freeform 3145">
                <a:extLst>
                  <a:ext uri="{FF2B5EF4-FFF2-40B4-BE49-F238E27FC236}">
                    <a16:creationId xmlns:a16="http://schemas.microsoft.com/office/drawing/2014/main" id="{7ACB3B05-82A3-4C32-BDF7-D0BFAD14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3861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3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3" name="Freeform 3146">
                <a:extLst>
                  <a:ext uri="{FF2B5EF4-FFF2-40B4-BE49-F238E27FC236}">
                    <a16:creationId xmlns:a16="http://schemas.microsoft.com/office/drawing/2014/main" id="{02936EB7-E382-46A4-B43B-C77BA54DB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3901"/>
                <a:ext cx="93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4" name="Freeform 3147">
                <a:extLst>
                  <a:ext uri="{FF2B5EF4-FFF2-40B4-BE49-F238E27FC236}">
                    <a16:creationId xmlns:a16="http://schemas.microsoft.com/office/drawing/2014/main" id="{08FF4969-3A35-4731-BFC3-0271B361F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3948"/>
                <a:ext cx="94" cy="93"/>
              </a:xfrm>
              <a:custGeom>
                <a:avLst/>
                <a:gdLst>
                  <a:gd name="T0" fmla="*/ 2 w 14"/>
                  <a:gd name="T1" fmla="*/ 11 h 14"/>
                  <a:gd name="T2" fmla="*/ 6 w 14"/>
                  <a:gd name="T3" fmla="*/ 13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5 h 14"/>
                  <a:gd name="T22" fmla="*/ 0 w 14"/>
                  <a:gd name="T23" fmla="*/ 7 h 14"/>
                  <a:gd name="T24" fmla="*/ 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1"/>
                    </a:moveTo>
                    <a:cubicBezTo>
                      <a:pt x="3" y="12"/>
                      <a:pt x="5" y="12"/>
                      <a:pt x="6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5" name="Freeform 3148">
                <a:extLst>
                  <a:ext uri="{FF2B5EF4-FFF2-40B4-BE49-F238E27FC236}">
                    <a16:creationId xmlns:a16="http://schemas.microsoft.com/office/drawing/2014/main" id="{90F655E3-F2F7-40EF-ADF4-34281A31D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3988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7 w 15"/>
                  <a:gd name="T3" fmla="*/ 14 h 14"/>
                  <a:gd name="T4" fmla="*/ 8 w 15"/>
                  <a:gd name="T5" fmla="*/ 14 h 14"/>
                  <a:gd name="T6" fmla="*/ 12 w 15"/>
                  <a:gd name="T7" fmla="*/ 12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2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6" name="Freeform 3149">
                <a:extLst>
                  <a:ext uri="{FF2B5EF4-FFF2-40B4-BE49-F238E27FC236}">
                    <a16:creationId xmlns:a16="http://schemas.microsoft.com/office/drawing/2014/main" id="{4F25A443-88CE-45FC-BEFA-97CAE6E88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4028"/>
                <a:ext cx="100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7" name="Freeform 3150">
                <a:extLst>
                  <a:ext uri="{FF2B5EF4-FFF2-40B4-BE49-F238E27FC236}">
                    <a16:creationId xmlns:a16="http://schemas.microsoft.com/office/drawing/2014/main" id="{34E09CAC-4263-43DC-B21B-2CACDEA2E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4068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1 w 15"/>
                  <a:gd name="T7" fmla="*/ 14 h 15"/>
                  <a:gd name="T8" fmla="*/ 15 w 15"/>
                  <a:gd name="T9" fmla="*/ 7 h 15"/>
                  <a:gd name="T10" fmla="*/ 13 w 15"/>
                  <a:gd name="T11" fmla="*/ 3 h 15"/>
                  <a:gd name="T12" fmla="*/ 7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8" name="Freeform 3151">
                <a:extLst>
                  <a:ext uri="{FF2B5EF4-FFF2-40B4-BE49-F238E27FC236}">
                    <a16:creationId xmlns:a16="http://schemas.microsoft.com/office/drawing/2014/main" id="{E20ADA83-2D9B-4BF7-93E4-9F10D9E2A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4108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2 w 16"/>
                  <a:gd name="T3" fmla="*/ 12 h 15"/>
                  <a:gd name="T4" fmla="*/ 8 w 16"/>
                  <a:gd name="T5" fmla="*/ 15 h 15"/>
                  <a:gd name="T6" fmla="*/ 12 w 16"/>
                  <a:gd name="T7" fmla="*/ 14 h 15"/>
                  <a:gd name="T8" fmla="*/ 12 w 16"/>
                  <a:gd name="T9" fmla="*/ 14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0 w 16"/>
                  <a:gd name="T21" fmla="*/ 8 h 15"/>
                  <a:gd name="T22" fmla="*/ 2 w 16"/>
                  <a:gd name="T23" fmla="*/ 12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9" name="Freeform 3152">
                <a:extLst>
                  <a:ext uri="{FF2B5EF4-FFF2-40B4-BE49-F238E27FC236}">
                    <a16:creationId xmlns:a16="http://schemas.microsoft.com/office/drawing/2014/main" id="{26ACD888-2D03-474E-96C2-E33D7A9E9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4148"/>
                <a:ext cx="100" cy="107"/>
              </a:xfrm>
              <a:custGeom>
                <a:avLst/>
                <a:gdLst>
                  <a:gd name="T0" fmla="*/ 1 w 15"/>
                  <a:gd name="T1" fmla="*/ 12 h 16"/>
                  <a:gd name="T2" fmla="*/ 8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7 h 16"/>
                  <a:gd name="T10" fmla="*/ 14 w 15"/>
                  <a:gd name="T11" fmla="*/ 4 h 16"/>
                  <a:gd name="T12" fmla="*/ 8 w 15"/>
                  <a:gd name="T13" fmla="*/ 0 h 16"/>
                  <a:gd name="T14" fmla="*/ 7 w 15"/>
                  <a:gd name="T15" fmla="*/ 0 h 16"/>
                  <a:gd name="T16" fmla="*/ 4 w 15"/>
                  <a:gd name="T17" fmla="*/ 1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0" name="Freeform 3153">
                <a:extLst>
                  <a:ext uri="{FF2B5EF4-FFF2-40B4-BE49-F238E27FC236}">
                    <a16:creationId xmlns:a16="http://schemas.microsoft.com/office/drawing/2014/main" id="{4C45A6C8-FE59-40E5-BFD5-4C4014DBF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418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1" name="Freeform 3154">
                <a:extLst>
                  <a:ext uri="{FF2B5EF4-FFF2-40B4-BE49-F238E27FC236}">
                    <a16:creationId xmlns:a16="http://schemas.microsoft.com/office/drawing/2014/main" id="{4A4D19A9-D591-434B-B094-7E2A7969B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422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2" name="Freeform 3155">
                <a:extLst>
                  <a:ext uri="{FF2B5EF4-FFF2-40B4-BE49-F238E27FC236}">
                    <a16:creationId xmlns:a16="http://schemas.microsoft.com/office/drawing/2014/main" id="{999DC530-4934-45FD-972E-C0424AC3F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4268"/>
                <a:ext cx="100" cy="113"/>
              </a:xfrm>
              <a:custGeom>
                <a:avLst/>
                <a:gdLst>
                  <a:gd name="T0" fmla="*/ 8 w 15"/>
                  <a:gd name="T1" fmla="*/ 0 h 17"/>
                  <a:gd name="T2" fmla="*/ 7 w 15"/>
                  <a:gd name="T3" fmla="*/ 0 h 17"/>
                  <a:gd name="T4" fmla="*/ 4 w 15"/>
                  <a:gd name="T5" fmla="*/ 1 h 17"/>
                  <a:gd name="T6" fmla="*/ 0 w 15"/>
                  <a:gd name="T7" fmla="*/ 9 h 17"/>
                  <a:gd name="T8" fmla="*/ 0 w 15"/>
                  <a:gd name="T9" fmla="*/ 9 h 17"/>
                  <a:gd name="T10" fmla="*/ 1 w 15"/>
                  <a:gd name="T11" fmla="*/ 12 h 17"/>
                  <a:gd name="T12" fmla="*/ 2 w 15"/>
                  <a:gd name="T13" fmla="*/ 12 h 17"/>
                  <a:gd name="T14" fmla="*/ 9 w 15"/>
                  <a:gd name="T15" fmla="*/ 17 h 17"/>
                  <a:gd name="T16" fmla="*/ 11 w 15"/>
                  <a:gd name="T17" fmla="*/ 16 h 17"/>
                  <a:gd name="T18" fmla="*/ 11 w 15"/>
                  <a:gd name="T19" fmla="*/ 15 h 17"/>
                  <a:gd name="T20" fmla="*/ 15 w 15"/>
                  <a:gd name="T21" fmla="*/ 8 h 17"/>
                  <a:gd name="T22" fmla="*/ 15 w 15"/>
                  <a:gd name="T23" fmla="*/ 5 h 17"/>
                  <a:gd name="T24" fmla="*/ 8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3" name="Freeform 3156">
                <a:extLst>
                  <a:ext uri="{FF2B5EF4-FFF2-40B4-BE49-F238E27FC236}">
                    <a16:creationId xmlns:a16="http://schemas.microsoft.com/office/drawing/2014/main" id="{950E468A-CB3F-4613-A90A-750470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4321"/>
                <a:ext cx="27" cy="67"/>
              </a:xfrm>
              <a:custGeom>
                <a:avLst/>
                <a:gdLst>
                  <a:gd name="T0" fmla="*/ 0 w 4"/>
                  <a:gd name="T1" fmla="*/ 7 h 10"/>
                  <a:gd name="T2" fmla="*/ 0 w 4"/>
                  <a:gd name="T3" fmla="*/ 8 h 10"/>
                  <a:gd name="T4" fmla="*/ 1 w 4"/>
                  <a:gd name="T5" fmla="*/ 10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0 h 10"/>
                  <a:gd name="T12" fmla="*/ 0 w 4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4" name="Oval 3157">
                <a:extLst>
                  <a:ext uri="{FF2B5EF4-FFF2-40B4-BE49-F238E27FC236}">
                    <a16:creationId xmlns:a16="http://schemas.microsoft.com/office/drawing/2014/main" id="{217D8038-C310-464F-888E-4A5994484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2" y="2273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5" name="Oval 3158">
                <a:extLst>
                  <a:ext uri="{FF2B5EF4-FFF2-40B4-BE49-F238E27FC236}">
                    <a16:creationId xmlns:a16="http://schemas.microsoft.com/office/drawing/2014/main" id="{3EA14646-04C6-4676-B7DB-831269C4B2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6" y="231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6" name="Oval 3159">
                <a:extLst>
                  <a:ext uri="{FF2B5EF4-FFF2-40B4-BE49-F238E27FC236}">
                    <a16:creationId xmlns:a16="http://schemas.microsoft.com/office/drawing/2014/main" id="{20D8245F-B838-42AC-AFEF-A35AB7194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6" y="2353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7" name="Oval 3160">
                <a:extLst>
                  <a:ext uri="{FF2B5EF4-FFF2-40B4-BE49-F238E27FC236}">
                    <a16:creationId xmlns:a16="http://schemas.microsoft.com/office/drawing/2014/main" id="{98353971-9DFB-412B-A7BA-ED5F80EDA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6" y="240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8" name="Oval 3161">
                <a:extLst>
                  <a:ext uri="{FF2B5EF4-FFF2-40B4-BE49-F238E27FC236}">
                    <a16:creationId xmlns:a16="http://schemas.microsoft.com/office/drawing/2014/main" id="{2D8213EE-BE04-47DA-8D98-D5018B277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0" y="2440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9" name="Oval 3162">
                <a:extLst>
                  <a:ext uri="{FF2B5EF4-FFF2-40B4-BE49-F238E27FC236}">
                    <a16:creationId xmlns:a16="http://schemas.microsoft.com/office/drawing/2014/main" id="{EBAE8A89-CCB3-4818-9ADB-A516FD25F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" y="248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0" name="Oval 3163">
                <a:extLst>
                  <a:ext uri="{FF2B5EF4-FFF2-40B4-BE49-F238E27FC236}">
                    <a16:creationId xmlns:a16="http://schemas.microsoft.com/office/drawing/2014/main" id="{6F5960EF-6588-419D-8AFF-F961649CE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0" y="2520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1" name="Oval 3164">
                <a:extLst>
                  <a:ext uri="{FF2B5EF4-FFF2-40B4-BE49-F238E27FC236}">
                    <a16:creationId xmlns:a16="http://schemas.microsoft.com/office/drawing/2014/main" id="{A94ACE5B-76FF-4CE0-B2AD-82E1818D3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74" y="256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2" name="Oval 3165">
                <a:extLst>
                  <a:ext uri="{FF2B5EF4-FFF2-40B4-BE49-F238E27FC236}">
                    <a16:creationId xmlns:a16="http://schemas.microsoft.com/office/drawing/2014/main" id="{B57D7FF7-A1FA-4236-8CC5-064EDC0DB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4" y="26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3" name="Oval 3166">
                <a:extLst>
                  <a:ext uri="{FF2B5EF4-FFF2-40B4-BE49-F238E27FC236}">
                    <a16:creationId xmlns:a16="http://schemas.microsoft.com/office/drawing/2014/main" id="{64EBEC83-640A-4850-88D4-89F5D5E5C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8" y="2640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4" name="Oval 3167">
                <a:extLst>
                  <a:ext uri="{FF2B5EF4-FFF2-40B4-BE49-F238E27FC236}">
                    <a16:creationId xmlns:a16="http://schemas.microsoft.com/office/drawing/2014/main" id="{D9EEAFE2-A525-4817-8175-4006D6330B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8" y="268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5" name="Oval 3168">
                <a:extLst>
                  <a:ext uri="{FF2B5EF4-FFF2-40B4-BE49-F238E27FC236}">
                    <a16:creationId xmlns:a16="http://schemas.microsoft.com/office/drawing/2014/main" id="{9E7486F7-15D9-408C-8E75-B004B9AD0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272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6" name="Oval 3169">
                <a:extLst>
                  <a:ext uri="{FF2B5EF4-FFF2-40B4-BE49-F238E27FC236}">
                    <a16:creationId xmlns:a16="http://schemas.microsoft.com/office/drawing/2014/main" id="{F325A0B4-37EE-481B-BFB2-FAE21D3EE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2" y="2767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7" name="Oval 3170">
                <a:extLst>
                  <a:ext uri="{FF2B5EF4-FFF2-40B4-BE49-F238E27FC236}">
                    <a16:creationId xmlns:a16="http://schemas.microsoft.com/office/drawing/2014/main" id="{01AFB5BB-437B-405E-B812-3EF660E44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2" y="2807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8" name="Oval 3171">
                <a:extLst>
                  <a:ext uri="{FF2B5EF4-FFF2-40B4-BE49-F238E27FC236}">
                    <a16:creationId xmlns:a16="http://schemas.microsoft.com/office/drawing/2014/main" id="{9BB8D4E0-B233-4AC8-914D-FF0CF63AA8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5" y="2847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9" name="Oval 3172">
                <a:extLst>
                  <a:ext uri="{FF2B5EF4-FFF2-40B4-BE49-F238E27FC236}">
                    <a16:creationId xmlns:a16="http://schemas.microsoft.com/office/drawing/2014/main" id="{753C2C48-6A2F-4EB3-8491-F40D35FD6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" y="288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0" name="Oval 3173">
                <a:extLst>
                  <a:ext uri="{FF2B5EF4-FFF2-40B4-BE49-F238E27FC236}">
                    <a16:creationId xmlns:a16="http://schemas.microsoft.com/office/drawing/2014/main" id="{7F81F3B6-CC48-44B2-A1C1-582B44FC17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9" y="2927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1" name="Oval 3174">
                <a:extLst>
                  <a:ext uri="{FF2B5EF4-FFF2-40B4-BE49-F238E27FC236}">
                    <a16:creationId xmlns:a16="http://schemas.microsoft.com/office/drawing/2014/main" id="{B39B0205-E2E8-4B2A-8DA2-16B5494F3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0" y="296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2" name="Oval 3175">
                <a:extLst>
                  <a:ext uri="{FF2B5EF4-FFF2-40B4-BE49-F238E27FC236}">
                    <a16:creationId xmlns:a16="http://schemas.microsoft.com/office/drawing/2014/main" id="{DBB07804-A75B-4784-B943-A2B31FDEA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0" y="300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3" name="Oval 3176">
                <a:extLst>
                  <a:ext uri="{FF2B5EF4-FFF2-40B4-BE49-F238E27FC236}">
                    <a16:creationId xmlns:a16="http://schemas.microsoft.com/office/drawing/2014/main" id="{2914AC58-16C1-42E0-9812-899CC77D0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3" y="304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4" name="Oval 3177">
                <a:extLst>
                  <a:ext uri="{FF2B5EF4-FFF2-40B4-BE49-F238E27FC236}">
                    <a16:creationId xmlns:a16="http://schemas.microsoft.com/office/drawing/2014/main" id="{6AB1DA78-7CB7-41D6-A4A8-2E984F625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4" y="308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5" name="Oval 3178">
                <a:extLst>
                  <a:ext uri="{FF2B5EF4-FFF2-40B4-BE49-F238E27FC236}">
                    <a16:creationId xmlns:a16="http://schemas.microsoft.com/office/drawing/2014/main" id="{3ED11E16-786E-491F-828E-435AB1C2A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4" y="312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6" name="Oval 3179">
                <a:extLst>
                  <a:ext uri="{FF2B5EF4-FFF2-40B4-BE49-F238E27FC236}">
                    <a16:creationId xmlns:a16="http://schemas.microsoft.com/office/drawing/2014/main" id="{E10E894F-5A0D-4847-966D-206F51217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7" y="3167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7" name="Oval 3180">
                <a:extLst>
                  <a:ext uri="{FF2B5EF4-FFF2-40B4-BE49-F238E27FC236}">
                    <a16:creationId xmlns:a16="http://schemas.microsoft.com/office/drawing/2014/main" id="{FE91413A-5372-44CC-8794-252F36D048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8" y="3214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8" name="Oval 3181">
                <a:extLst>
                  <a:ext uri="{FF2B5EF4-FFF2-40B4-BE49-F238E27FC236}">
                    <a16:creationId xmlns:a16="http://schemas.microsoft.com/office/drawing/2014/main" id="{EFBDBEBC-2D23-4B2A-BADC-6977C44915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1" y="325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9" name="Oval 3182">
                <a:extLst>
                  <a:ext uri="{FF2B5EF4-FFF2-40B4-BE49-F238E27FC236}">
                    <a16:creationId xmlns:a16="http://schemas.microsoft.com/office/drawing/2014/main" id="{A4E073F8-3D71-41A8-B411-8AC5D683F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1" y="329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0" name="Oval 3183">
                <a:extLst>
                  <a:ext uri="{FF2B5EF4-FFF2-40B4-BE49-F238E27FC236}">
                    <a16:creationId xmlns:a16="http://schemas.microsoft.com/office/drawing/2014/main" id="{6D320E5F-5A5F-4C51-B1F9-279568611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45" y="333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1" name="Oval 3184">
                <a:extLst>
                  <a:ext uri="{FF2B5EF4-FFF2-40B4-BE49-F238E27FC236}">
                    <a16:creationId xmlns:a16="http://schemas.microsoft.com/office/drawing/2014/main" id="{D7B01F25-9BB4-44BA-B9B3-7AF900C6E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25" y="337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2" name="Oval 3185">
                <a:extLst>
                  <a:ext uri="{FF2B5EF4-FFF2-40B4-BE49-F238E27FC236}">
                    <a16:creationId xmlns:a16="http://schemas.microsoft.com/office/drawing/2014/main" id="{B6D96BDF-15F0-412F-AE74-AAAF9CC1C1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5" y="3414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3" name="Oval 3186">
                <a:extLst>
                  <a:ext uri="{FF2B5EF4-FFF2-40B4-BE49-F238E27FC236}">
                    <a16:creationId xmlns:a16="http://schemas.microsoft.com/office/drawing/2014/main" id="{29362956-6932-48C1-90A4-5C372DDD8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9" y="345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4" name="Oval 3187">
                <a:extLst>
                  <a:ext uri="{FF2B5EF4-FFF2-40B4-BE49-F238E27FC236}">
                    <a16:creationId xmlns:a16="http://schemas.microsoft.com/office/drawing/2014/main" id="{FFAB2B21-768A-4B2F-8DD5-66F55F0AD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9" y="349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5" name="Oval 3188">
                <a:extLst>
                  <a:ext uri="{FF2B5EF4-FFF2-40B4-BE49-F238E27FC236}">
                    <a16:creationId xmlns:a16="http://schemas.microsoft.com/office/drawing/2014/main" id="{B68269E8-E1D5-4768-A74A-20016ED7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3534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6" name="Oval 3189">
                <a:extLst>
                  <a:ext uri="{FF2B5EF4-FFF2-40B4-BE49-F238E27FC236}">
                    <a16:creationId xmlns:a16="http://schemas.microsoft.com/office/drawing/2014/main" id="{87479D9D-F766-4A59-BCA7-D2A6CBE43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3" y="357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7" name="Oval 3190">
                <a:extLst>
                  <a:ext uri="{FF2B5EF4-FFF2-40B4-BE49-F238E27FC236}">
                    <a16:creationId xmlns:a16="http://schemas.microsoft.com/office/drawing/2014/main" id="{52EAEAAF-7EB1-4C0D-882C-7E99672ED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93" y="361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8" name="Oval 3191">
                <a:extLst>
                  <a:ext uri="{FF2B5EF4-FFF2-40B4-BE49-F238E27FC236}">
                    <a16:creationId xmlns:a16="http://schemas.microsoft.com/office/drawing/2014/main" id="{6C53BCC9-2C17-45A8-98E8-6AF20FBA3C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7" y="3654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9" name="Oval 3192">
                <a:extLst>
                  <a:ext uri="{FF2B5EF4-FFF2-40B4-BE49-F238E27FC236}">
                    <a16:creationId xmlns:a16="http://schemas.microsoft.com/office/drawing/2014/main" id="{BCBE5CFD-7873-403A-9E18-1CCFFBF55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7" y="370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0" name="Oval 3193">
                <a:extLst>
                  <a:ext uri="{FF2B5EF4-FFF2-40B4-BE49-F238E27FC236}">
                    <a16:creationId xmlns:a16="http://schemas.microsoft.com/office/drawing/2014/main" id="{59CBD955-F1D8-453A-9486-1C217F1FA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374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1" name="Oval 3194">
                <a:extLst>
                  <a:ext uri="{FF2B5EF4-FFF2-40B4-BE49-F238E27FC236}">
                    <a16:creationId xmlns:a16="http://schemas.microsoft.com/office/drawing/2014/main" id="{8837FFC3-BD94-46C6-94F3-BCC3870C20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378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2" name="Oval 3195">
                <a:extLst>
                  <a:ext uri="{FF2B5EF4-FFF2-40B4-BE49-F238E27FC236}">
                    <a16:creationId xmlns:a16="http://schemas.microsoft.com/office/drawing/2014/main" id="{9BD78F1A-85BE-4AE1-A507-504A97B13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382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3" name="Oval 3196">
                <a:extLst>
                  <a:ext uri="{FF2B5EF4-FFF2-40B4-BE49-F238E27FC236}">
                    <a16:creationId xmlns:a16="http://schemas.microsoft.com/office/drawing/2014/main" id="{CBE5EFCD-A2F6-4BE1-A427-7CC877BF3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386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4" name="Oval 3197">
                <a:extLst>
                  <a:ext uri="{FF2B5EF4-FFF2-40B4-BE49-F238E27FC236}">
                    <a16:creationId xmlns:a16="http://schemas.microsoft.com/office/drawing/2014/main" id="{59201DC1-A3D1-44EF-BE1B-FBCB2112A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390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5" name="Freeform 3198">
                <a:extLst>
                  <a:ext uri="{FF2B5EF4-FFF2-40B4-BE49-F238E27FC236}">
                    <a16:creationId xmlns:a16="http://schemas.microsoft.com/office/drawing/2014/main" id="{9F55A53D-1B32-4347-8DEB-B97D6EF6E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3941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7 w 14"/>
                  <a:gd name="T3" fmla="*/ 0 h 13"/>
                  <a:gd name="T4" fmla="*/ 0 w 14"/>
                  <a:gd name="T5" fmla="*/ 7 h 13"/>
                  <a:gd name="T6" fmla="*/ 7 w 14"/>
                  <a:gd name="T7" fmla="*/ 13 h 13"/>
                  <a:gd name="T8" fmla="*/ 12 w 14"/>
                  <a:gd name="T9" fmla="*/ 11 h 13"/>
                  <a:gd name="T10" fmla="*/ 13 w 14"/>
                  <a:gd name="T11" fmla="*/ 9 h 13"/>
                  <a:gd name="T12" fmla="*/ 14 w 14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8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6" name="Freeform 3199">
                <a:extLst>
                  <a:ext uri="{FF2B5EF4-FFF2-40B4-BE49-F238E27FC236}">
                    <a16:creationId xmlns:a16="http://schemas.microsoft.com/office/drawing/2014/main" id="{8B89A6C0-3B11-4019-95B2-CECEBFB9F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3981"/>
                <a:ext cx="93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3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0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7" name="Freeform 3200">
                <a:extLst>
                  <a:ext uri="{FF2B5EF4-FFF2-40B4-BE49-F238E27FC236}">
                    <a16:creationId xmlns:a16="http://schemas.microsoft.com/office/drawing/2014/main" id="{FC6EC89E-7734-4D0A-BA83-180406D26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4021"/>
                <a:ext cx="100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8" name="Freeform 3201">
                <a:extLst>
                  <a:ext uri="{FF2B5EF4-FFF2-40B4-BE49-F238E27FC236}">
                    <a16:creationId xmlns:a16="http://schemas.microsoft.com/office/drawing/2014/main" id="{E5E0A54F-35D9-4894-B801-125D9FAE2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4061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4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1 h 15"/>
                  <a:gd name="T10" fmla="*/ 7 w 15"/>
                  <a:gd name="T11" fmla="*/ 0 h 15"/>
                  <a:gd name="T12" fmla="*/ 2 w 15"/>
                  <a:gd name="T13" fmla="*/ 2 h 15"/>
                  <a:gd name="T14" fmla="*/ 0 w 15"/>
                  <a:gd name="T15" fmla="*/ 6 h 15"/>
                  <a:gd name="T16" fmla="*/ 0 w 15"/>
                  <a:gd name="T17" fmla="*/ 8 h 15"/>
                  <a:gd name="T18" fmla="*/ 2 w 15"/>
                  <a:gd name="T19" fmla="*/ 12 h 15"/>
                  <a:gd name="T20" fmla="*/ 6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9" name="Freeform 3202">
                <a:extLst>
                  <a:ext uri="{FF2B5EF4-FFF2-40B4-BE49-F238E27FC236}">
                    <a16:creationId xmlns:a16="http://schemas.microsoft.com/office/drawing/2014/main" id="{C69B45F2-5B97-4C8D-9809-61C85A54A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4101"/>
                <a:ext cx="93" cy="100"/>
              </a:xfrm>
              <a:custGeom>
                <a:avLst/>
                <a:gdLst>
                  <a:gd name="T0" fmla="*/ 12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2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4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0" name="Freeform 3203">
                <a:extLst>
                  <a:ext uri="{FF2B5EF4-FFF2-40B4-BE49-F238E27FC236}">
                    <a16:creationId xmlns:a16="http://schemas.microsoft.com/office/drawing/2014/main" id="{53059067-8655-496B-B0C4-ABAF4EE78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4148"/>
                <a:ext cx="101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7 h 14"/>
                  <a:gd name="T4" fmla="*/ 15 w 15"/>
                  <a:gd name="T5" fmla="*/ 7 h 14"/>
                  <a:gd name="T6" fmla="*/ 14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7 h 14"/>
                  <a:gd name="T16" fmla="*/ 0 w 15"/>
                  <a:gd name="T17" fmla="*/ 7 h 14"/>
                  <a:gd name="T18" fmla="*/ 2 w 15"/>
                  <a:gd name="T19" fmla="*/ 11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3"/>
                      <a:pt x="1" y="4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1" name="Freeform 3204">
                <a:extLst>
                  <a:ext uri="{FF2B5EF4-FFF2-40B4-BE49-F238E27FC236}">
                    <a16:creationId xmlns:a16="http://schemas.microsoft.com/office/drawing/2014/main" id="{B96DA525-9198-445E-B621-BBB6D2012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4188"/>
                <a:ext cx="101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1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2" name="Freeform 3205">
                <a:extLst>
                  <a:ext uri="{FF2B5EF4-FFF2-40B4-BE49-F238E27FC236}">
                    <a16:creationId xmlns:a16="http://schemas.microsoft.com/office/drawing/2014/main" id="{51F7B021-6F34-49ED-9AAD-D7E126715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4228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8 h 15"/>
                  <a:gd name="T14" fmla="*/ 0 w 15"/>
                  <a:gd name="T15" fmla="*/ 8 h 15"/>
                  <a:gd name="T16" fmla="*/ 1 w 15"/>
                  <a:gd name="T17" fmla="*/ 12 h 15"/>
                  <a:gd name="T18" fmla="*/ 1 w 15"/>
                  <a:gd name="T19" fmla="*/ 12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3" name="Freeform 3206">
                <a:extLst>
                  <a:ext uri="{FF2B5EF4-FFF2-40B4-BE49-F238E27FC236}">
                    <a16:creationId xmlns:a16="http://schemas.microsoft.com/office/drawing/2014/main" id="{F04B35A2-AE67-4F58-B37C-1B0B34B04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4268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8 h 16"/>
                  <a:gd name="T16" fmla="*/ 1 w 16"/>
                  <a:gd name="T17" fmla="*/ 12 h 16"/>
                  <a:gd name="T18" fmla="*/ 2 w 16"/>
                  <a:gd name="T19" fmla="*/ 12 h 16"/>
                  <a:gd name="T20" fmla="*/ 9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4" name="Freeform 3207">
                <a:extLst>
                  <a:ext uri="{FF2B5EF4-FFF2-40B4-BE49-F238E27FC236}">
                    <a16:creationId xmlns:a16="http://schemas.microsoft.com/office/drawing/2014/main" id="{187D192F-211F-4791-B3BD-74298A39D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4308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5" name="Freeform 3208">
                <a:extLst>
                  <a:ext uri="{FF2B5EF4-FFF2-40B4-BE49-F238E27FC236}">
                    <a16:creationId xmlns:a16="http://schemas.microsoft.com/office/drawing/2014/main" id="{5DC1715D-60DD-4D04-8C47-2A871F6ED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4348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0 w 17"/>
                  <a:gd name="T3" fmla="*/ 9 h 16"/>
                  <a:gd name="T4" fmla="*/ 1 w 17"/>
                  <a:gd name="T5" fmla="*/ 12 h 16"/>
                  <a:gd name="T6" fmla="*/ 2 w 17"/>
                  <a:gd name="T7" fmla="*/ 12 h 16"/>
                  <a:gd name="T8" fmla="*/ 10 w 17"/>
                  <a:gd name="T9" fmla="*/ 16 h 16"/>
                  <a:gd name="T10" fmla="*/ 12 w 17"/>
                  <a:gd name="T11" fmla="*/ 16 h 16"/>
                  <a:gd name="T12" fmla="*/ 12 w 17"/>
                  <a:gd name="T13" fmla="*/ 15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7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6" name="Freeform 3209">
                <a:extLst>
                  <a:ext uri="{FF2B5EF4-FFF2-40B4-BE49-F238E27FC236}">
                    <a16:creationId xmlns:a16="http://schemas.microsoft.com/office/drawing/2014/main" id="{7BA3860D-99D9-4815-A61A-5217016D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4388"/>
                <a:ext cx="67" cy="113"/>
              </a:xfrm>
              <a:custGeom>
                <a:avLst/>
                <a:gdLst>
                  <a:gd name="T0" fmla="*/ 7 w 10"/>
                  <a:gd name="T1" fmla="*/ 0 h 17"/>
                  <a:gd name="T2" fmla="*/ 5 w 10"/>
                  <a:gd name="T3" fmla="*/ 1 h 17"/>
                  <a:gd name="T4" fmla="*/ 0 w 10"/>
                  <a:gd name="T5" fmla="*/ 9 h 17"/>
                  <a:gd name="T6" fmla="*/ 0 w 10"/>
                  <a:gd name="T7" fmla="*/ 10 h 17"/>
                  <a:gd name="T8" fmla="*/ 1 w 10"/>
                  <a:gd name="T9" fmla="*/ 12 h 17"/>
                  <a:gd name="T10" fmla="*/ 2 w 10"/>
                  <a:gd name="T11" fmla="*/ 12 h 17"/>
                  <a:gd name="T12" fmla="*/ 10 w 10"/>
                  <a:gd name="T13" fmla="*/ 17 h 17"/>
                  <a:gd name="T14" fmla="*/ 10 w 10"/>
                  <a:gd name="T15" fmla="*/ 17 h 17"/>
                  <a:gd name="T16" fmla="*/ 10 w 10"/>
                  <a:gd name="T17" fmla="*/ 0 h 17"/>
                  <a:gd name="T18" fmla="*/ 8 w 10"/>
                  <a:gd name="T19" fmla="*/ 0 h 17"/>
                  <a:gd name="T20" fmla="*/ 7 w 10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7" name="Oval 3210">
                <a:extLst>
                  <a:ext uri="{FF2B5EF4-FFF2-40B4-BE49-F238E27FC236}">
                    <a16:creationId xmlns:a16="http://schemas.microsoft.com/office/drawing/2014/main" id="{687A7602-8B2C-4718-BA97-33A66BFEA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" y="239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8" name="Oval 3211">
                <a:extLst>
                  <a:ext uri="{FF2B5EF4-FFF2-40B4-BE49-F238E27FC236}">
                    <a16:creationId xmlns:a16="http://schemas.microsoft.com/office/drawing/2014/main" id="{AC6A06E6-6B17-4C04-BFB3-9037F8A99B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6" y="2433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9" name="Oval 3212">
                <a:extLst>
                  <a:ext uri="{FF2B5EF4-FFF2-40B4-BE49-F238E27FC236}">
                    <a16:creationId xmlns:a16="http://schemas.microsoft.com/office/drawing/2014/main" id="{5B24A6AD-B030-42A1-9004-4AEA352D5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6" y="2473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6" name="Group 3414">
              <a:extLst>
                <a:ext uri="{FF2B5EF4-FFF2-40B4-BE49-F238E27FC236}">
                  <a16:creationId xmlns:a16="http://schemas.microsoft.com/office/drawing/2014/main" id="{4F94989C-0550-48CF-BB73-CDF5B52C0D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58913" y="3925888"/>
              <a:ext cx="6527800" cy="3675062"/>
              <a:chOff x="8919" y="2473"/>
              <a:chExt cx="4112" cy="2315"/>
            </a:xfrm>
            <a:grpFill/>
          </p:grpSpPr>
          <p:sp>
            <p:nvSpPr>
              <p:cNvPr id="4580" name="Oval 3214">
                <a:extLst>
                  <a:ext uri="{FF2B5EF4-FFF2-40B4-BE49-F238E27FC236}">
                    <a16:creationId xmlns:a16="http://schemas.microsoft.com/office/drawing/2014/main" id="{9AA25353-138A-4F13-8F59-5B94CA44D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0" y="2520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1" name="Oval 3215">
                <a:extLst>
                  <a:ext uri="{FF2B5EF4-FFF2-40B4-BE49-F238E27FC236}">
                    <a16:creationId xmlns:a16="http://schemas.microsoft.com/office/drawing/2014/main" id="{A0289A7B-5E59-44AC-97F4-1ACC84FAF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0" y="256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2" name="Oval 3216">
                <a:extLst>
                  <a:ext uri="{FF2B5EF4-FFF2-40B4-BE49-F238E27FC236}">
                    <a16:creationId xmlns:a16="http://schemas.microsoft.com/office/drawing/2014/main" id="{018CBA8D-6501-4003-898E-530DAD348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4" y="2600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3" name="Oval 3217">
                <a:extLst>
                  <a:ext uri="{FF2B5EF4-FFF2-40B4-BE49-F238E27FC236}">
                    <a16:creationId xmlns:a16="http://schemas.microsoft.com/office/drawing/2014/main" id="{25EBF0A8-8B17-40D5-8AA7-A3F15789A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" y="264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4" name="Oval 3218">
                <a:extLst>
                  <a:ext uri="{FF2B5EF4-FFF2-40B4-BE49-F238E27FC236}">
                    <a16:creationId xmlns:a16="http://schemas.microsoft.com/office/drawing/2014/main" id="{26457E58-CE74-477C-8B3F-C91848261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4" y="268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5" name="Oval 3219">
                <a:extLst>
                  <a:ext uri="{FF2B5EF4-FFF2-40B4-BE49-F238E27FC236}">
                    <a16:creationId xmlns:a16="http://schemas.microsoft.com/office/drawing/2014/main" id="{27498DA4-3C73-4933-B0C1-1B9E0E498E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8" y="272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6" name="Oval 3220">
                <a:extLst>
                  <a:ext uri="{FF2B5EF4-FFF2-40B4-BE49-F238E27FC236}">
                    <a16:creationId xmlns:a16="http://schemas.microsoft.com/office/drawing/2014/main" id="{65401C8D-137B-4727-B560-AB99FE7F3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" y="276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7" name="Oval 3221">
                <a:extLst>
                  <a:ext uri="{FF2B5EF4-FFF2-40B4-BE49-F238E27FC236}">
                    <a16:creationId xmlns:a16="http://schemas.microsoft.com/office/drawing/2014/main" id="{3261C396-1191-4E7A-8C37-038BE0592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1" y="280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8" name="Oval 3222">
                <a:extLst>
                  <a:ext uri="{FF2B5EF4-FFF2-40B4-BE49-F238E27FC236}">
                    <a16:creationId xmlns:a16="http://schemas.microsoft.com/office/drawing/2014/main" id="{82E26471-C869-4EE7-8095-9E24FE659F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2" y="2840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9" name="Oval 3223">
                <a:extLst>
                  <a:ext uri="{FF2B5EF4-FFF2-40B4-BE49-F238E27FC236}">
                    <a16:creationId xmlns:a16="http://schemas.microsoft.com/office/drawing/2014/main" id="{5FFB831C-2624-4149-933E-CF9E21D4C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5" y="2880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0" name="Oval 3224">
                <a:extLst>
                  <a:ext uri="{FF2B5EF4-FFF2-40B4-BE49-F238E27FC236}">
                    <a16:creationId xmlns:a16="http://schemas.microsoft.com/office/drawing/2014/main" id="{E8D85BE4-C420-4909-9575-2B9181F64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" y="2920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1" name="Oval 3225">
                <a:extLst>
                  <a:ext uri="{FF2B5EF4-FFF2-40B4-BE49-F238E27FC236}">
                    <a16:creationId xmlns:a16="http://schemas.microsoft.com/office/drawing/2014/main" id="{B81761D1-8C85-439F-80FA-E72C02DFE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56" y="296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2" name="Oval 3226">
                <a:extLst>
                  <a:ext uri="{FF2B5EF4-FFF2-40B4-BE49-F238E27FC236}">
                    <a16:creationId xmlns:a16="http://schemas.microsoft.com/office/drawing/2014/main" id="{D646E921-7593-46A2-A8D6-A2AA8C652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9" y="3007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3" name="Oval 3227">
                <a:extLst>
                  <a:ext uri="{FF2B5EF4-FFF2-40B4-BE49-F238E27FC236}">
                    <a16:creationId xmlns:a16="http://schemas.microsoft.com/office/drawing/2014/main" id="{B47C64D1-4CFF-4ED3-846C-B3CA05C97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9" y="304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4" name="Oval 3228">
                <a:extLst>
                  <a:ext uri="{FF2B5EF4-FFF2-40B4-BE49-F238E27FC236}">
                    <a16:creationId xmlns:a16="http://schemas.microsoft.com/office/drawing/2014/main" id="{323079AD-C962-4EC0-9BF9-FD9AF461E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0" y="308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5" name="Oval 3229">
                <a:extLst>
                  <a:ext uri="{FF2B5EF4-FFF2-40B4-BE49-F238E27FC236}">
                    <a16:creationId xmlns:a16="http://schemas.microsoft.com/office/drawing/2014/main" id="{E88FC725-94D5-4C21-B3B6-2CF1AA3C2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63" y="312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6" name="Oval 3230">
                <a:extLst>
                  <a:ext uri="{FF2B5EF4-FFF2-40B4-BE49-F238E27FC236}">
                    <a16:creationId xmlns:a16="http://schemas.microsoft.com/office/drawing/2014/main" id="{65179023-A7BC-4F87-BF79-A7D18CA6D5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3" y="3167"/>
                <a:ext cx="41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7" name="Oval 3231">
                <a:extLst>
                  <a:ext uri="{FF2B5EF4-FFF2-40B4-BE49-F238E27FC236}">
                    <a16:creationId xmlns:a16="http://schemas.microsoft.com/office/drawing/2014/main" id="{0DCF30C0-D616-464C-A5EE-229918238F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7" y="320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8" name="Oval 3232">
                <a:extLst>
                  <a:ext uri="{FF2B5EF4-FFF2-40B4-BE49-F238E27FC236}">
                    <a16:creationId xmlns:a16="http://schemas.microsoft.com/office/drawing/2014/main" id="{A8C7C7C1-C8C5-4273-8A33-A7CAFBAFB8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7" y="324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9" name="Oval 3233">
                <a:extLst>
                  <a:ext uri="{FF2B5EF4-FFF2-40B4-BE49-F238E27FC236}">
                    <a16:creationId xmlns:a16="http://schemas.microsoft.com/office/drawing/2014/main" id="{E4061AAB-B280-47D7-A0CB-1AA90299C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1" y="3287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0" name="Oval 3234">
                <a:extLst>
                  <a:ext uri="{FF2B5EF4-FFF2-40B4-BE49-F238E27FC236}">
                    <a16:creationId xmlns:a16="http://schemas.microsoft.com/office/drawing/2014/main" id="{633D1E7C-7E92-4508-87F4-A6AF1316EF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1" y="3327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1" name="Oval 3235">
                <a:extLst>
                  <a:ext uri="{FF2B5EF4-FFF2-40B4-BE49-F238E27FC236}">
                    <a16:creationId xmlns:a16="http://schemas.microsoft.com/office/drawing/2014/main" id="{A41A1A97-95DD-44FD-8F79-86AEF136F5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1" y="337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2" name="Oval 3236">
                <a:extLst>
                  <a:ext uri="{FF2B5EF4-FFF2-40B4-BE49-F238E27FC236}">
                    <a16:creationId xmlns:a16="http://schemas.microsoft.com/office/drawing/2014/main" id="{E4C4E53F-0B25-44C1-8BBC-D67B77E49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05" y="341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3" name="Oval 3237">
                <a:extLst>
                  <a:ext uri="{FF2B5EF4-FFF2-40B4-BE49-F238E27FC236}">
                    <a16:creationId xmlns:a16="http://schemas.microsoft.com/office/drawing/2014/main" id="{AF9C28F3-53EB-43A1-8D1C-A7002D2AB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85" y="345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4" name="Oval 3238">
                <a:extLst>
                  <a:ext uri="{FF2B5EF4-FFF2-40B4-BE49-F238E27FC236}">
                    <a16:creationId xmlns:a16="http://schemas.microsoft.com/office/drawing/2014/main" id="{E10C2D59-040A-4E40-A72A-B20D4F9027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9" y="3494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5" name="Oval 3239">
                <a:extLst>
                  <a:ext uri="{FF2B5EF4-FFF2-40B4-BE49-F238E27FC236}">
                    <a16:creationId xmlns:a16="http://schemas.microsoft.com/office/drawing/2014/main" id="{DFDD3568-FDCD-4137-ACA5-20B158CD58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9" y="353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6" name="Oval 3240">
                <a:extLst>
                  <a:ext uri="{FF2B5EF4-FFF2-40B4-BE49-F238E27FC236}">
                    <a16:creationId xmlns:a16="http://schemas.microsoft.com/office/drawing/2014/main" id="{544298AE-D1FE-41E9-839E-3DE4FF136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9" y="357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7" name="Oval 3241">
                <a:extLst>
                  <a:ext uri="{FF2B5EF4-FFF2-40B4-BE49-F238E27FC236}">
                    <a16:creationId xmlns:a16="http://schemas.microsoft.com/office/drawing/2014/main" id="{105B851A-24B2-4A62-A781-06A556E7D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3" y="3614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8" name="Oval 3242">
                <a:extLst>
                  <a:ext uri="{FF2B5EF4-FFF2-40B4-BE49-F238E27FC236}">
                    <a16:creationId xmlns:a16="http://schemas.microsoft.com/office/drawing/2014/main" id="{463D5253-A95B-4E1C-BBF4-6BD042907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3" y="365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9" name="Oval 3243">
                <a:extLst>
                  <a:ext uri="{FF2B5EF4-FFF2-40B4-BE49-F238E27FC236}">
                    <a16:creationId xmlns:a16="http://schemas.microsoft.com/office/drawing/2014/main" id="{C31A4348-7D27-4E3B-959D-0C02EA65F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3" y="369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0" name="Oval 3244">
                <a:extLst>
                  <a:ext uri="{FF2B5EF4-FFF2-40B4-BE49-F238E27FC236}">
                    <a16:creationId xmlns:a16="http://schemas.microsoft.com/office/drawing/2014/main" id="{4B4F5CEE-A4CE-4FEE-916A-57A547378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3734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1" name="Oval 3245">
                <a:extLst>
                  <a:ext uri="{FF2B5EF4-FFF2-40B4-BE49-F238E27FC236}">
                    <a16:creationId xmlns:a16="http://schemas.microsoft.com/office/drawing/2014/main" id="{0537D4CC-78D3-4A4D-9BCF-127BD4BFA7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3774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2" name="Oval 3246">
                <a:extLst>
                  <a:ext uri="{FF2B5EF4-FFF2-40B4-BE49-F238E27FC236}">
                    <a16:creationId xmlns:a16="http://schemas.microsoft.com/office/drawing/2014/main" id="{042A7BF0-6846-45EA-B890-CB75765C0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3821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3" name="Oval 3247">
                <a:extLst>
                  <a:ext uri="{FF2B5EF4-FFF2-40B4-BE49-F238E27FC236}">
                    <a16:creationId xmlns:a16="http://schemas.microsoft.com/office/drawing/2014/main" id="{BFEA0649-E99C-48C3-8BBC-C0453ACB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386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4" name="Oval 3248">
                <a:extLst>
                  <a:ext uri="{FF2B5EF4-FFF2-40B4-BE49-F238E27FC236}">
                    <a16:creationId xmlns:a16="http://schemas.microsoft.com/office/drawing/2014/main" id="{F13E8E5F-3A48-4C76-921C-6CEF05AEE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390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5" name="Oval 3249">
                <a:extLst>
                  <a:ext uri="{FF2B5EF4-FFF2-40B4-BE49-F238E27FC236}">
                    <a16:creationId xmlns:a16="http://schemas.microsoft.com/office/drawing/2014/main" id="{8C1E7A27-CB67-44DB-9D38-F564887DF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394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6" name="Oval 3250">
                <a:extLst>
                  <a:ext uri="{FF2B5EF4-FFF2-40B4-BE49-F238E27FC236}">
                    <a16:creationId xmlns:a16="http://schemas.microsoft.com/office/drawing/2014/main" id="{46A90343-E173-4388-86C4-36BB36D03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39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7" name="Freeform 3251">
                <a:extLst>
                  <a:ext uri="{FF2B5EF4-FFF2-40B4-BE49-F238E27FC236}">
                    <a16:creationId xmlns:a16="http://schemas.microsoft.com/office/drawing/2014/main" id="{76056421-30AE-44A0-B0F6-55232EAA5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8" y="4021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7 w 13"/>
                  <a:gd name="T3" fmla="*/ 0 h 13"/>
                  <a:gd name="T4" fmla="*/ 0 w 13"/>
                  <a:gd name="T5" fmla="*/ 7 h 13"/>
                  <a:gd name="T6" fmla="*/ 7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8" name="Freeform 3252">
                <a:extLst>
                  <a:ext uri="{FF2B5EF4-FFF2-40B4-BE49-F238E27FC236}">
                    <a16:creationId xmlns:a16="http://schemas.microsoft.com/office/drawing/2014/main" id="{61CDFFCE-1909-4DFD-9A96-929631785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4061"/>
                <a:ext cx="86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1 h 13"/>
                  <a:gd name="T6" fmla="*/ 7 w 13"/>
                  <a:gd name="T7" fmla="*/ 0 h 13"/>
                  <a:gd name="T8" fmla="*/ 1 w 13"/>
                  <a:gd name="T9" fmla="*/ 3 h 13"/>
                  <a:gd name="T10" fmla="*/ 0 w 13"/>
                  <a:gd name="T11" fmla="*/ 4 h 13"/>
                  <a:gd name="T12" fmla="*/ 0 w 13"/>
                  <a:gd name="T13" fmla="*/ 7 h 13"/>
                  <a:gd name="T14" fmla="*/ 7 w 13"/>
                  <a:gd name="T15" fmla="*/ 13 h 13"/>
                  <a:gd name="T16" fmla="*/ 12 w 13"/>
                  <a:gd name="T17" fmla="*/ 11 h 13"/>
                  <a:gd name="T18" fmla="*/ 13 w 13"/>
                  <a:gd name="T19" fmla="*/ 9 h 13"/>
                  <a:gd name="T20" fmla="*/ 13 w 13"/>
                  <a:gd name="T2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5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9" name="Freeform 3253">
                <a:extLst>
                  <a:ext uri="{FF2B5EF4-FFF2-40B4-BE49-F238E27FC236}">
                    <a16:creationId xmlns:a16="http://schemas.microsoft.com/office/drawing/2014/main" id="{3E42B40D-224F-46CF-B6FB-5C85E92A9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4081"/>
                <a:ext cx="6" cy="7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0" name="Freeform 3254">
                <a:extLst>
                  <a:ext uri="{FF2B5EF4-FFF2-40B4-BE49-F238E27FC236}">
                    <a16:creationId xmlns:a16="http://schemas.microsoft.com/office/drawing/2014/main" id="{CC775788-8B74-4395-9DAF-9CA445707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4101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1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1" name="Freeform 3255">
                <a:extLst>
                  <a:ext uri="{FF2B5EF4-FFF2-40B4-BE49-F238E27FC236}">
                    <a16:creationId xmlns:a16="http://schemas.microsoft.com/office/drawing/2014/main" id="{51F076BE-2EA2-43D0-A483-F2C44FC65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4141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2" name="Freeform 3256">
                <a:extLst>
                  <a:ext uri="{FF2B5EF4-FFF2-40B4-BE49-F238E27FC236}">
                    <a16:creationId xmlns:a16="http://schemas.microsoft.com/office/drawing/2014/main" id="{84DF0B0B-EA4B-471A-921B-9A83968AA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4181"/>
                <a:ext cx="93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5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8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8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3"/>
                      <a:pt x="5" y="13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3" name="Freeform 3257">
                <a:extLst>
                  <a:ext uri="{FF2B5EF4-FFF2-40B4-BE49-F238E27FC236}">
                    <a16:creationId xmlns:a16="http://schemas.microsoft.com/office/drawing/2014/main" id="{D4766AA9-F5CB-4D2C-94C2-067C67DC3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4221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4" name="Freeform 3258">
                <a:extLst>
                  <a:ext uri="{FF2B5EF4-FFF2-40B4-BE49-F238E27FC236}">
                    <a16:creationId xmlns:a16="http://schemas.microsoft.com/office/drawing/2014/main" id="{462F1988-DD96-4E8F-B765-FD1C28469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6" y="4261"/>
                <a:ext cx="101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7 w 15"/>
                  <a:gd name="T5" fmla="*/ 16 h 16"/>
                  <a:gd name="T6" fmla="*/ 11 w 15"/>
                  <a:gd name="T7" fmla="*/ 14 h 16"/>
                  <a:gd name="T8" fmla="*/ 15 w 15"/>
                  <a:gd name="T9" fmla="*/ 8 h 16"/>
                  <a:gd name="T10" fmla="*/ 13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3"/>
                      <a:pt x="6" y="14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5" name="Freeform 3259">
                <a:extLst>
                  <a:ext uri="{FF2B5EF4-FFF2-40B4-BE49-F238E27FC236}">
                    <a16:creationId xmlns:a16="http://schemas.microsoft.com/office/drawing/2014/main" id="{7AAACD10-046B-4DD8-BEA5-16CD84582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4308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5 w 16"/>
                  <a:gd name="T11" fmla="*/ 3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7 h 15"/>
                  <a:gd name="T20" fmla="*/ 2 w 16"/>
                  <a:gd name="T21" fmla="*/ 11 h 15"/>
                  <a:gd name="T22" fmla="*/ 2 w 16"/>
                  <a:gd name="T2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5" y="4"/>
                      <a:pt x="15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6" name="Freeform 3260">
                <a:extLst>
                  <a:ext uri="{FF2B5EF4-FFF2-40B4-BE49-F238E27FC236}">
                    <a16:creationId xmlns:a16="http://schemas.microsoft.com/office/drawing/2014/main" id="{E08E5C74-368E-4829-915F-6F1721A2D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4348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7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1 w 16"/>
                  <a:gd name="T17" fmla="*/ 12 h 15"/>
                  <a:gd name="T18" fmla="*/ 2 w 16"/>
                  <a:gd name="T19" fmla="*/ 12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7" name="Freeform 3261">
                <a:extLst>
                  <a:ext uri="{FF2B5EF4-FFF2-40B4-BE49-F238E27FC236}">
                    <a16:creationId xmlns:a16="http://schemas.microsoft.com/office/drawing/2014/main" id="{58CB3C33-0FCF-480F-8F8C-0C991034C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4388"/>
                <a:ext cx="101" cy="107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4 w 15"/>
                  <a:gd name="T5" fmla="*/ 1 h 16"/>
                  <a:gd name="T6" fmla="*/ 0 w 15"/>
                  <a:gd name="T7" fmla="*/ 8 h 16"/>
                  <a:gd name="T8" fmla="*/ 0 w 15"/>
                  <a:gd name="T9" fmla="*/ 8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1 w 15"/>
                  <a:gd name="T17" fmla="*/ 15 h 16"/>
                  <a:gd name="T18" fmla="*/ 11 w 15"/>
                  <a:gd name="T19" fmla="*/ 14 h 16"/>
                  <a:gd name="T20" fmla="*/ 15 w 15"/>
                  <a:gd name="T21" fmla="*/ 7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8" name="Freeform 3262">
                <a:extLst>
                  <a:ext uri="{FF2B5EF4-FFF2-40B4-BE49-F238E27FC236}">
                    <a16:creationId xmlns:a16="http://schemas.microsoft.com/office/drawing/2014/main" id="{AB590374-0BB9-43C1-865B-085C17D22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4428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6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9 h 16"/>
                  <a:gd name="T16" fmla="*/ 1 w 16"/>
                  <a:gd name="T17" fmla="*/ 12 h 16"/>
                  <a:gd name="T18" fmla="*/ 2 w 16"/>
                  <a:gd name="T19" fmla="*/ 12 h 16"/>
                  <a:gd name="T20" fmla="*/ 9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9" name="Freeform 3263">
                <a:extLst>
                  <a:ext uri="{FF2B5EF4-FFF2-40B4-BE49-F238E27FC236}">
                    <a16:creationId xmlns:a16="http://schemas.microsoft.com/office/drawing/2014/main" id="{55FB7FBE-3DCA-4DA0-9886-DBFA1747C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446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1 w 16"/>
                  <a:gd name="T19" fmla="*/ 15 h 16"/>
                  <a:gd name="T20" fmla="*/ 16 w 16"/>
                  <a:gd name="T21" fmla="*/ 7 h 16"/>
                  <a:gd name="T22" fmla="*/ 16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5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0" name="Freeform 3264">
                <a:extLst>
                  <a:ext uri="{FF2B5EF4-FFF2-40B4-BE49-F238E27FC236}">
                    <a16:creationId xmlns:a16="http://schemas.microsoft.com/office/drawing/2014/main" id="{E6496405-9AF5-465C-8F0D-DB5CAFE42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4515"/>
                <a:ext cx="33" cy="73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8 h 11"/>
                  <a:gd name="T4" fmla="*/ 1 w 5"/>
                  <a:gd name="T5" fmla="*/ 9 h 11"/>
                  <a:gd name="T6" fmla="*/ 1 w 5"/>
                  <a:gd name="T7" fmla="*/ 11 h 11"/>
                  <a:gd name="T8" fmla="*/ 3 w 5"/>
                  <a:gd name="T9" fmla="*/ 11 h 11"/>
                  <a:gd name="T10" fmla="*/ 5 w 5"/>
                  <a:gd name="T11" fmla="*/ 11 h 11"/>
                  <a:gd name="T12" fmla="*/ 5 w 5"/>
                  <a:gd name="T13" fmla="*/ 0 h 11"/>
                  <a:gd name="T14" fmla="*/ 5 w 5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cubicBezTo>
                      <a:pt x="2" y="1"/>
                      <a:pt x="0" y="4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1" name="Oval 3265">
                <a:extLst>
                  <a:ext uri="{FF2B5EF4-FFF2-40B4-BE49-F238E27FC236}">
                    <a16:creationId xmlns:a16="http://schemas.microsoft.com/office/drawing/2014/main" id="{28BF900E-5F75-4C67-8936-D7B0F5298C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26" y="247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2" name="Oval 3266">
                <a:extLst>
                  <a:ext uri="{FF2B5EF4-FFF2-40B4-BE49-F238E27FC236}">
                    <a16:creationId xmlns:a16="http://schemas.microsoft.com/office/drawing/2014/main" id="{2E04D45A-1601-40C3-98AD-AAD09B591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6" y="251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3" name="Oval 3267">
                <a:extLst>
                  <a:ext uri="{FF2B5EF4-FFF2-40B4-BE49-F238E27FC236}">
                    <a16:creationId xmlns:a16="http://schemas.microsoft.com/office/drawing/2014/main" id="{7AF83F9D-B816-423E-9E6C-BF55CDDC6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6" y="2553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4" name="Oval 3268">
                <a:extLst>
                  <a:ext uri="{FF2B5EF4-FFF2-40B4-BE49-F238E27FC236}">
                    <a16:creationId xmlns:a16="http://schemas.microsoft.com/office/drawing/2014/main" id="{8950A338-AAC8-488B-9A4D-4731EB0DDA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0" y="2593"/>
                <a:ext cx="6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5" name="Oval 3269">
                <a:extLst>
                  <a:ext uri="{FF2B5EF4-FFF2-40B4-BE49-F238E27FC236}">
                    <a16:creationId xmlns:a16="http://schemas.microsoft.com/office/drawing/2014/main" id="{8CBB0856-BDEA-47CF-8D88-6FFF8AC45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0" y="264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6" name="Oval 3270">
                <a:extLst>
                  <a:ext uri="{FF2B5EF4-FFF2-40B4-BE49-F238E27FC236}">
                    <a16:creationId xmlns:a16="http://schemas.microsoft.com/office/drawing/2014/main" id="{62C64C71-4060-43C8-A5B1-AA33C472E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3" y="268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7" name="Oval 3271">
                <a:extLst>
                  <a:ext uri="{FF2B5EF4-FFF2-40B4-BE49-F238E27FC236}">
                    <a16:creationId xmlns:a16="http://schemas.microsoft.com/office/drawing/2014/main" id="{67FCC0CA-BC4B-496F-87D1-FC747BD9D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4" y="2720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8" name="Oval 3272">
                <a:extLst>
                  <a:ext uri="{FF2B5EF4-FFF2-40B4-BE49-F238E27FC236}">
                    <a16:creationId xmlns:a16="http://schemas.microsoft.com/office/drawing/2014/main" id="{4A1F13B0-8F49-4947-90BF-292033ACD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7" y="2760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9" name="Oval 3273">
                <a:extLst>
                  <a:ext uri="{FF2B5EF4-FFF2-40B4-BE49-F238E27FC236}">
                    <a16:creationId xmlns:a16="http://schemas.microsoft.com/office/drawing/2014/main" id="{A35FA4A0-83E1-46DA-A826-8E1C3BF53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7" y="28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0" name="Oval 3274">
                <a:extLst>
                  <a:ext uri="{FF2B5EF4-FFF2-40B4-BE49-F238E27FC236}">
                    <a16:creationId xmlns:a16="http://schemas.microsoft.com/office/drawing/2014/main" id="{D781F91D-998A-47CA-9C24-75B45D30E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8" y="284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1" name="Oval 3275">
                <a:extLst>
                  <a:ext uri="{FF2B5EF4-FFF2-40B4-BE49-F238E27FC236}">
                    <a16:creationId xmlns:a16="http://schemas.microsoft.com/office/drawing/2014/main" id="{2C71576A-3AA4-42F3-849C-A3AA46372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1" y="288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2" name="Oval 3276">
                <a:extLst>
                  <a:ext uri="{FF2B5EF4-FFF2-40B4-BE49-F238E27FC236}">
                    <a16:creationId xmlns:a16="http://schemas.microsoft.com/office/drawing/2014/main" id="{3DD8F5D8-87FE-4121-A6FE-71D00FB91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1" y="292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3" name="Oval 3277">
                <a:extLst>
                  <a:ext uri="{FF2B5EF4-FFF2-40B4-BE49-F238E27FC236}">
                    <a16:creationId xmlns:a16="http://schemas.microsoft.com/office/drawing/2014/main" id="{E1366889-8195-468A-B65C-687C610443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5" y="296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4" name="Oval 3278">
                <a:extLst>
                  <a:ext uri="{FF2B5EF4-FFF2-40B4-BE49-F238E27FC236}">
                    <a16:creationId xmlns:a16="http://schemas.microsoft.com/office/drawing/2014/main" id="{48EA55E6-3916-4107-ACD2-2E14C8941D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" y="3000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5" name="Oval 3279">
                <a:extLst>
                  <a:ext uri="{FF2B5EF4-FFF2-40B4-BE49-F238E27FC236}">
                    <a16:creationId xmlns:a16="http://schemas.microsoft.com/office/drawing/2014/main" id="{59AB2610-C65B-4660-A344-9E8BD1E56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5" y="3040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6" name="Oval 3280">
                <a:extLst>
                  <a:ext uri="{FF2B5EF4-FFF2-40B4-BE49-F238E27FC236}">
                    <a16:creationId xmlns:a16="http://schemas.microsoft.com/office/drawing/2014/main" id="{DFC5ED50-5B5B-45F9-BDA3-73468AE87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9" y="308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7" name="Oval 3281">
                <a:extLst>
                  <a:ext uri="{FF2B5EF4-FFF2-40B4-BE49-F238E27FC236}">
                    <a16:creationId xmlns:a16="http://schemas.microsoft.com/office/drawing/2014/main" id="{8614051B-A3FE-41F0-AA0F-C6892C0BE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9" y="3127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8" name="Oval 3282">
                <a:extLst>
                  <a:ext uri="{FF2B5EF4-FFF2-40B4-BE49-F238E27FC236}">
                    <a16:creationId xmlns:a16="http://schemas.microsoft.com/office/drawing/2014/main" id="{508205D1-227A-4E64-8063-916C58FC9A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43" y="3167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9" name="Oval 3283">
                <a:extLst>
                  <a:ext uri="{FF2B5EF4-FFF2-40B4-BE49-F238E27FC236}">
                    <a16:creationId xmlns:a16="http://schemas.microsoft.com/office/drawing/2014/main" id="{04F3BCCB-60F2-438F-A498-63C70AC1F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3" y="320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0" name="Oval 3284">
                <a:extLst>
                  <a:ext uri="{FF2B5EF4-FFF2-40B4-BE49-F238E27FC236}">
                    <a16:creationId xmlns:a16="http://schemas.microsoft.com/office/drawing/2014/main" id="{3252970E-1D6C-402F-9EA9-A1188EAF6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3247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1" name="Oval 3285">
                <a:extLst>
                  <a:ext uri="{FF2B5EF4-FFF2-40B4-BE49-F238E27FC236}">
                    <a16:creationId xmlns:a16="http://schemas.microsoft.com/office/drawing/2014/main" id="{B376BCDB-03C2-4371-BED8-7D8DE6692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7" y="328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2" name="Oval 3286">
                <a:extLst>
                  <a:ext uri="{FF2B5EF4-FFF2-40B4-BE49-F238E27FC236}">
                    <a16:creationId xmlns:a16="http://schemas.microsoft.com/office/drawing/2014/main" id="{25EBC0D6-5BF5-4807-9279-BDF1E7CFD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7" y="332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3" name="Oval 3287">
                <a:extLst>
                  <a:ext uri="{FF2B5EF4-FFF2-40B4-BE49-F238E27FC236}">
                    <a16:creationId xmlns:a16="http://schemas.microsoft.com/office/drawing/2014/main" id="{8590EAFA-A972-4208-953B-0C3A64AE4F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1" y="3367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4" name="Oval 3288">
                <a:extLst>
                  <a:ext uri="{FF2B5EF4-FFF2-40B4-BE49-F238E27FC236}">
                    <a16:creationId xmlns:a16="http://schemas.microsoft.com/office/drawing/2014/main" id="{7654C64C-658A-4128-B7F1-3A8EC1DAF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1" y="3407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5" name="Oval 3289">
                <a:extLst>
                  <a:ext uri="{FF2B5EF4-FFF2-40B4-BE49-F238E27FC236}">
                    <a16:creationId xmlns:a16="http://schemas.microsoft.com/office/drawing/2014/main" id="{D224CEA9-26F8-4563-AF2B-3A1F97E7B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1" y="3447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6" name="Oval 3290">
                <a:extLst>
                  <a:ext uri="{FF2B5EF4-FFF2-40B4-BE49-F238E27FC236}">
                    <a16:creationId xmlns:a16="http://schemas.microsoft.com/office/drawing/2014/main" id="{78016215-5B75-4C38-9588-65C18B620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5" y="3487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7" name="Oval 3291">
                <a:extLst>
                  <a:ext uri="{FF2B5EF4-FFF2-40B4-BE49-F238E27FC236}">
                    <a16:creationId xmlns:a16="http://schemas.microsoft.com/office/drawing/2014/main" id="{5D4D741E-1945-4937-B4D6-0DF87EFC0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45" y="3527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8" name="Oval 3292">
                <a:extLst>
                  <a:ext uri="{FF2B5EF4-FFF2-40B4-BE49-F238E27FC236}">
                    <a16:creationId xmlns:a16="http://schemas.microsoft.com/office/drawing/2014/main" id="{F6039585-1037-427E-86CB-33169E4F0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8" y="3574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9" name="Oval 3293">
                <a:extLst>
                  <a:ext uri="{FF2B5EF4-FFF2-40B4-BE49-F238E27FC236}">
                    <a16:creationId xmlns:a16="http://schemas.microsoft.com/office/drawing/2014/main" id="{69FB74AC-BC16-4519-95B0-C0D035A24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9" y="361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0" name="Oval 3294">
                <a:extLst>
                  <a:ext uri="{FF2B5EF4-FFF2-40B4-BE49-F238E27FC236}">
                    <a16:creationId xmlns:a16="http://schemas.microsoft.com/office/drawing/2014/main" id="{DACBD063-885E-48CA-B6E8-7005AED81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9" y="365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1" name="Oval 3295">
                <a:extLst>
                  <a:ext uri="{FF2B5EF4-FFF2-40B4-BE49-F238E27FC236}">
                    <a16:creationId xmlns:a16="http://schemas.microsoft.com/office/drawing/2014/main" id="{00E84F3A-CCA6-46CC-9300-6A123427A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3" y="3694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2" name="Oval 3296">
                <a:extLst>
                  <a:ext uri="{FF2B5EF4-FFF2-40B4-BE49-F238E27FC236}">
                    <a16:creationId xmlns:a16="http://schemas.microsoft.com/office/drawing/2014/main" id="{CEE46231-86F9-4861-8847-A4FC2DBA80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373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3" name="Oval 3297">
                <a:extLst>
                  <a:ext uri="{FF2B5EF4-FFF2-40B4-BE49-F238E27FC236}">
                    <a16:creationId xmlns:a16="http://schemas.microsoft.com/office/drawing/2014/main" id="{4A1C9610-2CDF-4706-A6BD-7C62DA34E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377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4" name="Oval 3298">
                <a:extLst>
                  <a:ext uri="{FF2B5EF4-FFF2-40B4-BE49-F238E27FC236}">
                    <a16:creationId xmlns:a16="http://schemas.microsoft.com/office/drawing/2014/main" id="{066FECB9-A7FD-4389-BF90-B10C7B862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3814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5" name="Oval 3299">
                <a:extLst>
                  <a:ext uri="{FF2B5EF4-FFF2-40B4-BE49-F238E27FC236}">
                    <a16:creationId xmlns:a16="http://schemas.microsoft.com/office/drawing/2014/main" id="{7769728B-1FDA-4A9D-B5AB-CD8BD26CC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3854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6" name="Oval 3300">
                <a:extLst>
                  <a:ext uri="{FF2B5EF4-FFF2-40B4-BE49-F238E27FC236}">
                    <a16:creationId xmlns:a16="http://schemas.microsoft.com/office/drawing/2014/main" id="{9701FDF3-08E3-40DA-8ED3-85CCA77759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3894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7" name="Oval 3301">
                <a:extLst>
                  <a:ext uri="{FF2B5EF4-FFF2-40B4-BE49-F238E27FC236}">
                    <a16:creationId xmlns:a16="http://schemas.microsoft.com/office/drawing/2014/main" id="{26C7B63C-4E76-4DE8-92E3-B408E1C28A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3934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8" name="Oval 3302">
                <a:extLst>
                  <a:ext uri="{FF2B5EF4-FFF2-40B4-BE49-F238E27FC236}">
                    <a16:creationId xmlns:a16="http://schemas.microsoft.com/office/drawing/2014/main" id="{62D42537-693C-4DC5-BE3C-AB5AB16A9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398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9" name="Oval 3303">
                <a:extLst>
                  <a:ext uri="{FF2B5EF4-FFF2-40B4-BE49-F238E27FC236}">
                    <a16:creationId xmlns:a16="http://schemas.microsoft.com/office/drawing/2014/main" id="{4C7D4DD2-CACC-4529-A4D0-30841F2DA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4021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0" name="Oval 3304">
                <a:extLst>
                  <a:ext uri="{FF2B5EF4-FFF2-40B4-BE49-F238E27FC236}">
                    <a16:creationId xmlns:a16="http://schemas.microsoft.com/office/drawing/2014/main" id="{8879A6FA-F8B2-4A12-8D70-B59698DB32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406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1" name="Oval 3305">
                <a:extLst>
                  <a:ext uri="{FF2B5EF4-FFF2-40B4-BE49-F238E27FC236}">
                    <a16:creationId xmlns:a16="http://schemas.microsoft.com/office/drawing/2014/main" id="{D58AAC5B-E585-445A-AB1E-30A1E8991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8" y="410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2" name="Freeform 3306">
                <a:extLst>
                  <a:ext uri="{FF2B5EF4-FFF2-40B4-BE49-F238E27FC236}">
                    <a16:creationId xmlns:a16="http://schemas.microsoft.com/office/drawing/2014/main" id="{61FC4C00-D826-4827-AE16-963CF9510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4141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6 w 13"/>
                  <a:gd name="T3" fmla="*/ 0 h 13"/>
                  <a:gd name="T4" fmla="*/ 0 w 13"/>
                  <a:gd name="T5" fmla="*/ 7 h 13"/>
                  <a:gd name="T6" fmla="*/ 6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3" name="Freeform 3307">
                <a:extLst>
                  <a:ext uri="{FF2B5EF4-FFF2-40B4-BE49-F238E27FC236}">
                    <a16:creationId xmlns:a16="http://schemas.microsoft.com/office/drawing/2014/main" id="{0CB28DD0-9E22-4F6C-AA2C-C7364987F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4181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8 h 14"/>
                  <a:gd name="T6" fmla="*/ 14 w 14"/>
                  <a:gd name="T7" fmla="*/ 7 h 14"/>
                  <a:gd name="T8" fmla="*/ 11 w 14"/>
                  <a:gd name="T9" fmla="*/ 1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4" name="Freeform 3308">
                <a:extLst>
                  <a:ext uri="{FF2B5EF4-FFF2-40B4-BE49-F238E27FC236}">
                    <a16:creationId xmlns:a16="http://schemas.microsoft.com/office/drawing/2014/main" id="{CFF27837-48C4-408E-98AF-6DA3A00C8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4221"/>
                <a:ext cx="94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5" name="Freeform 3309">
                <a:extLst>
                  <a:ext uri="{FF2B5EF4-FFF2-40B4-BE49-F238E27FC236}">
                    <a16:creationId xmlns:a16="http://schemas.microsoft.com/office/drawing/2014/main" id="{7279C8C3-C654-41EF-9620-85A26BD0C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4261"/>
                <a:ext cx="100" cy="94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3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6" name="Freeform 3310">
                <a:extLst>
                  <a:ext uri="{FF2B5EF4-FFF2-40B4-BE49-F238E27FC236}">
                    <a16:creationId xmlns:a16="http://schemas.microsoft.com/office/drawing/2014/main" id="{9BBCA724-F50E-4F39-A141-0AC1715A7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4301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4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2 w 15"/>
                  <a:gd name="T19" fmla="*/ 12 h 15"/>
                  <a:gd name="T20" fmla="*/ 6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7" name="Freeform 3311">
                <a:extLst>
                  <a:ext uri="{FF2B5EF4-FFF2-40B4-BE49-F238E27FC236}">
                    <a16:creationId xmlns:a16="http://schemas.microsoft.com/office/drawing/2014/main" id="{EC3EB35C-B4A5-47CD-ABBD-2D85F7F7C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4341"/>
                <a:ext cx="94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4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7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2"/>
                      <a:pt x="10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8" name="Freeform 3312">
                <a:extLst>
                  <a:ext uri="{FF2B5EF4-FFF2-40B4-BE49-F238E27FC236}">
                    <a16:creationId xmlns:a16="http://schemas.microsoft.com/office/drawing/2014/main" id="{472C9AD6-D168-4A5C-80A1-F96D3D544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4381"/>
                <a:ext cx="100" cy="107"/>
              </a:xfrm>
              <a:custGeom>
                <a:avLst/>
                <a:gdLst>
                  <a:gd name="T0" fmla="*/ 8 w 15"/>
                  <a:gd name="T1" fmla="*/ 0 h 16"/>
                  <a:gd name="T2" fmla="*/ 8 w 15"/>
                  <a:gd name="T3" fmla="*/ 0 h 16"/>
                  <a:gd name="T4" fmla="*/ 3 w 15"/>
                  <a:gd name="T5" fmla="*/ 2 h 16"/>
                  <a:gd name="T6" fmla="*/ 0 w 15"/>
                  <a:gd name="T7" fmla="*/ 8 h 16"/>
                  <a:gd name="T8" fmla="*/ 0 w 15"/>
                  <a:gd name="T9" fmla="*/ 8 h 16"/>
                  <a:gd name="T10" fmla="*/ 2 w 15"/>
                  <a:gd name="T11" fmla="*/ 12 h 16"/>
                  <a:gd name="T12" fmla="*/ 8 w 15"/>
                  <a:gd name="T13" fmla="*/ 16 h 16"/>
                  <a:gd name="T14" fmla="*/ 8 w 15"/>
                  <a:gd name="T15" fmla="*/ 16 h 16"/>
                  <a:gd name="T16" fmla="*/ 12 w 15"/>
                  <a:gd name="T17" fmla="*/ 14 h 16"/>
                  <a:gd name="T18" fmla="*/ 12 w 15"/>
                  <a:gd name="T19" fmla="*/ 14 h 16"/>
                  <a:gd name="T20" fmla="*/ 15 w 15"/>
                  <a:gd name="T21" fmla="*/ 8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9" name="Freeform 3313">
                <a:extLst>
                  <a:ext uri="{FF2B5EF4-FFF2-40B4-BE49-F238E27FC236}">
                    <a16:creationId xmlns:a16="http://schemas.microsoft.com/office/drawing/2014/main" id="{7612B887-F26E-4AE5-A04A-B887355A3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4428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1 h 15"/>
                  <a:gd name="T18" fmla="*/ 1 w 15"/>
                  <a:gd name="T19" fmla="*/ 11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0" name="Freeform 3314">
                <a:extLst>
                  <a:ext uri="{FF2B5EF4-FFF2-40B4-BE49-F238E27FC236}">
                    <a16:creationId xmlns:a16="http://schemas.microsoft.com/office/drawing/2014/main" id="{4CBEA230-BBD8-4D39-B4F8-867283DC29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4468"/>
                <a:ext cx="107" cy="100"/>
              </a:xfrm>
              <a:custGeom>
                <a:avLst/>
                <a:gdLst>
                  <a:gd name="T0" fmla="*/ 8 w 16"/>
                  <a:gd name="T1" fmla="*/ 0 h 15"/>
                  <a:gd name="T2" fmla="*/ 8 w 16"/>
                  <a:gd name="T3" fmla="*/ 0 h 15"/>
                  <a:gd name="T4" fmla="*/ 4 w 16"/>
                  <a:gd name="T5" fmla="*/ 1 h 15"/>
                  <a:gd name="T6" fmla="*/ 0 w 16"/>
                  <a:gd name="T7" fmla="*/ 8 h 15"/>
                  <a:gd name="T8" fmla="*/ 0 w 16"/>
                  <a:gd name="T9" fmla="*/ 8 h 15"/>
                  <a:gd name="T10" fmla="*/ 2 w 16"/>
                  <a:gd name="T11" fmla="*/ 11 h 15"/>
                  <a:gd name="T12" fmla="*/ 2 w 16"/>
                  <a:gd name="T13" fmla="*/ 11 h 15"/>
                  <a:gd name="T14" fmla="*/ 9 w 16"/>
                  <a:gd name="T15" fmla="*/ 15 h 15"/>
                  <a:gd name="T16" fmla="*/ 12 w 16"/>
                  <a:gd name="T17" fmla="*/ 14 h 15"/>
                  <a:gd name="T18" fmla="*/ 12 w 16"/>
                  <a:gd name="T19" fmla="*/ 14 h 15"/>
                  <a:gd name="T20" fmla="*/ 16 w 16"/>
                  <a:gd name="T21" fmla="*/ 7 h 15"/>
                  <a:gd name="T22" fmla="*/ 15 w 16"/>
                  <a:gd name="T23" fmla="*/ 4 h 15"/>
                  <a:gd name="T24" fmla="*/ 8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1" name="Freeform 3315">
                <a:extLst>
                  <a:ext uri="{FF2B5EF4-FFF2-40B4-BE49-F238E27FC236}">
                    <a16:creationId xmlns:a16="http://schemas.microsoft.com/office/drawing/2014/main" id="{E806E390-D26E-4EC5-A5D2-10307470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4508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8 h 16"/>
                  <a:gd name="T16" fmla="*/ 1 w 16"/>
                  <a:gd name="T17" fmla="*/ 12 h 16"/>
                  <a:gd name="T18" fmla="*/ 2 w 16"/>
                  <a:gd name="T19" fmla="*/ 12 h 16"/>
                  <a:gd name="T20" fmla="*/ 9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2" name="Freeform 3316">
                <a:extLst>
                  <a:ext uri="{FF2B5EF4-FFF2-40B4-BE49-F238E27FC236}">
                    <a16:creationId xmlns:a16="http://schemas.microsoft.com/office/drawing/2014/main" id="{A6AEBAD5-D469-45B3-A78F-B339D78A8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454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3" name="Freeform 3317">
                <a:extLst>
                  <a:ext uri="{FF2B5EF4-FFF2-40B4-BE49-F238E27FC236}">
                    <a16:creationId xmlns:a16="http://schemas.microsoft.com/office/drawing/2014/main" id="{8B63EE77-BCC6-41AE-9350-6FD9A5E72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4588"/>
                <a:ext cx="73" cy="107"/>
              </a:xfrm>
              <a:custGeom>
                <a:avLst/>
                <a:gdLst>
                  <a:gd name="T0" fmla="*/ 9 w 11"/>
                  <a:gd name="T1" fmla="*/ 0 h 16"/>
                  <a:gd name="T2" fmla="*/ 7 w 11"/>
                  <a:gd name="T3" fmla="*/ 0 h 16"/>
                  <a:gd name="T4" fmla="*/ 5 w 11"/>
                  <a:gd name="T5" fmla="*/ 1 h 16"/>
                  <a:gd name="T6" fmla="*/ 0 w 11"/>
                  <a:gd name="T7" fmla="*/ 8 h 16"/>
                  <a:gd name="T8" fmla="*/ 0 w 11"/>
                  <a:gd name="T9" fmla="*/ 9 h 16"/>
                  <a:gd name="T10" fmla="*/ 1 w 11"/>
                  <a:gd name="T11" fmla="*/ 12 h 16"/>
                  <a:gd name="T12" fmla="*/ 2 w 11"/>
                  <a:gd name="T13" fmla="*/ 12 h 16"/>
                  <a:gd name="T14" fmla="*/ 10 w 11"/>
                  <a:gd name="T15" fmla="*/ 16 h 16"/>
                  <a:gd name="T16" fmla="*/ 11 w 11"/>
                  <a:gd name="T17" fmla="*/ 16 h 16"/>
                  <a:gd name="T18" fmla="*/ 11 w 11"/>
                  <a:gd name="T19" fmla="*/ 0 h 16"/>
                  <a:gd name="T20" fmla="*/ 9 w 1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4" name="Oval 3318">
                <a:extLst>
                  <a:ext uri="{FF2B5EF4-FFF2-40B4-BE49-F238E27FC236}">
                    <a16:creationId xmlns:a16="http://schemas.microsoft.com/office/drawing/2014/main" id="{084B1AAB-A21F-47C3-9861-7FF077036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" y="2593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5" name="Oval 3319">
                <a:extLst>
                  <a:ext uri="{FF2B5EF4-FFF2-40B4-BE49-F238E27FC236}">
                    <a16:creationId xmlns:a16="http://schemas.microsoft.com/office/drawing/2014/main" id="{A3F16402-B4F1-432D-B9BB-799126DDF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9" y="2633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6" name="Oval 3320">
                <a:extLst>
                  <a:ext uri="{FF2B5EF4-FFF2-40B4-BE49-F238E27FC236}">
                    <a16:creationId xmlns:a16="http://schemas.microsoft.com/office/drawing/2014/main" id="{D572CDF9-8121-4359-9F6A-BE3A6201F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9" y="267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7" name="Oval 3321">
                <a:extLst>
                  <a:ext uri="{FF2B5EF4-FFF2-40B4-BE49-F238E27FC236}">
                    <a16:creationId xmlns:a16="http://schemas.microsoft.com/office/drawing/2014/main" id="{CC75B61E-A805-42D2-8ADC-A4F118BD6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3" y="271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8" name="Oval 3322">
                <a:extLst>
                  <a:ext uri="{FF2B5EF4-FFF2-40B4-BE49-F238E27FC236}">
                    <a16:creationId xmlns:a16="http://schemas.microsoft.com/office/drawing/2014/main" id="{AA6DF011-03DB-4D97-A2D4-1662FC045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3" y="275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9" name="Oval 3323">
                <a:extLst>
                  <a:ext uri="{FF2B5EF4-FFF2-40B4-BE49-F238E27FC236}">
                    <a16:creationId xmlns:a16="http://schemas.microsoft.com/office/drawing/2014/main" id="{19FAD66B-CC2E-4228-8429-5C8D5D3AB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4" y="279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0" name="Oval 3324">
                <a:extLst>
                  <a:ext uri="{FF2B5EF4-FFF2-40B4-BE49-F238E27FC236}">
                    <a16:creationId xmlns:a16="http://schemas.microsoft.com/office/drawing/2014/main" id="{F10D5040-B1A2-4A29-83B4-C13B2F6F0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7" y="2840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1" name="Oval 3325">
                <a:extLst>
                  <a:ext uri="{FF2B5EF4-FFF2-40B4-BE49-F238E27FC236}">
                    <a16:creationId xmlns:a16="http://schemas.microsoft.com/office/drawing/2014/main" id="{CAD6A1BE-6B2F-4DE1-B9CC-95425AA123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7" y="288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2" name="Oval 3326">
                <a:extLst>
                  <a:ext uri="{FF2B5EF4-FFF2-40B4-BE49-F238E27FC236}">
                    <a16:creationId xmlns:a16="http://schemas.microsoft.com/office/drawing/2014/main" id="{377CD508-359D-487A-8077-5E1359432E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1" y="292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3" name="Oval 3327">
                <a:extLst>
                  <a:ext uri="{FF2B5EF4-FFF2-40B4-BE49-F238E27FC236}">
                    <a16:creationId xmlns:a16="http://schemas.microsoft.com/office/drawing/2014/main" id="{8953D794-9E2F-4DB7-B46B-1F5BFD6EC3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1" y="296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4" name="Oval 3328">
                <a:extLst>
                  <a:ext uri="{FF2B5EF4-FFF2-40B4-BE49-F238E27FC236}">
                    <a16:creationId xmlns:a16="http://schemas.microsoft.com/office/drawing/2014/main" id="{A9E84890-6F02-4196-A043-811E96414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1" y="300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5" name="Oval 3329">
                <a:extLst>
                  <a:ext uri="{FF2B5EF4-FFF2-40B4-BE49-F238E27FC236}">
                    <a16:creationId xmlns:a16="http://schemas.microsoft.com/office/drawing/2014/main" id="{C1F98F8B-4B2C-4652-8B2B-1CD5679CA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5" y="304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6" name="Oval 3330">
                <a:extLst>
                  <a:ext uri="{FF2B5EF4-FFF2-40B4-BE49-F238E27FC236}">
                    <a16:creationId xmlns:a16="http://schemas.microsoft.com/office/drawing/2014/main" id="{B7888DEA-D4D8-4D17-AD0C-8D705B551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5" y="3080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7" name="Oval 3331">
                <a:extLst>
                  <a:ext uri="{FF2B5EF4-FFF2-40B4-BE49-F238E27FC236}">
                    <a16:creationId xmlns:a16="http://schemas.microsoft.com/office/drawing/2014/main" id="{8E1B0AAD-DA5E-49F4-AE33-047A57F7F2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" y="3120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8" name="Oval 3332">
                <a:extLst>
                  <a:ext uri="{FF2B5EF4-FFF2-40B4-BE49-F238E27FC236}">
                    <a16:creationId xmlns:a16="http://schemas.microsoft.com/office/drawing/2014/main" id="{188359A7-45DB-4CC1-9F40-3ECEBE4BA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9" y="316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9" name="Oval 3333">
                <a:extLst>
                  <a:ext uri="{FF2B5EF4-FFF2-40B4-BE49-F238E27FC236}">
                    <a16:creationId xmlns:a16="http://schemas.microsoft.com/office/drawing/2014/main" id="{8DC4A50A-60F9-4CC3-B877-555FD3988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9" y="3207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0" name="Oval 3334">
                <a:extLst>
                  <a:ext uri="{FF2B5EF4-FFF2-40B4-BE49-F238E27FC236}">
                    <a16:creationId xmlns:a16="http://schemas.microsoft.com/office/drawing/2014/main" id="{423E1D19-4A43-4FA4-B846-AAA355BC38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3" y="3247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1" name="Oval 3335">
                <a:extLst>
                  <a:ext uri="{FF2B5EF4-FFF2-40B4-BE49-F238E27FC236}">
                    <a16:creationId xmlns:a16="http://schemas.microsoft.com/office/drawing/2014/main" id="{B375C458-C669-48BB-B00C-9256D8DA2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3" y="3287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2" name="Oval 3336">
                <a:extLst>
                  <a:ext uri="{FF2B5EF4-FFF2-40B4-BE49-F238E27FC236}">
                    <a16:creationId xmlns:a16="http://schemas.microsoft.com/office/drawing/2014/main" id="{C16CA423-3550-4453-9C16-09D4B48E05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7" y="3327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3" name="Oval 3337">
                <a:extLst>
                  <a:ext uri="{FF2B5EF4-FFF2-40B4-BE49-F238E27FC236}">
                    <a16:creationId xmlns:a16="http://schemas.microsoft.com/office/drawing/2014/main" id="{FB557C2A-8891-4CBF-B4C7-BEBD56282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7" y="336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4" name="Oval 3338">
                <a:extLst>
                  <a:ext uri="{FF2B5EF4-FFF2-40B4-BE49-F238E27FC236}">
                    <a16:creationId xmlns:a16="http://schemas.microsoft.com/office/drawing/2014/main" id="{9EAA40CA-9CAB-41CE-A534-B2E25677E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7" y="340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5" name="Oval 3339">
                <a:extLst>
                  <a:ext uri="{FF2B5EF4-FFF2-40B4-BE49-F238E27FC236}">
                    <a16:creationId xmlns:a16="http://schemas.microsoft.com/office/drawing/2014/main" id="{F86A5A72-DFF4-4A1F-A39A-72EE1DDD8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1" y="344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6" name="Oval 3340">
                <a:extLst>
                  <a:ext uri="{FF2B5EF4-FFF2-40B4-BE49-F238E27FC236}">
                    <a16:creationId xmlns:a16="http://schemas.microsoft.com/office/drawing/2014/main" id="{35C5890D-F395-4864-8E28-7117B28C2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1" y="3487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7" name="Oval 3341">
                <a:extLst>
                  <a:ext uri="{FF2B5EF4-FFF2-40B4-BE49-F238E27FC236}">
                    <a16:creationId xmlns:a16="http://schemas.microsoft.com/office/drawing/2014/main" id="{4EA7790E-2DC5-4E23-9FD8-5C19D6C76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3527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8" name="Oval 3342">
                <a:extLst>
                  <a:ext uri="{FF2B5EF4-FFF2-40B4-BE49-F238E27FC236}">
                    <a16:creationId xmlns:a16="http://schemas.microsoft.com/office/drawing/2014/main" id="{1953A432-24C1-43EC-A479-FE1F00193F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" y="3567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9" name="Oval 3343">
                <a:extLst>
                  <a:ext uri="{FF2B5EF4-FFF2-40B4-BE49-F238E27FC236}">
                    <a16:creationId xmlns:a16="http://schemas.microsoft.com/office/drawing/2014/main" id="{4637BB67-DC82-4CC8-83D8-A7BF796F8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05" y="3607"/>
                <a:ext cx="53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0" name="Oval 3344">
                <a:extLst>
                  <a:ext uri="{FF2B5EF4-FFF2-40B4-BE49-F238E27FC236}">
                    <a16:creationId xmlns:a16="http://schemas.microsoft.com/office/drawing/2014/main" id="{74D28A9E-F45D-4617-AAD3-9571B8244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8" y="3648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1" name="Oval 3345">
                <a:extLst>
                  <a:ext uri="{FF2B5EF4-FFF2-40B4-BE49-F238E27FC236}">
                    <a16:creationId xmlns:a16="http://schemas.microsoft.com/office/drawing/2014/main" id="{9FA61540-DF2D-4FD7-AF0D-BE3C0BE5D0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9" y="369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2" name="Oval 3346">
                <a:extLst>
                  <a:ext uri="{FF2B5EF4-FFF2-40B4-BE49-F238E27FC236}">
                    <a16:creationId xmlns:a16="http://schemas.microsoft.com/office/drawing/2014/main" id="{14FDC4AF-D9BC-41C2-9EC0-A00476B0CB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373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3" name="Oval 3347">
                <a:extLst>
                  <a:ext uri="{FF2B5EF4-FFF2-40B4-BE49-F238E27FC236}">
                    <a16:creationId xmlns:a16="http://schemas.microsoft.com/office/drawing/2014/main" id="{D0F41034-2880-44A7-9141-D2B298599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377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4" name="Oval 3348">
                <a:extLst>
                  <a:ext uri="{FF2B5EF4-FFF2-40B4-BE49-F238E27FC236}">
                    <a16:creationId xmlns:a16="http://schemas.microsoft.com/office/drawing/2014/main" id="{020F26E7-B726-44FB-B5BC-A569D645F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3814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5" name="Oval 3349">
                <a:extLst>
                  <a:ext uri="{FF2B5EF4-FFF2-40B4-BE49-F238E27FC236}">
                    <a16:creationId xmlns:a16="http://schemas.microsoft.com/office/drawing/2014/main" id="{8C9D52B4-CCC8-42F8-90CE-A2D97B3494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3854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6" name="Oval 3350">
                <a:extLst>
                  <a:ext uri="{FF2B5EF4-FFF2-40B4-BE49-F238E27FC236}">
                    <a16:creationId xmlns:a16="http://schemas.microsoft.com/office/drawing/2014/main" id="{84092E51-DFED-4191-8FD7-08EC8BAFB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389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7" name="Oval 3351">
                <a:extLst>
                  <a:ext uri="{FF2B5EF4-FFF2-40B4-BE49-F238E27FC236}">
                    <a16:creationId xmlns:a16="http://schemas.microsoft.com/office/drawing/2014/main" id="{9AD3CDA3-60D3-458D-AEDB-CEFB601B5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393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8" name="Oval 3352">
                <a:extLst>
                  <a:ext uri="{FF2B5EF4-FFF2-40B4-BE49-F238E27FC236}">
                    <a16:creationId xmlns:a16="http://schemas.microsoft.com/office/drawing/2014/main" id="{1B9C76E1-93EF-4C6B-BF81-32F561F3D6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397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9" name="Oval 3353">
                <a:extLst>
                  <a:ext uri="{FF2B5EF4-FFF2-40B4-BE49-F238E27FC236}">
                    <a16:creationId xmlns:a16="http://schemas.microsoft.com/office/drawing/2014/main" id="{76D32DFE-AE2B-4F5E-AFFF-58DE9FBAD9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4014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0" name="Oval 3354">
                <a:extLst>
                  <a:ext uri="{FF2B5EF4-FFF2-40B4-BE49-F238E27FC236}">
                    <a16:creationId xmlns:a16="http://schemas.microsoft.com/office/drawing/2014/main" id="{6C53873F-3225-47D3-9810-B08BBCD8D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4054"/>
                <a:ext cx="80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1" name="Oval 3355">
                <a:extLst>
                  <a:ext uri="{FF2B5EF4-FFF2-40B4-BE49-F238E27FC236}">
                    <a16:creationId xmlns:a16="http://schemas.microsoft.com/office/drawing/2014/main" id="{6857FEF5-37FF-4B66-B006-5C06B55BC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4094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2" name="Oval 3356">
                <a:extLst>
                  <a:ext uri="{FF2B5EF4-FFF2-40B4-BE49-F238E27FC236}">
                    <a16:creationId xmlns:a16="http://schemas.microsoft.com/office/drawing/2014/main" id="{BBE83523-7500-464B-BFBC-044E3D8B9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4135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3" name="Oval 3357">
                <a:extLst>
                  <a:ext uri="{FF2B5EF4-FFF2-40B4-BE49-F238E27FC236}">
                    <a16:creationId xmlns:a16="http://schemas.microsoft.com/office/drawing/2014/main" id="{A40D9E58-6C90-4AE7-BCCC-538EBC5EF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41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4" name="Oval 3358">
                <a:extLst>
                  <a:ext uri="{FF2B5EF4-FFF2-40B4-BE49-F238E27FC236}">
                    <a16:creationId xmlns:a16="http://schemas.microsoft.com/office/drawing/2014/main" id="{6051B6BD-49B2-422E-BCF0-AA7A679D6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422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5" name="Freeform 3359">
                <a:extLst>
                  <a:ext uri="{FF2B5EF4-FFF2-40B4-BE49-F238E27FC236}">
                    <a16:creationId xmlns:a16="http://schemas.microsoft.com/office/drawing/2014/main" id="{884AC164-AE48-4DF3-A31F-5518511B4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4261"/>
                <a:ext cx="93" cy="87"/>
              </a:xfrm>
              <a:custGeom>
                <a:avLst/>
                <a:gdLst>
                  <a:gd name="T0" fmla="*/ 14 w 14"/>
                  <a:gd name="T1" fmla="*/ 7 h 13"/>
                  <a:gd name="T2" fmla="*/ 11 w 14"/>
                  <a:gd name="T3" fmla="*/ 1 h 13"/>
                  <a:gd name="T4" fmla="*/ 9 w 14"/>
                  <a:gd name="T5" fmla="*/ 0 h 13"/>
                  <a:gd name="T6" fmla="*/ 7 w 14"/>
                  <a:gd name="T7" fmla="*/ 0 h 13"/>
                  <a:gd name="T8" fmla="*/ 0 w 14"/>
                  <a:gd name="T9" fmla="*/ 7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4"/>
                      <a:pt x="12" y="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7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6" name="Freeform 3360">
                <a:extLst>
                  <a:ext uri="{FF2B5EF4-FFF2-40B4-BE49-F238E27FC236}">
                    <a16:creationId xmlns:a16="http://schemas.microsoft.com/office/drawing/2014/main" id="{C0DDB658-3B9F-4562-91C0-8E79179A9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4301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2 w 13"/>
                  <a:gd name="T21" fmla="*/ 12 h 14"/>
                  <a:gd name="T22" fmla="*/ 5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0" y="1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7" name="Freeform 3361">
                <a:extLst>
                  <a:ext uri="{FF2B5EF4-FFF2-40B4-BE49-F238E27FC236}">
                    <a16:creationId xmlns:a16="http://schemas.microsoft.com/office/drawing/2014/main" id="{2342E0D3-51FF-455C-8AE9-4855D0271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4341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8" name="Freeform 3362">
                <a:extLst>
                  <a:ext uri="{FF2B5EF4-FFF2-40B4-BE49-F238E27FC236}">
                    <a16:creationId xmlns:a16="http://schemas.microsoft.com/office/drawing/2014/main" id="{E87E6A32-FCB4-4461-AD39-0DE5A5B6A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4381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4" y="4"/>
                      <a:pt x="12" y="3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9" name="Freeform 3363">
                <a:extLst>
                  <a:ext uri="{FF2B5EF4-FFF2-40B4-BE49-F238E27FC236}">
                    <a16:creationId xmlns:a16="http://schemas.microsoft.com/office/drawing/2014/main" id="{FF79A04A-FABF-4934-B9A2-793849C7F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421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0" name="Freeform 3364">
                <a:extLst>
                  <a:ext uri="{FF2B5EF4-FFF2-40B4-BE49-F238E27FC236}">
                    <a16:creationId xmlns:a16="http://schemas.microsoft.com/office/drawing/2014/main" id="{7525A437-3F3D-45CB-8627-B1F1F2B36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4461"/>
                <a:ext cx="100" cy="100"/>
              </a:xfrm>
              <a:custGeom>
                <a:avLst/>
                <a:gdLst>
                  <a:gd name="T0" fmla="*/ 8 w 15"/>
                  <a:gd name="T1" fmla="*/ 0 h 15"/>
                  <a:gd name="T2" fmla="*/ 8 w 15"/>
                  <a:gd name="T3" fmla="*/ 0 h 15"/>
                  <a:gd name="T4" fmla="*/ 3 w 15"/>
                  <a:gd name="T5" fmla="*/ 2 h 15"/>
                  <a:gd name="T6" fmla="*/ 0 w 15"/>
                  <a:gd name="T7" fmla="*/ 7 h 15"/>
                  <a:gd name="T8" fmla="*/ 0 w 15"/>
                  <a:gd name="T9" fmla="*/ 8 h 15"/>
                  <a:gd name="T10" fmla="*/ 2 w 15"/>
                  <a:gd name="T11" fmla="*/ 12 h 15"/>
                  <a:gd name="T12" fmla="*/ 7 w 15"/>
                  <a:gd name="T13" fmla="*/ 15 h 15"/>
                  <a:gd name="T14" fmla="*/ 8 w 15"/>
                  <a:gd name="T15" fmla="*/ 15 h 15"/>
                  <a:gd name="T16" fmla="*/ 12 w 15"/>
                  <a:gd name="T17" fmla="*/ 14 h 15"/>
                  <a:gd name="T18" fmla="*/ 15 w 15"/>
                  <a:gd name="T19" fmla="*/ 8 h 15"/>
                  <a:gd name="T20" fmla="*/ 14 w 15"/>
                  <a:gd name="T21" fmla="*/ 4 h 15"/>
                  <a:gd name="T22" fmla="*/ 8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1" name="Freeform 3365">
                <a:extLst>
                  <a:ext uri="{FF2B5EF4-FFF2-40B4-BE49-F238E27FC236}">
                    <a16:creationId xmlns:a16="http://schemas.microsoft.com/office/drawing/2014/main" id="{950EA6F2-FEB6-42BD-B287-16DBF56F3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4501"/>
                <a:ext cx="100" cy="107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7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1 w 15"/>
                  <a:gd name="T17" fmla="*/ 12 h 16"/>
                  <a:gd name="T18" fmla="*/ 7 w 15"/>
                  <a:gd name="T19" fmla="*/ 16 h 16"/>
                  <a:gd name="T20" fmla="*/ 11 w 15"/>
                  <a:gd name="T21" fmla="*/ 15 h 16"/>
                  <a:gd name="T22" fmla="*/ 11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7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2" name="Freeform 3366">
                <a:extLst>
                  <a:ext uri="{FF2B5EF4-FFF2-40B4-BE49-F238E27FC236}">
                    <a16:creationId xmlns:a16="http://schemas.microsoft.com/office/drawing/2014/main" id="{2D2D5FE1-24A0-4F88-BB50-00992B9A1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4541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8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3" name="Freeform 3367">
                <a:extLst>
                  <a:ext uri="{FF2B5EF4-FFF2-40B4-BE49-F238E27FC236}">
                    <a16:creationId xmlns:a16="http://schemas.microsoft.com/office/drawing/2014/main" id="{FC8C68AA-21C2-4614-8412-0A778AAA9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4588"/>
                <a:ext cx="107" cy="100"/>
              </a:xfrm>
              <a:custGeom>
                <a:avLst/>
                <a:gdLst>
                  <a:gd name="T0" fmla="*/ 11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7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1 w 16"/>
                  <a:gd name="T17" fmla="*/ 11 h 15"/>
                  <a:gd name="T18" fmla="*/ 2 w 16"/>
                  <a:gd name="T19" fmla="*/ 11 h 15"/>
                  <a:gd name="T20" fmla="*/ 8 w 16"/>
                  <a:gd name="T21" fmla="*/ 15 h 15"/>
                  <a:gd name="T22" fmla="*/ 12 w 16"/>
                  <a:gd name="T23" fmla="*/ 14 h 15"/>
                  <a:gd name="T24" fmla="*/ 11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1" y="14"/>
                    </a:move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5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4" name="Freeform 3368">
                <a:extLst>
                  <a:ext uri="{FF2B5EF4-FFF2-40B4-BE49-F238E27FC236}">
                    <a16:creationId xmlns:a16="http://schemas.microsoft.com/office/drawing/2014/main" id="{529212A3-7858-47A3-AC3A-13BC42374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7" y="4628"/>
                <a:ext cx="114" cy="107"/>
              </a:xfrm>
              <a:custGeom>
                <a:avLst/>
                <a:gdLst>
                  <a:gd name="T0" fmla="*/ 9 w 17"/>
                  <a:gd name="T1" fmla="*/ 0 h 16"/>
                  <a:gd name="T2" fmla="*/ 8 w 17"/>
                  <a:gd name="T3" fmla="*/ 0 h 16"/>
                  <a:gd name="T4" fmla="*/ 5 w 17"/>
                  <a:gd name="T5" fmla="*/ 1 h 16"/>
                  <a:gd name="T6" fmla="*/ 0 w 17"/>
                  <a:gd name="T7" fmla="*/ 8 h 16"/>
                  <a:gd name="T8" fmla="*/ 1 w 17"/>
                  <a:gd name="T9" fmla="*/ 8 h 16"/>
                  <a:gd name="T10" fmla="*/ 2 w 17"/>
                  <a:gd name="T11" fmla="*/ 12 h 16"/>
                  <a:gd name="T12" fmla="*/ 2 w 17"/>
                  <a:gd name="T13" fmla="*/ 11 h 16"/>
                  <a:gd name="T14" fmla="*/ 9 w 17"/>
                  <a:gd name="T15" fmla="*/ 16 h 16"/>
                  <a:gd name="T16" fmla="*/ 12 w 17"/>
                  <a:gd name="T17" fmla="*/ 15 h 16"/>
                  <a:gd name="T18" fmla="*/ 12 w 17"/>
                  <a:gd name="T19" fmla="*/ 14 h 16"/>
                  <a:gd name="T20" fmla="*/ 17 w 17"/>
                  <a:gd name="T21" fmla="*/ 7 h 16"/>
                  <a:gd name="T22" fmla="*/ 16 w 17"/>
                  <a:gd name="T23" fmla="*/ 4 h 16"/>
                  <a:gd name="T24" fmla="*/ 9 w 17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5" name="Freeform 3369">
                <a:extLst>
                  <a:ext uri="{FF2B5EF4-FFF2-40B4-BE49-F238E27FC236}">
                    <a16:creationId xmlns:a16="http://schemas.microsoft.com/office/drawing/2014/main" id="{2D7A5D0B-3AC0-44ED-A7DC-818B49CAB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7" y="466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6" name="Freeform 3370">
                <a:extLst>
                  <a:ext uri="{FF2B5EF4-FFF2-40B4-BE49-F238E27FC236}">
                    <a16:creationId xmlns:a16="http://schemas.microsoft.com/office/drawing/2014/main" id="{F2160000-C2EE-40A1-9585-60533A292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4708"/>
                <a:ext cx="33" cy="80"/>
              </a:xfrm>
              <a:custGeom>
                <a:avLst/>
                <a:gdLst>
                  <a:gd name="T0" fmla="*/ 4 w 5"/>
                  <a:gd name="T1" fmla="*/ 1 h 12"/>
                  <a:gd name="T2" fmla="*/ 0 w 5"/>
                  <a:gd name="T3" fmla="*/ 8 h 12"/>
                  <a:gd name="T4" fmla="*/ 0 w 5"/>
                  <a:gd name="T5" fmla="*/ 9 h 12"/>
                  <a:gd name="T6" fmla="*/ 0 w 5"/>
                  <a:gd name="T7" fmla="*/ 12 h 12"/>
                  <a:gd name="T8" fmla="*/ 2 w 5"/>
                  <a:gd name="T9" fmla="*/ 12 h 12"/>
                  <a:gd name="T10" fmla="*/ 5 w 5"/>
                  <a:gd name="T11" fmla="*/ 12 h 12"/>
                  <a:gd name="T12" fmla="*/ 5 w 5"/>
                  <a:gd name="T13" fmla="*/ 0 h 12"/>
                  <a:gd name="T14" fmla="*/ 4 w 5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5" y="1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7" name="Oval 3371">
                <a:extLst>
                  <a:ext uri="{FF2B5EF4-FFF2-40B4-BE49-F238E27FC236}">
                    <a16:creationId xmlns:a16="http://schemas.microsoft.com/office/drawing/2014/main" id="{A7A464C3-F102-439A-A74B-6F4CE6A2B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9" y="267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8" name="Oval 3372">
                <a:extLst>
                  <a:ext uri="{FF2B5EF4-FFF2-40B4-BE49-F238E27FC236}">
                    <a16:creationId xmlns:a16="http://schemas.microsoft.com/office/drawing/2014/main" id="{FA9971F0-81A5-4EDC-ADC2-E8D9D55FB4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9" y="271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9" name="Oval 3373">
                <a:extLst>
                  <a:ext uri="{FF2B5EF4-FFF2-40B4-BE49-F238E27FC236}">
                    <a16:creationId xmlns:a16="http://schemas.microsoft.com/office/drawing/2014/main" id="{032C754F-F860-49AF-BC21-14A10E718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9" y="275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0" name="Oval 3374">
                <a:extLst>
                  <a:ext uri="{FF2B5EF4-FFF2-40B4-BE49-F238E27FC236}">
                    <a16:creationId xmlns:a16="http://schemas.microsoft.com/office/drawing/2014/main" id="{C40689AC-16B2-4ECA-A671-50AB7F588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3" y="2794"/>
                <a:ext cx="13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1" name="Oval 3375">
                <a:extLst>
                  <a:ext uri="{FF2B5EF4-FFF2-40B4-BE49-F238E27FC236}">
                    <a16:creationId xmlns:a16="http://schemas.microsoft.com/office/drawing/2014/main" id="{C44A7C68-FDE0-4BF1-A6D9-A73803FB1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33" y="2834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2" name="Oval 3376">
                <a:extLst>
                  <a:ext uri="{FF2B5EF4-FFF2-40B4-BE49-F238E27FC236}">
                    <a16:creationId xmlns:a16="http://schemas.microsoft.com/office/drawing/2014/main" id="{133C5C90-EF54-46CC-BC46-F34AF84CD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7" y="287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3" name="Oval 3377">
                <a:extLst>
                  <a:ext uri="{FF2B5EF4-FFF2-40B4-BE49-F238E27FC236}">
                    <a16:creationId xmlns:a16="http://schemas.microsoft.com/office/drawing/2014/main" id="{F03FDED3-39B3-4D14-95F9-7313467AD2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" y="291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4" name="Oval 3378">
                <a:extLst>
                  <a:ext uri="{FF2B5EF4-FFF2-40B4-BE49-F238E27FC236}">
                    <a16:creationId xmlns:a16="http://schemas.microsoft.com/office/drawing/2014/main" id="{0F48F31D-E185-444B-BF32-6050E8A66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7" y="296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5" name="Oval 3379">
                <a:extLst>
                  <a:ext uri="{FF2B5EF4-FFF2-40B4-BE49-F238E27FC236}">
                    <a16:creationId xmlns:a16="http://schemas.microsoft.com/office/drawing/2014/main" id="{B648BC03-ADD6-4BDE-8837-2D7D76CF1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1" y="30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6" name="Oval 3380">
                <a:extLst>
                  <a:ext uri="{FF2B5EF4-FFF2-40B4-BE49-F238E27FC236}">
                    <a16:creationId xmlns:a16="http://schemas.microsoft.com/office/drawing/2014/main" id="{F4F1C6AF-A3A2-4177-BFCD-E16FC20C7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1" y="304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7" name="Oval 3381">
                <a:extLst>
                  <a:ext uri="{FF2B5EF4-FFF2-40B4-BE49-F238E27FC236}">
                    <a16:creationId xmlns:a16="http://schemas.microsoft.com/office/drawing/2014/main" id="{32BEC11B-5825-40E0-BADE-191A9D19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3080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8" name="Oval 3382">
                <a:extLst>
                  <a:ext uri="{FF2B5EF4-FFF2-40B4-BE49-F238E27FC236}">
                    <a16:creationId xmlns:a16="http://schemas.microsoft.com/office/drawing/2014/main" id="{A8E839F5-9DF8-4A1B-A5B4-A96E053DF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75" y="312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9" name="Oval 3383">
                <a:extLst>
                  <a:ext uri="{FF2B5EF4-FFF2-40B4-BE49-F238E27FC236}">
                    <a16:creationId xmlns:a16="http://schemas.microsoft.com/office/drawing/2014/main" id="{3C80B9FC-E8EA-45AE-BFC6-37CC0CE44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5" y="316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0" name="Oval 3384">
                <a:extLst>
                  <a:ext uri="{FF2B5EF4-FFF2-40B4-BE49-F238E27FC236}">
                    <a16:creationId xmlns:a16="http://schemas.microsoft.com/office/drawing/2014/main" id="{B13DC149-4FC8-407C-8FAE-02B25FC3D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9" y="320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1" name="Oval 3385">
                <a:extLst>
                  <a:ext uri="{FF2B5EF4-FFF2-40B4-BE49-F238E27FC236}">
                    <a16:creationId xmlns:a16="http://schemas.microsoft.com/office/drawing/2014/main" id="{BF4F1895-9921-457E-8C59-4AA574FF91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9" y="324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2" name="Oval 3386">
                <a:extLst>
                  <a:ext uri="{FF2B5EF4-FFF2-40B4-BE49-F238E27FC236}">
                    <a16:creationId xmlns:a16="http://schemas.microsoft.com/office/drawing/2014/main" id="{E7DAE296-637B-4C96-8340-59FEC50FD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2" y="3281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3" name="Oval 3387">
                <a:extLst>
                  <a:ext uri="{FF2B5EF4-FFF2-40B4-BE49-F238E27FC236}">
                    <a16:creationId xmlns:a16="http://schemas.microsoft.com/office/drawing/2014/main" id="{CA6330AC-65A8-4F2B-8F7D-B3BB515BB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3" y="332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4" name="Oval 3388">
                <a:extLst>
                  <a:ext uri="{FF2B5EF4-FFF2-40B4-BE49-F238E27FC236}">
                    <a16:creationId xmlns:a16="http://schemas.microsoft.com/office/drawing/2014/main" id="{5A7E3CF1-62A9-441A-93DF-922467C40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43" y="336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5" name="Oval 3389">
                <a:extLst>
                  <a:ext uri="{FF2B5EF4-FFF2-40B4-BE49-F238E27FC236}">
                    <a16:creationId xmlns:a16="http://schemas.microsoft.com/office/drawing/2014/main" id="{E1562F1A-3B2A-4272-8259-616353CD4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6" y="3401"/>
                <a:ext cx="41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6" name="Oval 3390">
                <a:extLst>
                  <a:ext uri="{FF2B5EF4-FFF2-40B4-BE49-F238E27FC236}">
                    <a16:creationId xmlns:a16="http://schemas.microsoft.com/office/drawing/2014/main" id="{0964F042-252B-474F-815B-7B6BCB63F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344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7" name="Oval 3391">
                <a:extLst>
                  <a:ext uri="{FF2B5EF4-FFF2-40B4-BE49-F238E27FC236}">
                    <a16:creationId xmlns:a16="http://schemas.microsoft.com/office/drawing/2014/main" id="{9B3D838E-D83D-4BAB-8F53-02AC914129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0" y="348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8" name="Oval 3392">
                <a:extLst>
                  <a:ext uri="{FF2B5EF4-FFF2-40B4-BE49-F238E27FC236}">
                    <a16:creationId xmlns:a16="http://schemas.microsoft.com/office/drawing/2014/main" id="{B2C2D97A-6CDC-4CE9-96DE-1524B3D2B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0" y="352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9" name="Oval 3393">
                <a:extLst>
                  <a:ext uri="{FF2B5EF4-FFF2-40B4-BE49-F238E27FC236}">
                    <a16:creationId xmlns:a16="http://schemas.microsoft.com/office/drawing/2014/main" id="{F20C9BE0-7D42-4F5C-A7B2-1C8A61748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1" y="356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0" name="Oval 3394">
                <a:extLst>
                  <a:ext uri="{FF2B5EF4-FFF2-40B4-BE49-F238E27FC236}">
                    <a16:creationId xmlns:a16="http://schemas.microsoft.com/office/drawing/2014/main" id="{4A096A08-0B59-4E15-ADCD-AB6F623E3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4" y="3607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1" name="Oval 3395">
                <a:extLst>
                  <a:ext uri="{FF2B5EF4-FFF2-40B4-BE49-F238E27FC236}">
                    <a16:creationId xmlns:a16="http://schemas.microsoft.com/office/drawing/2014/main" id="{D5FF8FE5-12EE-4774-87A4-36A5D0A06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84" y="364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2" name="Oval 3396">
                <a:extLst>
                  <a:ext uri="{FF2B5EF4-FFF2-40B4-BE49-F238E27FC236}">
                    <a16:creationId xmlns:a16="http://schemas.microsoft.com/office/drawing/2014/main" id="{E5C39EC3-0E32-49C0-A4C7-2E6DCC70C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368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3" name="Oval 3397">
                <a:extLst>
                  <a:ext uri="{FF2B5EF4-FFF2-40B4-BE49-F238E27FC236}">
                    <a16:creationId xmlns:a16="http://schemas.microsoft.com/office/drawing/2014/main" id="{4A072C9C-CF1E-46E4-8851-59CCF4AAB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372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4" name="Oval 3398">
                <a:extLst>
                  <a:ext uri="{FF2B5EF4-FFF2-40B4-BE49-F238E27FC236}">
                    <a16:creationId xmlns:a16="http://schemas.microsoft.com/office/drawing/2014/main" id="{C1C6AE74-599E-4744-B3AA-66782BE38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376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5" name="Oval 3399">
                <a:extLst>
                  <a:ext uri="{FF2B5EF4-FFF2-40B4-BE49-F238E27FC236}">
                    <a16:creationId xmlns:a16="http://schemas.microsoft.com/office/drawing/2014/main" id="{BF114CCD-B9FA-4589-BA04-7ABBCCA68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381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6" name="Oval 3400">
                <a:extLst>
                  <a:ext uri="{FF2B5EF4-FFF2-40B4-BE49-F238E27FC236}">
                    <a16:creationId xmlns:a16="http://schemas.microsoft.com/office/drawing/2014/main" id="{3000D69A-7155-4DB0-A24A-58BF412FA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385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7" name="Oval 3401">
                <a:extLst>
                  <a:ext uri="{FF2B5EF4-FFF2-40B4-BE49-F238E27FC236}">
                    <a16:creationId xmlns:a16="http://schemas.microsoft.com/office/drawing/2014/main" id="{B15BD8F9-3259-455E-AC94-F963245684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389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8" name="Oval 3402">
                <a:extLst>
                  <a:ext uri="{FF2B5EF4-FFF2-40B4-BE49-F238E27FC236}">
                    <a16:creationId xmlns:a16="http://schemas.microsoft.com/office/drawing/2014/main" id="{DA08E5DE-7537-4831-A62A-6AEECA0FF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393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9" name="Oval 3403">
                <a:extLst>
                  <a:ext uri="{FF2B5EF4-FFF2-40B4-BE49-F238E27FC236}">
                    <a16:creationId xmlns:a16="http://schemas.microsoft.com/office/drawing/2014/main" id="{9187DF1B-6EB7-427E-9DCA-5463658BE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397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0" name="Oval 3404">
                <a:extLst>
                  <a:ext uri="{FF2B5EF4-FFF2-40B4-BE49-F238E27FC236}">
                    <a16:creationId xmlns:a16="http://schemas.microsoft.com/office/drawing/2014/main" id="{45524C2F-3ED0-4ADE-9F64-8A02EC332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4014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1" name="Oval 3405">
                <a:extLst>
                  <a:ext uri="{FF2B5EF4-FFF2-40B4-BE49-F238E27FC236}">
                    <a16:creationId xmlns:a16="http://schemas.microsoft.com/office/drawing/2014/main" id="{EF6AE4BF-A7D9-42C2-9F55-FBBF70F0A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405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2" name="Oval 3406">
                <a:extLst>
                  <a:ext uri="{FF2B5EF4-FFF2-40B4-BE49-F238E27FC236}">
                    <a16:creationId xmlns:a16="http://schemas.microsoft.com/office/drawing/2014/main" id="{2B47E9D2-ADDE-4A43-B39A-95666ABB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4094"/>
                <a:ext cx="80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3" name="Oval 3407">
                <a:extLst>
                  <a:ext uri="{FF2B5EF4-FFF2-40B4-BE49-F238E27FC236}">
                    <a16:creationId xmlns:a16="http://schemas.microsoft.com/office/drawing/2014/main" id="{F0443FA9-7464-430C-AA6E-6349643BE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413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4" name="Oval 3408">
                <a:extLst>
                  <a:ext uri="{FF2B5EF4-FFF2-40B4-BE49-F238E27FC236}">
                    <a16:creationId xmlns:a16="http://schemas.microsoft.com/office/drawing/2014/main" id="{4D3085CB-68A7-42A3-B8F9-4D84A1C91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4175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5" name="Oval 3409">
                <a:extLst>
                  <a:ext uri="{FF2B5EF4-FFF2-40B4-BE49-F238E27FC236}">
                    <a16:creationId xmlns:a16="http://schemas.microsoft.com/office/drawing/2014/main" id="{70CFCC01-4FEB-4CEB-A771-DEEA7F570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4215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6" name="Oval 3410">
                <a:extLst>
                  <a:ext uri="{FF2B5EF4-FFF2-40B4-BE49-F238E27FC236}">
                    <a16:creationId xmlns:a16="http://schemas.microsoft.com/office/drawing/2014/main" id="{E41CE956-8860-4603-B837-B2DE2AC72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4255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7" name="Oval 3411">
                <a:extLst>
                  <a:ext uri="{FF2B5EF4-FFF2-40B4-BE49-F238E27FC236}">
                    <a16:creationId xmlns:a16="http://schemas.microsoft.com/office/drawing/2014/main" id="{D69C44AC-E791-443E-B7E5-BB93C8B3A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430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8" name="Freeform 3412">
                <a:extLst>
                  <a:ext uri="{FF2B5EF4-FFF2-40B4-BE49-F238E27FC236}">
                    <a16:creationId xmlns:a16="http://schemas.microsoft.com/office/drawing/2014/main" id="{BB1BFE4C-07A0-451D-9793-7A4428539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4341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7 w 13"/>
                  <a:gd name="T3" fmla="*/ 0 h 13"/>
                  <a:gd name="T4" fmla="*/ 0 w 13"/>
                  <a:gd name="T5" fmla="*/ 6 h 13"/>
                  <a:gd name="T6" fmla="*/ 7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9" name="Freeform 3413">
                <a:extLst>
                  <a:ext uri="{FF2B5EF4-FFF2-40B4-BE49-F238E27FC236}">
                    <a16:creationId xmlns:a16="http://schemas.microsoft.com/office/drawing/2014/main" id="{C566E75F-A9CF-4866-838B-3C388691E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4381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4 w 14"/>
                  <a:gd name="T5" fmla="*/ 8 h 13"/>
                  <a:gd name="T6" fmla="*/ 14 w 14"/>
                  <a:gd name="T7" fmla="*/ 7 h 13"/>
                  <a:gd name="T8" fmla="*/ 12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2 w 14"/>
                  <a:gd name="T15" fmla="*/ 3 h 13"/>
                  <a:gd name="T16" fmla="*/ 1 w 14"/>
                  <a:gd name="T17" fmla="*/ 4 h 13"/>
                  <a:gd name="T18" fmla="*/ 0 w 14"/>
                  <a:gd name="T19" fmla="*/ 7 h 13"/>
                  <a:gd name="T20" fmla="*/ 4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3"/>
                      <a:pt x="12" y="11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4"/>
                      <a:pt x="13" y="3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7" name="Group 3615">
              <a:extLst>
                <a:ext uri="{FF2B5EF4-FFF2-40B4-BE49-F238E27FC236}">
                  <a16:creationId xmlns:a16="http://schemas.microsoft.com/office/drawing/2014/main" id="{B1277DFF-68A8-43AB-AD89-3DDD3EBA97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47801" y="4435475"/>
              <a:ext cx="6538913" cy="3219450"/>
              <a:chOff x="8912" y="2794"/>
              <a:chExt cx="4119" cy="2028"/>
            </a:xfrm>
            <a:grpFill/>
          </p:grpSpPr>
          <p:sp>
            <p:nvSpPr>
              <p:cNvPr id="4380" name="Freeform 3415">
                <a:extLst>
                  <a:ext uri="{FF2B5EF4-FFF2-40B4-BE49-F238E27FC236}">
                    <a16:creationId xmlns:a16="http://schemas.microsoft.com/office/drawing/2014/main" id="{B873A0FE-1217-4DF9-B46C-BA9DF876C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4421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1" name="Freeform 3416">
                <a:extLst>
                  <a:ext uri="{FF2B5EF4-FFF2-40B4-BE49-F238E27FC236}">
                    <a16:creationId xmlns:a16="http://schemas.microsoft.com/office/drawing/2014/main" id="{A09425CF-63C2-490D-8801-5408ED999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4461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2" name="Freeform 3417">
                <a:extLst>
                  <a:ext uri="{FF2B5EF4-FFF2-40B4-BE49-F238E27FC236}">
                    <a16:creationId xmlns:a16="http://schemas.microsoft.com/office/drawing/2014/main" id="{B64013A8-F828-448D-8267-A70712126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4501"/>
                <a:ext cx="101" cy="94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3" name="Freeform 3418">
                <a:extLst>
                  <a:ext uri="{FF2B5EF4-FFF2-40B4-BE49-F238E27FC236}">
                    <a16:creationId xmlns:a16="http://schemas.microsoft.com/office/drawing/2014/main" id="{2A8C4EFB-32AD-4465-A431-3BDEF6ACB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4541"/>
                <a:ext cx="100" cy="101"/>
              </a:xfrm>
              <a:custGeom>
                <a:avLst/>
                <a:gdLst>
                  <a:gd name="T0" fmla="*/ 13 w 15"/>
                  <a:gd name="T1" fmla="*/ 3 h 15"/>
                  <a:gd name="T2" fmla="*/ 8 w 15"/>
                  <a:gd name="T3" fmla="*/ 0 h 15"/>
                  <a:gd name="T4" fmla="*/ 7 w 15"/>
                  <a:gd name="T5" fmla="*/ 0 h 15"/>
                  <a:gd name="T6" fmla="*/ 3 w 15"/>
                  <a:gd name="T7" fmla="*/ 2 h 15"/>
                  <a:gd name="T8" fmla="*/ 0 w 15"/>
                  <a:gd name="T9" fmla="*/ 7 h 15"/>
                  <a:gd name="T10" fmla="*/ 0 w 15"/>
                  <a:gd name="T11" fmla="*/ 8 h 15"/>
                  <a:gd name="T12" fmla="*/ 2 w 15"/>
                  <a:gd name="T13" fmla="*/ 12 h 15"/>
                  <a:gd name="T14" fmla="*/ 7 w 15"/>
                  <a:gd name="T15" fmla="*/ 15 h 15"/>
                  <a:gd name="T16" fmla="*/ 7 w 15"/>
                  <a:gd name="T17" fmla="*/ 15 h 15"/>
                  <a:gd name="T18" fmla="*/ 12 w 15"/>
                  <a:gd name="T19" fmla="*/ 13 h 15"/>
                  <a:gd name="T20" fmla="*/ 15 w 15"/>
                  <a:gd name="T21" fmla="*/ 8 h 15"/>
                  <a:gd name="T22" fmla="*/ 15 w 15"/>
                  <a:gd name="T23" fmla="*/ 8 h 15"/>
                  <a:gd name="T24" fmla="*/ 13 w 15"/>
                  <a:gd name="T2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3" y="3"/>
                    </a:move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4" name="Freeform 3419">
                <a:extLst>
                  <a:ext uri="{FF2B5EF4-FFF2-40B4-BE49-F238E27FC236}">
                    <a16:creationId xmlns:a16="http://schemas.microsoft.com/office/drawing/2014/main" id="{C7BD4263-194D-459B-8919-A2D15595A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4582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8 h 15"/>
                  <a:gd name="T4" fmla="*/ 13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8 h 15"/>
                  <a:gd name="T16" fmla="*/ 1 w 15"/>
                  <a:gd name="T17" fmla="*/ 12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5" name="Freeform 3420">
                <a:extLst>
                  <a:ext uri="{FF2B5EF4-FFF2-40B4-BE49-F238E27FC236}">
                    <a16:creationId xmlns:a16="http://schemas.microsoft.com/office/drawing/2014/main" id="{BE0BF4D2-F35A-442F-BCD5-BA3432523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43" y="4622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1 w 16"/>
                  <a:gd name="T9" fmla="*/ 12 h 16"/>
                  <a:gd name="T10" fmla="*/ 2 w 16"/>
                  <a:gd name="T11" fmla="*/ 12 h 16"/>
                  <a:gd name="T12" fmla="*/ 8 w 16"/>
                  <a:gd name="T13" fmla="*/ 16 h 16"/>
                  <a:gd name="T14" fmla="*/ 12 w 16"/>
                  <a:gd name="T15" fmla="*/ 15 h 16"/>
                  <a:gd name="T16" fmla="*/ 12 w 16"/>
                  <a:gd name="T17" fmla="*/ 14 h 16"/>
                  <a:gd name="T18" fmla="*/ 16 w 16"/>
                  <a:gd name="T19" fmla="*/ 8 h 16"/>
                  <a:gd name="T20" fmla="*/ 14 w 16"/>
                  <a:gd name="T21" fmla="*/ 4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6" name="Freeform 3421">
                <a:extLst>
                  <a:ext uri="{FF2B5EF4-FFF2-40B4-BE49-F238E27FC236}">
                    <a16:creationId xmlns:a16="http://schemas.microsoft.com/office/drawing/2014/main" id="{9989949B-8F5E-4346-AF73-5AB2E4DEB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4662"/>
                <a:ext cx="100" cy="106"/>
              </a:xfrm>
              <a:custGeom>
                <a:avLst/>
                <a:gdLst>
                  <a:gd name="T0" fmla="*/ 11 w 15"/>
                  <a:gd name="T1" fmla="*/ 15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0 w 15"/>
                  <a:gd name="T15" fmla="*/ 9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5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7" name="Freeform 3422">
                <a:extLst>
                  <a:ext uri="{FF2B5EF4-FFF2-40B4-BE49-F238E27FC236}">
                    <a16:creationId xmlns:a16="http://schemas.microsoft.com/office/drawing/2014/main" id="{1B42F562-8EBD-4057-BC16-60F2AB0A1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4702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8 w 16"/>
                  <a:gd name="T3" fmla="*/ 1 h 17"/>
                  <a:gd name="T4" fmla="*/ 4 w 16"/>
                  <a:gd name="T5" fmla="*/ 2 h 17"/>
                  <a:gd name="T6" fmla="*/ 0 w 16"/>
                  <a:gd name="T7" fmla="*/ 9 h 17"/>
                  <a:gd name="T8" fmla="*/ 0 w 16"/>
                  <a:gd name="T9" fmla="*/ 9 h 17"/>
                  <a:gd name="T10" fmla="*/ 1 w 16"/>
                  <a:gd name="T11" fmla="*/ 13 h 17"/>
                  <a:gd name="T12" fmla="*/ 2 w 16"/>
                  <a:gd name="T13" fmla="*/ 12 h 17"/>
                  <a:gd name="T14" fmla="*/ 9 w 16"/>
                  <a:gd name="T15" fmla="*/ 17 h 17"/>
                  <a:gd name="T16" fmla="*/ 12 w 16"/>
                  <a:gd name="T17" fmla="*/ 16 h 17"/>
                  <a:gd name="T18" fmla="*/ 12 w 16"/>
                  <a:gd name="T19" fmla="*/ 15 h 17"/>
                  <a:gd name="T20" fmla="*/ 16 w 16"/>
                  <a:gd name="T21" fmla="*/ 8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8" name="Freeform 3423">
                <a:extLst>
                  <a:ext uri="{FF2B5EF4-FFF2-40B4-BE49-F238E27FC236}">
                    <a16:creationId xmlns:a16="http://schemas.microsoft.com/office/drawing/2014/main" id="{6F8B43CC-04B3-42FC-AD4C-7C6E1AED3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4742"/>
                <a:ext cx="107" cy="80"/>
              </a:xfrm>
              <a:custGeom>
                <a:avLst/>
                <a:gdLst>
                  <a:gd name="T0" fmla="*/ 16 w 16"/>
                  <a:gd name="T1" fmla="*/ 8 h 12"/>
                  <a:gd name="T2" fmla="*/ 15 w 16"/>
                  <a:gd name="T3" fmla="*/ 5 h 12"/>
                  <a:gd name="T4" fmla="*/ 8 w 16"/>
                  <a:gd name="T5" fmla="*/ 0 h 12"/>
                  <a:gd name="T6" fmla="*/ 7 w 16"/>
                  <a:gd name="T7" fmla="*/ 1 h 12"/>
                  <a:gd name="T8" fmla="*/ 4 w 16"/>
                  <a:gd name="T9" fmla="*/ 2 h 12"/>
                  <a:gd name="T10" fmla="*/ 0 w 16"/>
                  <a:gd name="T11" fmla="*/ 9 h 12"/>
                  <a:gd name="T12" fmla="*/ 0 w 16"/>
                  <a:gd name="T13" fmla="*/ 10 h 12"/>
                  <a:gd name="T14" fmla="*/ 0 w 16"/>
                  <a:gd name="T15" fmla="*/ 12 h 12"/>
                  <a:gd name="T16" fmla="*/ 12 w 16"/>
                  <a:gd name="T17" fmla="*/ 12 h 12"/>
                  <a:gd name="T18" fmla="*/ 16 w 16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2">
                    <a:moveTo>
                      <a:pt x="16" y="8"/>
                    </a:move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4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9" name="Freeform 3424">
                <a:extLst>
                  <a:ext uri="{FF2B5EF4-FFF2-40B4-BE49-F238E27FC236}">
                    <a16:creationId xmlns:a16="http://schemas.microsoft.com/office/drawing/2014/main" id="{68FB6A6D-21E0-4CD2-82E1-D1EAE40BA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4788"/>
                <a:ext cx="73" cy="34"/>
              </a:xfrm>
              <a:custGeom>
                <a:avLst/>
                <a:gdLst>
                  <a:gd name="T0" fmla="*/ 6 w 11"/>
                  <a:gd name="T1" fmla="*/ 0 h 5"/>
                  <a:gd name="T2" fmla="*/ 4 w 11"/>
                  <a:gd name="T3" fmla="*/ 1 h 5"/>
                  <a:gd name="T4" fmla="*/ 0 w 11"/>
                  <a:gd name="T5" fmla="*/ 5 h 5"/>
                  <a:gd name="T6" fmla="*/ 11 w 11"/>
                  <a:gd name="T7" fmla="*/ 5 h 5"/>
                  <a:gd name="T8" fmla="*/ 11 w 11"/>
                  <a:gd name="T9" fmla="*/ 0 h 5"/>
                  <a:gd name="T10" fmla="*/ 8 w 11"/>
                  <a:gd name="T11" fmla="*/ 0 h 5"/>
                  <a:gd name="T12" fmla="*/ 6 w 1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2" y="1"/>
                      <a:pt x="1" y="3"/>
                      <a:pt x="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0" name="Oval 3425">
                <a:extLst>
                  <a:ext uri="{FF2B5EF4-FFF2-40B4-BE49-F238E27FC236}">
                    <a16:creationId xmlns:a16="http://schemas.microsoft.com/office/drawing/2014/main" id="{E5A77CF0-CFE0-4F08-B87B-13E58523E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9" y="279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1" name="Oval 3426">
                <a:extLst>
                  <a:ext uri="{FF2B5EF4-FFF2-40B4-BE49-F238E27FC236}">
                    <a16:creationId xmlns:a16="http://schemas.microsoft.com/office/drawing/2014/main" id="{1A203C60-052E-4D09-AD79-408DD93CD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3" y="283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2" name="Oval 3427">
                <a:extLst>
                  <a:ext uri="{FF2B5EF4-FFF2-40B4-BE49-F238E27FC236}">
                    <a16:creationId xmlns:a16="http://schemas.microsoft.com/office/drawing/2014/main" id="{B82D8A30-7563-4052-8594-7C9248A77D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3" y="287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3" name="Oval 3428">
                <a:extLst>
                  <a:ext uri="{FF2B5EF4-FFF2-40B4-BE49-F238E27FC236}">
                    <a16:creationId xmlns:a16="http://schemas.microsoft.com/office/drawing/2014/main" id="{242FB8ED-DE1C-45F5-BD14-05832AB7A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3" y="2914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4" name="Oval 3429">
                <a:extLst>
                  <a:ext uri="{FF2B5EF4-FFF2-40B4-BE49-F238E27FC236}">
                    <a16:creationId xmlns:a16="http://schemas.microsoft.com/office/drawing/2014/main" id="{B3EA4CDA-329D-4894-B034-849938147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7" y="295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5" name="Oval 3430">
                <a:extLst>
                  <a:ext uri="{FF2B5EF4-FFF2-40B4-BE49-F238E27FC236}">
                    <a16:creationId xmlns:a16="http://schemas.microsoft.com/office/drawing/2014/main" id="{8E7EA88E-11A6-49E6-A0B6-A8482EDFE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7" y="299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6" name="Oval 3431">
                <a:extLst>
                  <a:ext uri="{FF2B5EF4-FFF2-40B4-BE49-F238E27FC236}">
                    <a16:creationId xmlns:a16="http://schemas.microsoft.com/office/drawing/2014/main" id="{A27644A2-DECF-46A0-A2FD-5837D3A27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7" y="303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7" name="Oval 3432">
                <a:extLst>
                  <a:ext uri="{FF2B5EF4-FFF2-40B4-BE49-F238E27FC236}">
                    <a16:creationId xmlns:a16="http://schemas.microsoft.com/office/drawing/2014/main" id="{B9C64DF7-C2D7-4609-AC59-81D1E57278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1" y="3080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8" name="Oval 3433">
                <a:extLst>
                  <a:ext uri="{FF2B5EF4-FFF2-40B4-BE49-F238E27FC236}">
                    <a16:creationId xmlns:a16="http://schemas.microsoft.com/office/drawing/2014/main" id="{323F9BB9-6672-4530-8190-73FA5822F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1" y="3120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9" name="Oval 3434">
                <a:extLst>
                  <a:ext uri="{FF2B5EF4-FFF2-40B4-BE49-F238E27FC236}">
                    <a16:creationId xmlns:a16="http://schemas.microsoft.com/office/drawing/2014/main" id="{D39DFF57-D306-4B05-80F6-A21486CF91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4" y="3161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0" name="Oval 3435">
                <a:extLst>
                  <a:ext uri="{FF2B5EF4-FFF2-40B4-BE49-F238E27FC236}">
                    <a16:creationId xmlns:a16="http://schemas.microsoft.com/office/drawing/2014/main" id="{1EE85B5E-FDA8-43B4-9CA7-BDEA894C0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5" y="3201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1" name="Oval 3436">
                <a:extLst>
                  <a:ext uri="{FF2B5EF4-FFF2-40B4-BE49-F238E27FC236}">
                    <a16:creationId xmlns:a16="http://schemas.microsoft.com/office/drawing/2014/main" id="{E70DB4E7-58C4-49C2-B411-C93D21EF7B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" y="324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2" name="Oval 3437">
                <a:extLst>
                  <a:ext uri="{FF2B5EF4-FFF2-40B4-BE49-F238E27FC236}">
                    <a16:creationId xmlns:a16="http://schemas.microsoft.com/office/drawing/2014/main" id="{13812BE4-E793-41CD-A165-7475A3F1D6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8" y="328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3" name="Oval 3438">
                <a:extLst>
                  <a:ext uri="{FF2B5EF4-FFF2-40B4-BE49-F238E27FC236}">
                    <a16:creationId xmlns:a16="http://schemas.microsoft.com/office/drawing/2014/main" id="{472CEC78-270B-47CF-8A3A-39C4C236CB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" y="3321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" name="Oval 3439">
                <a:extLst>
                  <a:ext uri="{FF2B5EF4-FFF2-40B4-BE49-F238E27FC236}">
                    <a16:creationId xmlns:a16="http://schemas.microsoft.com/office/drawing/2014/main" id="{1F1D6B95-5E61-4DA3-88E0-471C8B63F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2" y="336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" name="Oval 3440">
                <a:extLst>
                  <a:ext uri="{FF2B5EF4-FFF2-40B4-BE49-F238E27FC236}">
                    <a16:creationId xmlns:a16="http://schemas.microsoft.com/office/drawing/2014/main" id="{EF74F876-9EBD-4666-AFD1-705448DA7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" y="340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" name="Oval 3441">
                <a:extLst>
                  <a:ext uri="{FF2B5EF4-FFF2-40B4-BE49-F238E27FC236}">
                    <a16:creationId xmlns:a16="http://schemas.microsoft.com/office/drawing/2014/main" id="{A567AA45-7584-4230-9F9F-0A9A42BAE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6" y="34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" name="Oval 3442">
                <a:extLst>
                  <a:ext uri="{FF2B5EF4-FFF2-40B4-BE49-F238E27FC236}">
                    <a16:creationId xmlns:a16="http://schemas.microsoft.com/office/drawing/2014/main" id="{819AD72B-906A-4CFA-9F00-DBC50EE49F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6" y="34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" name="Oval 3443">
                <a:extLst>
                  <a:ext uri="{FF2B5EF4-FFF2-40B4-BE49-F238E27FC236}">
                    <a16:creationId xmlns:a16="http://schemas.microsoft.com/office/drawing/2014/main" id="{1FB801E8-B323-430B-B293-23416A965A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7" y="3521"/>
                <a:ext cx="40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" name="Oval 3444">
                <a:extLst>
                  <a:ext uri="{FF2B5EF4-FFF2-40B4-BE49-F238E27FC236}">
                    <a16:creationId xmlns:a16="http://schemas.microsoft.com/office/drawing/2014/main" id="{EA6C6753-0747-47B7-9C87-4ECE4061B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0" y="356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" name="Oval 3445">
                <a:extLst>
                  <a:ext uri="{FF2B5EF4-FFF2-40B4-BE49-F238E27FC236}">
                    <a16:creationId xmlns:a16="http://schemas.microsoft.com/office/drawing/2014/main" id="{8DB470D1-98A0-4F33-BA60-8B5ADF51D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0" y="360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" name="Oval 3446">
                <a:extLst>
                  <a:ext uri="{FF2B5EF4-FFF2-40B4-BE49-F238E27FC236}">
                    <a16:creationId xmlns:a16="http://schemas.microsoft.com/office/drawing/2014/main" id="{468E5E8A-5BD5-4969-9E38-567D98CA4B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3648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" name="Oval 3447">
                <a:extLst>
                  <a:ext uri="{FF2B5EF4-FFF2-40B4-BE49-F238E27FC236}">
                    <a16:creationId xmlns:a16="http://schemas.microsoft.com/office/drawing/2014/main" id="{C749D60A-D232-4B04-951B-18810034C1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3688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" name="Oval 3448">
                <a:extLst>
                  <a:ext uri="{FF2B5EF4-FFF2-40B4-BE49-F238E27FC236}">
                    <a16:creationId xmlns:a16="http://schemas.microsoft.com/office/drawing/2014/main" id="{B8C02B41-2677-47F1-B403-64B2EFC3A1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3728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" name="Oval 3449">
                <a:extLst>
                  <a:ext uri="{FF2B5EF4-FFF2-40B4-BE49-F238E27FC236}">
                    <a16:creationId xmlns:a16="http://schemas.microsoft.com/office/drawing/2014/main" id="{190F70DB-DFFC-4F80-B530-E90B2D0C8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376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" name="Oval 3450">
                <a:extLst>
                  <a:ext uri="{FF2B5EF4-FFF2-40B4-BE49-F238E27FC236}">
                    <a16:creationId xmlns:a16="http://schemas.microsoft.com/office/drawing/2014/main" id="{0295C383-917A-4A3E-8E0C-3DA480201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380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" name="Oval 3451">
                <a:extLst>
                  <a:ext uri="{FF2B5EF4-FFF2-40B4-BE49-F238E27FC236}">
                    <a16:creationId xmlns:a16="http://schemas.microsoft.com/office/drawing/2014/main" id="{E4E27263-3BDF-47CF-955B-62E64FBFB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384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" name="Oval 3452">
                <a:extLst>
                  <a:ext uri="{FF2B5EF4-FFF2-40B4-BE49-F238E27FC236}">
                    <a16:creationId xmlns:a16="http://schemas.microsoft.com/office/drawing/2014/main" id="{E3BCF1C6-3F7B-4AF4-8A6B-3C1DA738E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388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" name="Oval 3453">
                <a:extLst>
                  <a:ext uri="{FF2B5EF4-FFF2-40B4-BE49-F238E27FC236}">
                    <a16:creationId xmlns:a16="http://schemas.microsoft.com/office/drawing/2014/main" id="{6D1029F6-346D-4D22-917B-C34FB53153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3928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" name="Oval 3454">
                <a:extLst>
                  <a:ext uri="{FF2B5EF4-FFF2-40B4-BE49-F238E27FC236}">
                    <a16:creationId xmlns:a16="http://schemas.microsoft.com/office/drawing/2014/main" id="{EF5CBCF5-56B7-49D1-A12B-D744F358E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3968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" name="Oval 3455">
                <a:extLst>
                  <a:ext uri="{FF2B5EF4-FFF2-40B4-BE49-F238E27FC236}">
                    <a16:creationId xmlns:a16="http://schemas.microsoft.com/office/drawing/2014/main" id="{4BAB9455-4F44-4461-91AE-2C1C5D996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4008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1" name="Oval 3456">
                <a:extLst>
                  <a:ext uri="{FF2B5EF4-FFF2-40B4-BE49-F238E27FC236}">
                    <a16:creationId xmlns:a16="http://schemas.microsoft.com/office/drawing/2014/main" id="{95C4A17D-BE5C-4842-8D4C-96F081DE61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4054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2" name="Oval 3457">
                <a:extLst>
                  <a:ext uri="{FF2B5EF4-FFF2-40B4-BE49-F238E27FC236}">
                    <a16:creationId xmlns:a16="http://schemas.microsoft.com/office/drawing/2014/main" id="{B14D3E37-7F19-4EF4-BF2B-46623D7C8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0" y="4094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3" name="Oval 3458">
                <a:extLst>
                  <a:ext uri="{FF2B5EF4-FFF2-40B4-BE49-F238E27FC236}">
                    <a16:creationId xmlns:a16="http://schemas.microsoft.com/office/drawing/2014/main" id="{CFB662B6-157B-4E4A-9381-A2E6F822F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4135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4" name="Oval 3459">
                <a:extLst>
                  <a:ext uri="{FF2B5EF4-FFF2-40B4-BE49-F238E27FC236}">
                    <a16:creationId xmlns:a16="http://schemas.microsoft.com/office/drawing/2014/main" id="{7A188F53-0E3B-4C1B-BB54-348027FF9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4175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5" name="Oval 3460">
                <a:extLst>
                  <a:ext uri="{FF2B5EF4-FFF2-40B4-BE49-F238E27FC236}">
                    <a16:creationId xmlns:a16="http://schemas.microsoft.com/office/drawing/2014/main" id="{D0CE42BA-86CF-42AE-829C-8E540BD95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4215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6" name="Oval 3461">
                <a:extLst>
                  <a:ext uri="{FF2B5EF4-FFF2-40B4-BE49-F238E27FC236}">
                    <a16:creationId xmlns:a16="http://schemas.microsoft.com/office/drawing/2014/main" id="{39A611E3-099D-4095-9327-478F0FF65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4255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7" name="Oval 3462">
                <a:extLst>
                  <a:ext uri="{FF2B5EF4-FFF2-40B4-BE49-F238E27FC236}">
                    <a16:creationId xmlns:a16="http://schemas.microsoft.com/office/drawing/2014/main" id="{7A7A97A1-BFFC-451A-9886-13F1A6EAD9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429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8" name="Oval 3463">
                <a:extLst>
                  <a:ext uri="{FF2B5EF4-FFF2-40B4-BE49-F238E27FC236}">
                    <a16:creationId xmlns:a16="http://schemas.microsoft.com/office/drawing/2014/main" id="{3FF49428-7AE8-47B9-910B-DDDA5B127F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4335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9" name="Oval 3464">
                <a:extLst>
                  <a:ext uri="{FF2B5EF4-FFF2-40B4-BE49-F238E27FC236}">
                    <a16:creationId xmlns:a16="http://schemas.microsoft.com/office/drawing/2014/main" id="{41290837-2068-4B9A-BA23-9098D5C29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4375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0" name="Oval 3465">
                <a:extLst>
                  <a:ext uri="{FF2B5EF4-FFF2-40B4-BE49-F238E27FC236}">
                    <a16:creationId xmlns:a16="http://schemas.microsoft.com/office/drawing/2014/main" id="{418EF50D-2B27-47EA-B715-BCDE1300E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442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1" name="Freeform 3466">
                <a:extLst>
                  <a:ext uri="{FF2B5EF4-FFF2-40B4-BE49-F238E27FC236}">
                    <a16:creationId xmlns:a16="http://schemas.microsoft.com/office/drawing/2014/main" id="{C05B3468-90F7-46C4-BD98-DE4399614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4461"/>
                <a:ext cx="94" cy="87"/>
              </a:xfrm>
              <a:custGeom>
                <a:avLst/>
                <a:gdLst>
                  <a:gd name="T0" fmla="*/ 14 w 14"/>
                  <a:gd name="T1" fmla="*/ 6 h 13"/>
                  <a:gd name="T2" fmla="*/ 11 w 14"/>
                  <a:gd name="T3" fmla="*/ 1 h 13"/>
                  <a:gd name="T4" fmla="*/ 10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4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2" name="Freeform 3467">
                <a:extLst>
                  <a:ext uri="{FF2B5EF4-FFF2-40B4-BE49-F238E27FC236}">
                    <a16:creationId xmlns:a16="http://schemas.microsoft.com/office/drawing/2014/main" id="{9053C3EA-0949-42A0-AA4D-CC9391709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4501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7 h 13"/>
                  <a:gd name="T8" fmla="*/ 11 w 14"/>
                  <a:gd name="T9" fmla="*/ 2 h 13"/>
                  <a:gd name="T10" fmla="*/ 8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7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3" name="Freeform 3468">
                <a:extLst>
                  <a:ext uri="{FF2B5EF4-FFF2-40B4-BE49-F238E27FC236}">
                    <a16:creationId xmlns:a16="http://schemas.microsoft.com/office/drawing/2014/main" id="{FDBC07E0-2DA3-4867-9E01-2D048D0AD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4541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1 w 14"/>
                  <a:gd name="T7" fmla="*/ 12 h 14"/>
                  <a:gd name="T8" fmla="*/ 13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1 w 14"/>
                  <a:gd name="T19" fmla="*/ 2 h 14"/>
                  <a:gd name="T20" fmla="*/ 0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2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0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4" name="Freeform 3469">
                <a:extLst>
                  <a:ext uri="{FF2B5EF4-FFF2-40B4-BE49-F238E27FC236}">
                    <a16:creationId xmlns:a16="http://schemas.microsoft.com/office/drawing/2014/main" id="{955C48DA-8F5B-4813-AF41-F169B5094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4582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7 w 15"/>
                  <a:gd name="T11" fmla="*/ 0 h 14"/>
                  <a:gd name="T12" fmla="*/ 2 w 15"/>
                  <a:gd name="T13" fmla="*/ 2 h 14"/>
                  <a:gd name="T14" fmla="*/ 0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5" name="Freeform 3470">
                <a:extLst>
                  <a:ext uri="{FF2B5EF4-FFF2-40B4-BE49-F238E27FC236}">
                    <a16:creationId xmlns:a16="http://schemas.microsoft.com/office/drawing/2014/main" id="{2C3097D6-5A5D-4D8E-B02A-3BE6E64FE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622"/>
                <a:ext cx="94" cy="100"/>
              </a:xfrm>
              <a:custGeom>
                <a:avLst/>
                <a:gdLst>
                  <a:gd name="T0" fmla="*/ 13 w 14"/>
                  <a:gd name="T1" fmla="*/ 3 h 15"/>
                  <a:gd name="T2" fmla="*/ 8 w 14"/>
                  <a:gd name="T3" fmla="*/ 0 h 15"/>
                  <a:gd name="T4" fmla="*/ 7 w 14"/>
                  <a:gd name="T5" fmla="*/ 0 h 15"/>
                  <a:gd name="T6" fmla="*/ 2 w 14"/>
                  <a:gd name="T7" fmla="*/ 2 h 15"/>
                  <a:gd name="T8" fmla="*/ 0 w 14"/>
                  <a:gd name="T9" fmla="*/ 7 h 15"/>
                  <a:gd name="T10" fmla="*/ 0 w 14"/>
                  <a:gd name="T11" fmla="*/ 7 h 15"/>
                  <a:gd name="T12" fmla="*/ 2 w 14"/>
                  <a:gd name="T13" fmla="*/ 12 h 15"/>
                  <a:gd name="T14" fmla="*/ 6 w 14"/>
                  <a:gd name="T15" fmla="*/ 15 h 15"/>
                  <a:gd name="T16" fmla="*/ 7 w 14"/>
                  <a:gd name="T17" fmla="*/ 15 h 15"/>
                  <a:gd name="T18" fmla="*/ 11 w 14"/>
                  <a:gd name="T19" fmla="*/ 13 h 15"/>
                  <a:gd name="T20" fmla="*/ 14 w 14"/>
                  <a:gd name="T21" fmla="*/ 8 h 15"/>
                  <a:gd name="T22" fmla="*/ 14 w 14"/>
                  <a:gd name="T23" fmla="*/ 7 h 15"/>
                  <a:gd name="T24" fmla="*/ 13 w 14"/>
                  <a:gd name="T2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3" y="3"/>
                    </a:move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6" name="Freeform 3471">
                <a:extLst>
                  <a:ext uri="{FF2B5EF4-FFF2-40B4-BE49-F238E27FC236}">
                    <a16:creationId xmlns:a16="http://schemas.microsoft.com/office/drawing/2014/main" id="{832BF5AD-33E7-4AC9-BE8B-B4F129B04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4662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2 w 15"/>
                  <a:gd name="T19" fmla="*/ 12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7" name="Freeform 3472">
                <a:extLst>
                  <a:ext uri="{FF2B5EF4-FFF2-40B4-BE49-F238E27FC236}">
                    <a16:creationId xmlns:a16="http://schemas.microsoft.com/office/drawing/2014/main" id="{DA6D755E-8193-408D-8BDF-C89572A92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4702"/>
                <a:ext cx="101" cy="106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3 w 15"/>
                  <a:gd name="T5" fmla="*/ 1 h 16"/>
                  <a:gd name="T6" fmla="*/ 0 w 15"/>
                  <a:gd name="T7" fmla="*/ 8 h 16"/>
                  <a:gd name="T8" fmla="*/ 0 w 15"/>
                  <a:gd name="T9" fmla="*/ 8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2 w 15"/>
                  <a:gd name="T17" fmla="*/ 14 h 16"/>
                  <a:gd name="T18" fmla="*/ 12 w 15"/>
                  <a:gd name="T19" fmla="*/ 14 h 16"/>
                  <a:gd name="T20" fmla="*/ 15 w 15"/>
                  <a:gd name="T21" fmla="*/ 8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6"/>
                    </a:cubicBezTo>
                    <a:cubicBezTo>
                      <a:pt x="9" y="16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8" name="Freeform 3473">
                <a:extLst>
                  <a:ext uri="{FF2B5EF4-FFF2-40B4-BE49-F238E27FC236}">
                    <a16:creationId xmlns:a16="http://schemas.microsoft.com/office/drawing/2014/main" id="{9333A5F0-ED1D-4BD0-8B87-D7403AC1D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4742"/>
                <a:ext cx="101" cy="80"/>
              </a:xfrm>
              <a:custGeom>
                <a:avLst/>
                <a:gdLst>
                  <a:gd name="T0" fmla="*/ 15 w 15"/>
                  <a:gd name="T1" fmla="*/ 8 h 12"/>
                  <a:gd name="T2" fmla="*/ 14 w 15"/>
                  <a:gd name="T3" fmla="*/ 4 h 12"/>
                  <a:gd name="T4" fmla="*/ 7 w 15"/>
                  <a:gd name="T5" fmla="*/ 0 h 12"/>
                  <a:gd name="T6" fmla="*/ 7 w 15"/>
                  <a:gd name="T7" fmla="*/ 0 h 12"/>
                  <a:gd name="T8" fmla="*/ 3 w 15"/>
                  <a:gd name="T9" fmla="*/ 2 h 12"/>
                  <a:gd name="T10" fmla="*/ 0 w 15"/>
                  <a:gd name="T11" fmla="*/ 8 h 12"/>
                  <a:gd name="T12" fmla="*/ 0 w 15"/>
                  <a:gd name="T13" fmla="*/ 8 h 12"/>
                  <a:gd name="T14" fmla="*/ 1 w 15"/>
                  <a:gd name="T15" fmla="*/ 12 h 12"/>
                  <a:gd name="T16" fmla="*/ 12 w 15"/>
                  <a:gd name="T17" fmla="*/ 12 h 12"/>
                  <a:gd name="T18" fmla="*/ 15 w 15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2">
                    <a:moveTo>
                      <a:pt x="15" y="8"/>
                    </a:move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"/>
                      <a:pt x="14" y="9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9" name="Freeform 3474">
                <a:extLst>
                  <a:ext uri="{FF2B5EF4-FFF2-40B4-BE49-F238E27FC236}">
                    <a16:creationId xmlns:a16="http://schemas.microsoft.com/office/drawing/2014/main" id="{DA3FFD19-D3D8-4DF6-AE24-A2E9A6802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4782"/>
                <a:ext cx="93" cy="40"/>
              </a:xfrm>
              <a:custGeom>
                <a:avLst/>
                <a:gdLst>
                  <a:gd name="T0" fmla="*/ 7 w 14"/>
                  <a:gd name="T1" fmla="*/ 0 h 6"/>
                  <a:gd name="T2" fmla="*/ 6 w 14"/>
                  <a:gd name="T3" fmla="*/ 1 h 6"/>
                  <a:gd name="T4" fmla="*/ 3 w 14"/>
                  <a:gd name="T5" fmla="*/ 2 h 6"/>
                  <a:gd name="T6" fmla="*/ 0 w 14"/>
                  <a:gd name="T7" fmla="*/ 6 h 6"/>
                  <a:gd name="T8" fmla="*/ 14 w 14"/>
                  <a:gd name="T9" fmla="*/ 6 h 6"/>
                  <a:gd name="T10" fmla="*/ 14 w 14"/>
                  <a:gd name="T11" fmla="*/ 5 h 6"/>
                  <a:gd name="T12" fmla="*/ 7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7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5" y="1"/>
                      <a:pt x="4" y="1"/>
                      <a:pt x="3" y="2"/>
                    </a:cubicBezTo>
                    <a:cubicBezTo>
                      <a:pt x="2" y="3"/>
                      <a:pt x="0" y="4"/>
                      <a:pt x="0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2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0" name="Oval 3475">
                <a:extLst>
                  <a:ext uri="{FF2B5EF4-FFF2-40B4-BE49-F238E27FC236}">
                    <a16:creationId xmlns:a16="http://schemas.microsoft.com/office/drawing/2014/main" id="{AF4852CE-FBAB-4D73-B818-F1B830E29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9" y="287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1" name="Oval 3476">
                <a:extLst>
                  <a:ext uri="{FF2B5EF4-FFF2-40B4-BE49-F238E27FC236}">
                    <a16:creationId xmlns:a16="http://schemas.microsoft.com/office/drawing/2014/main" id="{CBA8D52E-85B1-49EB-AFFD-FFE0719F11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2" y="291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2" name="Oval 3477">
                <a:extLst>
                  <a:ext uri="{FF2B5EF4-FFF2-40B4-BE49-F238E27FC236}">
                    <a16:creationId xmlns:a16="http://schemas.microsoft.com/office/drawing/2014/main" id="{96F92DA5-8FBB-4789-9734-E95DB90F3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3" y="295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3" name="Oval 3478">
                <a:extLst>
                  <a:ext uri="{FF2B5EF4-FFF2-40B4-BE49-F238E27FC236}">
                    <a16:creationId xmlns:a16="http://schemas.microsoft.com/office/drawing/2014/main" id="{F2094108-5C6B-4E4F-9A24-B942E2154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3" y="299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4" name="Oval 3479">
                <a:extLst>
                  <a:ext uri="{FF2B5EF4-FFF2-40B4-BE49-F238E27FC236}">
                    <a16:creationId xmlns:a16="http://schemas.microsoft.com/office/drawing/2014/main" id="{DD5219B6-857F-4198-9954-D52391619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6" y="303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5" name="Oval 3480">
                <a:extLst>
                  <a:ext uri="{FF2B5EF4-FFF2-40B4-BE49-F238E27FC236}">
                    <a16:creationId xmlns:a16="http://schemas.microsoft.com/office/drawing/2014/main" id="{68340DF1-55BA-40DF-8915-5FFED4B7B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7" y="307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6" name="Oval 3481">
                <a:extLst>
                  <a:ext uri="{FF2B5EF4-FFF2-40B4-BE49-F238E27FC236}">
                    <a16:creationId xmlns:a16="http://schemas.microsoft.com/office/drawing/2014/main" id="{34A9ABD4-CA03-435C-AA35-8D081D71C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" y="3114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7" name="Oval 3482">
                <a:extLst>
                  <a:ext uri="{FF2B5EF4-FFF2-40B4-BE49-F238E27FC236}">
                    <a16:creationId xmlns:a16="http://schemas.microsoft.com/office/drawing/2014/main" id="{6AD1AE84-DF97-4F48-8B50-5777C113AE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1" y="315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8" name="Oval 3483">
                <a:extLst>
                  <a:ext uri="{FF2B5EF4-FFF2-40B4-BE49-F238E27FC236}">
                    <a16:creationId xmlns:a16="http://schemas.microsoft.com/office/drawing/2014/main" id="{2773BDA5-5142-4E66-9B27-2B3FFA027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4" y="31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9" name="Oval 3484">
                <a:extLst>
                  <a:ext uri="{FF2B5EF4-FFF2-40B4-BE49-F238E27FC236}">
                    <a16:creationId xmlns:a16="http://schemas.microsoft.com/office/drawing/2014/main" id="{B505A80F-83FC-467B-B111-0565AE48A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4" y="323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0" name="Oval 3485">
                <a:extLst>
                  <a:ext uri="{FF2B5EF4-FFF2-40B4-BE49-F238E27FC236}">
                    <a16:creationId xmlns:a16="http://schemas.microsoft.com/office/drawing/2014/main" id="{073F43FA-3892-428E-8FAC-55C77CECC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3281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1" name="Oval 3486">
                <a:extLst>
                  <a:ext uri="{FF2B5EF4-FFF2-40B4-BE49-F238E27FC236}">
                    <a16:creationId xmlns:a16="http://schemas.microsoft.com/office/drawing/2014/main" id="{06DDFD7A-8DAA-4C28-A278-C65AC5DA70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8" y="3321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2" name="Oval 3487">
                <a:extLst>
                  <a:ext uri="{FF2B5EF4-FFF2-40B4-BE49-F238E27FC236}">
                    <a16:creationId xmlns:a16="http://schemas.microsoft.com/office/drawing/2014/main" id="{28C65380-F2C6-45E3-AB5A-9F3BD3024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8" y="336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3" name="Oval 3488">
                <a:extLst>
                  <a:ext uri="{FF2B5EF4-FFF2-40B4-BE49-F238E27FC236}">
                    <a16:creationId xmlns:a16="http://schemas.microsoft.com/office/drawing/2014/main" id="{EF8F4717-0BCC-4D14-909F-E5427CD72B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2" y="3401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4" name="Oval 3489">
                <a:extLst>
                  <a:ext uri="{FF2B5EF4-FFF2-40B4-BE49-F238E27FC236}">
                    <a16:creationId xmlns:a16="http://schemas.microsoft.com/office/drawing/2014/main" id="{843359F1-2DD3-4E34-ACF4-CFE7E30D4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2" y="344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5" name="Oval 3490">
                <a:extLst>
                  <a:ext uri="{FF2B5EF4-FFF2-40B4-BE49-F238E27FC236}">
                    <a16:creationId xmlns:a16="http://schemas.microsoft.com/office/drawing/2014/main" id="{F1678E1C-5087-4EF1-B9B1-48193DFD1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2" y="348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6" name="Oval 3491">
                <a:extLst>
                  <a:ext uri="{FF2B5EF4-FFF2-40B4-BE49-F238E27FC236}">
                    <a16:creationId xmlns:a16="http://schemas.microsoft.com/office/drawing/2014/main" id="{89D618BD-A47C-4673-8E55-FA63F9080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352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7" name="Oval 3492">
                <a:extLst>
                  <a:ext uri="{FF2B5EF4-FFF2-40B4-BE49-F238E27FC236}">
                    <a16:creationId xmlns:a16="http://schemas.microsoft.com/office/drawing/2014/main" id="{B29D8D74-BA4F-4CA7-AFEB-FE6B90C58D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6" y="356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8" name="Oval 3493">
                <a:extLst>
                  <a:ext uri="{FF2B5EF4-FFF2-40B4-BE49-F238E27FC236}">
                    <a16:creationId xmlns:a16="http://schemas.microsoft.com/office/drawing/2014/main" id="{8619C149-CBC7-4E79-BF35-CA5445C57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360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9" name="Oval 3494">
                <a:extLst>
                  <a:ext uri="{FF2B5EF4-FFF2-40B4-BE49-F238E27FC236}">
                    <a16:creationId xmlns:a16="http://schemas.microsoft.com/office/drawing/2014/main" id="{0DC8B77C-B8CC-4A42-B873-5DC387DA6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0" y="364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0" name="Oval 3495">
                <a:extLst>
                  <a:ext uri="{FF2B5EF4-FFF2-40B4-BE49-F238E27FC236}">
                    <a16:creationId xmlns:a16="http://schemas.microsoft.com/office/drawing/2014/main" id="{0DFDB722-8F79-4B3B-B266-8BE890E37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0" y="3688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1" name="Oval 3496">
                <a:extLst>
                  <a:ext uri="{FF2B5EF4-FFF2-40B4-BE49-F238E27FC236}">
                    <a16:creationId xmlns:a16="http://schemas.microsoft.com/office/drawing/2014/main" id="{38E9AAAF-C002-40DC-B652-88F1D8281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3728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2" name="Oval 3497">
                <a:extLst>
                  <a:ext uri="{FF2B5EF4-FFF2-40B4-BE49-F238E27FC236}">
                    <a16:creationId xmlns:a16="http://schemas.microsoft.com/office/drawing/2014/main" id="{65E1947A-ACF8-41F0-8C22-0DFDD1C37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3768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3" name="Oval 3498">
                <a:extLst>
                  <a:ext uri="{FF2B5EF4-FFF2-40B4-BE49-F238E27FC236}">
                    <a16:creationId xmlns:a16="http://schemas.microsoft.com/office/drawing/2014/main" id="{BFBB1A55-2290-4D46-896E-D0EFB3DA0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3808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4" name="Oval 3499">
                <a:extLst>
                  <a:ext uri="{FF2B5EF4-FFF2-40B4-BE49-F238E27FC236}">
                    <a16:creationId xmlns:a16="http://schemas.microsoft.com/office/drawing/2014/main" id="{ABC2D8C0-BDEE-45DD-A350-8F8E820D9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384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5" name="Oval 3500">
                <a:extLst>
                  <a:ext uri="{FF2B5EF4-FFF2-40B4-BE49-F238E27FC236}">
                    <a16:creationId xmlns:a16="http://schemas.microsoft.com/office/drawing/2014/main" id="{826DDA77-7F97-4B1F-B765-A3760CD88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388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6" name="Oval 3501">
                <a:extLst>
                  <a:ext uri="{FF2B5EF4-FFF2-40B4-BE49-F238E27FC236}">
                    <a16:creationId xmlns:a16="http://schemas.microsoft.com/office/drawing/2014/main" id="{0F60399B-9FDB-466A-B987-DDAA6CF1B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392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7" name="Oval 3502">
                <a:extLst>
                  <a:ext uri="{FF2B5EF4-FFF2-40B4-BE49-F238E27FC236}">
                    <a16:creationId xmlns:a16="http://schemas.microsoft.com/office/drawing/2014/main" id="{CAD310D0-8EFF-4C9F-91B2-FE7E1235E2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396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8" name="Oval 3503">
                <a:extLst>
                  <a:ext uri="{FF2B5EF4-FFF2-40B4-BE49-F238E27FC236}">
                    <a16:creationId xmlns:a16="http://schemas.microsoft.com/office/drawing/2014/main" id="{A1A93832-BE21-416E-A7C7-D4584BB3E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400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9" name="Oval 3504">
                <a:extLst>
                  <a:ext uri="{FF2B5EF4-FFF2-40B4-BE49-F238E27FC236}">
                    <a16:creationId xmlns:a16="http://schemas.microsoft.com/office/drawing/2014/main" id="{E4134705-30A3-4485-BF37-D4FE7A2FB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6" y="404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0" name="Oval 3505">
                <a:extLst>
                  <a:ext uri="{FF2B5EF4-FFF2-40B4-BE49-F238E27FC236}">
                    <a16:creationId xmlns:a16="http://schemas.microsoft.com/office/drawing/2014/main" id="{00A6A35D-471B-4B3F-89F6-41231797C3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408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1" name="Oval 3506">
                <a:extLst>
                  <a:ext uri="{FF2B5EF4-FFF2-40B4-BE49-F238E27FC236}">
                    <a16:creationId xmlns:a16="http://schemas.microsoft.com/office/drawing/2014/main" id="{AD7E9299-3361-48E1-8249-5978C3D80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4135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2" name="Oval 3507">
                <a:extLst>
                  <a:ext uri="{FF2B5EF4-FFF2-40B4-BE49-F238E27FC236}">
                    <a16:creationId xmlns:a16="http://schemas.microsoft.com/office/drawing/2014/main" id="{613AC7C7-3A1E-4806-82F5-AFC5B26F0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0" y="4175"/>
                <a:ext cx="66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3" name="Oval 3508">
                <a:extLst>
                  <a:ext uri="{FF2B5EF4-FFF2-40B4-BE49-F238E27FC236}">
                    <a16:creationId xmlns:a16="http://schemas.microsoft.com/office/drawing/2014/main" id="{729AB66F-3F6B-4359-8395-EC9E6CF6DF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4215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4" name="Oval 3509">
                <a:extLst>
                  <a:ext uri="{FF2B5EF4-FFF2-40B4-BE49-F238E27FC236}">
                    <a16:creationId xmlns:a16="http://schemas.microsoft.com/office/drawing/2014/main" id="{BC9DAE45-FE36-4484-BA90-EE9666CB8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4255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5" name="Oval 3510">
                <a:extLst>
                  <a:ext uri="{FF2B5EF4-FFF2-40B4-BE49-F238E27FC236}">
                    <a16:creationId xmlns:a16="http://schemas.microsoft.com/office/drawing/2014/main" id="{FEBF07D4-3074-41CD-BBB6-E0CAAA6EE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4295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6" name="Oval 3511">
                <a:extLst>
                  <a:ext uri="{FF2B5EF4-FFF2-40B4-BE49-F238E27FC236}">
                    <a16:creationId xmlns:a16="http://schemas.microsoft.com/office/drawing/2014/main" id="{E6A4E08B-4D42-44C7-9586-BD2E0C93D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433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7" name="Oval 3512">
                <a:extLst>
                  <a:ext uri="{FF2B5EF4-FFF2-40B4-BE49-F238E27FC236}">
                    <a16:creationId xmlns:a16="http://schemas.microsoft.com/office/drawing/2014/main" id="{99FF6086-BFB5-47C1-BEBB-60C6254CE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4375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8" name="Oval 3513">
                <a:extLst>
                  <a:ext uri="{FF2B5EF4-FFF2-40B4-BE49-F238E27FC236}">
                    <a16:creationId xmlns:a16="http://schemas.microsoft.com/office/drawing/2014/main" id="{2DBB7F14-ABC1-4142-BFA6-B86E4E181D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441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9" name="Oval 3514">
                <a:extLst>
                  <a:ext uri="{FF2B5EF4-FFF2-40B4-BE49-F238E27FC236}">
                    <a16:creationId xmlns:a16="http://schemas.microsoft.com/office/drawing/2014/main" id="{D7E6E602-F749-4066-A46E-F94299C60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4455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0" name="Oval 3515">
                <a:extLst>
                  <a:ext uri="{FF2B5EF4-FFF2-40B4-BE49-F238E27FC236}">
                    <a16:creationId xmlns:a16="http://schemas.microsoft.com/office/drawing/2014/main" id="{949EF2E2-4554-4FD6-9C96-005F80B1C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449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1" name="Freeform 3516">
                <a:extLst>
                  <a:ext uri="{FF2B5EF4-FFF2-40B4-BE49-F238E27FC236}">
                    <a16:creationId xmlns:a16="http://schemas.microsoft.com/office/drawing/2014/main" id="{4A535295-DBE6-4EFD-AEF8-5266AC75C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4535"/>
                <a:ext cx="94" cy="93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0 h 14"/>
                  <a:gd name="T4" fmla="*/ 0 w 14"/>
                  <a:gd name="T5" fmla="*/ 7 h 14"/>
                  <a:gd name="T6" fmla="*/ 7 w 14"/>
                  <a:gd name="T7" fmla="*/ 14 h 14"/>
                  <a:gd name="T8" fmla="*/ 12 w 14"/>
                  <a:gd name="T9" fmla="*/ 11 h 14"/>
                  <a:gd name="T10" fmla="*/ 13 w 14"/>
                  <a:gd name="T11" fmla="*/ 10 h 14"/>
                  <a:gd name="T12" fmla="*/ 14 w 14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2" name="Freeform 3517">
                <a:extLst>
                  <a:ext uri="{FF2B5EF4-FFF2-40B4-BE49-F238E27FC236}">
                    <a16:creationId xmlns:a16="http://schemas.microsoft.com/office/drawing/2014/main" id="{C60CCD30-347B-4676-857A-555581955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4575"/>
                <a:ext cx="87" cy="93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4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3" name="Freeform 3518">
                <a:extLst>
                  <a:ext uri="{FF2B5EF4-FFF2-40B4-BE49-F238E27FC236}">
                    <a16:creationId xmlns:a16="http://schemas.microsoft.com/office/drawing/2014/main" id="{C24D3AF3-C9B1-4578-A407-367ADD87F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4622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1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6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0"/>
                      <a:pt x="3" y="12"/>
                    </a:cubicBezTo>
                    <a:cubicBezTo>
                      <a:pt x="4" y="12"/>
                      <a:pt x="5" y="12"/>
                      <a:pt x="6" y="13"/>
                    </a:cubicBezTo>
                    <a:cubicBezTo>
                      <a:pt x="6" y="13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4" name="Freeform 3519">
                <a:extLst>
                  <a:ext uri="{FF2B5EF4-FFF2-40B4-BE49-F238E27FC236}">
                    <a16:creationId xmlns:a16="http://schemas.microsoft.com/office/drawing/2014/main" id="{7D49EF3B-4C1B-4065-97B2-A14E98553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4662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5" name="Freeform 3520">
                <a:extLst>
                  <a:ext uri="{FF2B5EF4-FFF2-40B4-BE49-F238E27FC236}">
                    <a16:creationId xmlns:a16="http://schemas.microsoft.com/office/drawing/2014/main" id="{71295BFA-1973-4CBD-B492-316BBA59C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4702"/>
                <a:ext cx="94" cy="93"/>
              </a:xfrm>
              <a:custGeom>
                <a:avLst/>
                <a:gdLst>
                  <a:gd name="T0" fmla="*/ 12 w 14"/>
                  <a:gd name="T1" fmla="*/ 3 h 14"/>
                  <a:gd name="T2" fmla="*/ 8 w 14"/>
                  <a:gd name="T3" fmla="*/ 0 h 14"/>
                  <a:gd name="T4" fmla="*/ 7 w 14"/>
                  <a:gd name="T5" fmla="*/ 0 h 14"/>
                  <a:gd name="T6" fmla="*/ 2 w 14"/>
                  <a:gd name="T7" fmla="*/ 2 h 14"/>
                  <a:gd name="T8" fmla="*/ 0 w 14"/>
                  <a:gd name="T9" fmla="*/ 6 h 14"/>
                  <a:gd name="T10" fmla="*/ 0 w 14"/>
                  <a:gd name="T11" fmla="*/ 7 h 14"/>
                  <a:gd name="T12" fmla="*/ 2 w 14"/>
                  <a:gd name="T13" fmla="*/ 12 h 14"/>
                  <a:gd name="T14" fmla="*/ 6 w 14"/>
                  <a:gd name="T15" fmla="*/ 14 h 14"/>
                  <a:gd name="T16" fmla="*/ 7 w 14"/>
                  <a:gd name="T17" fmla="*/ 14 h 14"/>
                  <a:gd name="T18" fmla="*/ 11 w 14"/>
                  <a:gd name="T19" fmla="*/ 13 h 14"/>
                  <a:gd name="T20" fmla="*/ 14 w 14"/>
                  <a:gd name="T21" fmla="*/ 8 h 14"/>
                  <a:gd name="T22" fmla="*/ 14 w 14"/>
                  <a:gd name="T23" fmla="*/ 7 h 14"/>
                  <a:gd name="T24" fmla="*/ 12 w 14"/>
                  <a:gd name="T2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3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6" name="Freeform 3521">
                <a:extLst>
                  <a:ext uri="{FF2B5EF4-FFF2-40B4-BE49-F238E27FC236}">
                    <a16:creationId xmlns:a16="http://schemas.microsoft.com/office/drawing/2014/main" id="{83430673-3B5F-450A-B77A-DA2E1CF1B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4742"/>
                <a:ext cx="100" cy="80"/>
              </a:xfrm>
              <a:custGeom>
                <a:avLst/>
                <a:gdLst>
                  <a:gd name="T0" fmla="*/ 15 w 15"/>
                  <a:gd name="T1" fmla="*/ 8 h 12"/>
                  <a:gd name="T2" fmla="*/ 15 w 15"/>
                  <a:gd name="T3" fmla="*/ 7 h 12"/>
                  <a:gd name="T4" fmla="*/ 13 w 15"/>
                  <a:gd name="T5" fmla="*/ 3 h 12"/>
                  <a:gd name="T6" fmla="*/ 8 w 15"/>
                  <a:gd name="T7" fmla="*/ 0 h 12"/>
                  <a:gd name="T8" fmla="*/ 8 w 15"/>
                  <a:gd name="T9" fmla="*/ 0 h 12"/>
                  <a:gd name="T10" fmla="*/ 3 w 15"/>
                  <a:gd name="T11" fmla="*/ 2 h 12"/>
                  <a:gd name="T12" fmla="*/ 0 w 15"/>
                  <a:gd name="T13" fmla="*/ 7 h 12"/>
                  <a:gd name="T14" fmla="*/ 0 w 15"/>
                  <a:gd name="T15" fmla="*/ 7 h 12"/>
                  <a:gd name="T16" fmla="*/ 2 w 15"/>
                  <a:gd name="T17" fmla="*/ 12 h 12"/>
                  <a:gd name="T18" fmla="*/ 12 w 15"/>
                  <a:gd name="T19" fmla="*/ 12 h 12"/>
                  <a:gd name="T20" fmla="*/ 15 w 15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2">
                    <a:moveTo>
                      <a:pt x="15" y="8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4" y="9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7" name="Freeform 3522">
                <a:extLst>
                  <a:ext uri="{FF2B5EF4-FFF2-40B4-BE49-F238E27FC236}">
                    <a16:creationId xmlns:a16="http://schemas.microsoft.com/office/drawing/2014/main" id="{3B0CC26B-859A-4C75-9EFF-A08C6454B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" y="4782"/>
                <a:ext cx="100" cy="40"/>
              </a:xfrm>
              <a:custGeom>
                <a:avLst/>
                <a:gdLst>
                  <a:gd name="T0" fmla="*/ 7 w 15"/>
                  <a:gd name="T1" fmla="*/ 0 h 6"/>
                  <a:gd name="T2" fmla="*/ 7 w 15"/>
                  <a:gd name="T3" fmla="*/ 0 h 6"/>
                  <a:gd name="T4" fmla="*/ 3 w 15"/>
                  <a:gd name="T5" fmla="*/ 2 h 6"/>
                  <a:gd name="T6" fmla="*/ 0 w 15"/>
                  <a:gd name="T7" fmla="*/ 6 h 6"/>
                  <a:gd name="T8" fmla="*/ 15 w 15"/>
                  <a:gd name="T9" fmla="*/ 6 h 6"/>
                  <a:gd name="T10" fmla="*/ 14 w 15"/>
                  <a:gd name="T11" fmla="*/ 4 h 6"/>
                  <a:gd name="T12" fmla="*/ 7 w 1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6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4"/>
                      <a:pt x="0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2" y="1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8" name="Oval 3523">
                <a:extLst>
                  <a:ext uri="{FF2B5EF4-FFF2-40B4-BE49-F238E27FC236}">
                    <a16:creationId xmlns:a16="http://schemas.microsoft.com/office/drawing/2014/main" id="{202CDBF2-BA59-4930-B861-1C08F08BA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2" y="299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9" name="Oval 3524">
                <a:extLst>
                  <a:ext uri="{FF2B5EF4-FFF2-40B4-BE49-F238E27FC236}">
                    <a16:creationId xmlns:a16="http://schemas.microsoft.com/office/drawing/2014/main" id="{3DFDFCB3-DD99-462A-B954-CBF2FB970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3" y="3034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0" name="Oval 3525">
                <a:extLst>
                  <a:ext uri="{FF2B5EF4-FFF2-40B4-BE49-F238E27FC236}">
                    <a16:creationId xmlns:a16="http://schemas.microsoft.com/office/drawing/2014/main" id="{A3B0216C-EFB0-4ABD-861C-BFBB492A4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6" y="3074"/>
                <a:ext cx="13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1" name="Oval 3526">
                <a:extLst>
                  <a:ext uri="{FF2B5EF4-FFF2-40B4-BE49-F238E27FC236}">
                    <a16:creationId xmlns:a16="http://schemas.microsoft.com/office/drawing/2014/main" id="{88DF5B2B-DD61-446E-85C9-7EFF936DE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6" y="311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2" name="Oval 3527">
                <a:extLst>
                  <a:ext uri="{FF2B5EF4-FFF2-40B4-BE49-F238E27FC236}">
                    <a16:creationId xmlns:a16="http://schemas.microsoft.com/office/drawing/2014/main" id="{6705C3CB-777D-452E-9C39-611F92C64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315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3" name="Oval 3528">
                <a:extLst>
                  <a:ext uri="{FF2B5EF4-FFF2-40B4-BE49-F238E27FC236}">
                    <a16:creationId xmlns:a16="http://schemas.microsoft.com/office/drawing/2014/main" id="{4C9DB874-C708-4DAF-8895-E32497817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0" y="319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4" name="Oval 3529">
                <a:extLst>
                  <a:ext uri="{FF2B5EF4-FFF2-40B4-BE49-F238E27FC236}">
                    <a16:creationId xmlns:a16="http://schemas.microsoft.com/office/drawing/2014/main" id="{7792F80F-D8EE-459D-904B-EA019CFEB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0" y="323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5" name="Oval 3530">
                <a:extLst>
                  <a:ext uri="{FF2B5EF4-FFF2-40B4-BE49-F238E27FC236}">
                    <a16:creationId xmlns:a16="http://schemas.microsoft.com/office/drawing/2014/main" id="{69D00AE3-A675-48E4-AC03-243E23DA40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4" y="32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6" name="Oval 3531">
                <a:extLst>
                  <a:ext uri="{FF2B5EF4-FFF2-40B4-BE49-F238E27FC236}">
                    <a16:creationId xmlns:a16="http://schemas.microsoft.com/office/drawing/2014/main" id="{0E6CF726-B584-40D8-9DC1-5A69705783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4" y="331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7" name="Oval 3532">
                <a:extLst>
                  <a:ext uri="{FF2B5EF4-FFF2-40B4-BE49-F238E27FC236}">
                    <a16:creationId xmlns:a16="http://schemas.microsoft.com/office/drawing/2014/main" id="{1EB69288-91D3-4523-8F21-EBA135782A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4" y="335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8" name="Oval 3533">
                <a:extLst>
                  <a:ext uri="{FF2B5EF4-FFF2-40B4-BE49-F238E27FC236}">
                    <a16:creationId xmlns:a16="http://schemas.microsoft.com/office/drawing/2014/main" id="{879C7C9E-98E9-4356-8619-4E9C90AE1D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8" y="339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9" name="Oval 3534">
                <a:extLst>
                  <a:ext uri="{FF2B5EF4-FFF2-40B4-BE49-F238E27FC236}">
                    <a16:creationId xmlns:a16="http://schemas.microsoft.com/office/drawing/2014/main" id="{C80FD9A3-620E-4011-A944-AEAA2C80B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" y="344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0" name="Oval 3535">
                <a:extLst>
                  <a:ext uri="{FF2B5EF4-FFF2-40B4-BE49-F238E27FC236}">
                    <a16:creationId xmlns:a16="http://schemas.microsoft.com/office/drawing/2014/main" id="{7E3B3AB4-935C-4F40-81A9-217C201E1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" y="3481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1" name="Oval 3536">
                <a:extLst>
                  <a:ext uri="{FF2B5EF4-FFF2-40B4-BE49-F238E27FC236}">
                    <a16:creationId xmlns:a16="http://schemas.microsoft.com/office/drawing/2014/main" id="{A6920343-FE8D-4177-AABE-9584E16800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2" y="3521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2" name="Oval 3537">
                <a:extLst>
                  <a:ext uri="{FF2B5EF4-FFF2-40B4-BE49-F238E27FC236}">
                    <a16:creationId xmlns:a16="http://schemas.microsoft.com/office/drawing/2014/main" id="{46D95CD6-B3E7-4BCD-97C1-5C52EAAB19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2" y="3561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3" name="Oval 3538">
                <a:extLst>
                  <a:ext uri="{FF2B5EF4-FFF2-40B4-BE49-F238E27FC236}">
                    <a16:creationId xmlns:a16="http://schemas.microsoft.com/office/drawing/2014/main" id="{9A1059F5-1ECC-4704-BD43-BC4C37E88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6" y="360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4" name="Oval 3539">
                <a:extLst>
                  <a:ext uri="{FF2B5EF4-FFF2-40B4-BE49-F238E27FC236}">
                    <a16:creationId xmlns:a16="http://schemas.microsoft.com/office/drawing/2014/main" id="{33672032-02FD-4BA7-8A05-0614D6893D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6" y="364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5" name="Oval 3540">
                <a:extLst>
                  <a:ext uri="{FF2B5EF4-FFF2-40B4-BE49-F238E27FC236}">
                    <a16:creationId xmlns:a16="http://schemas.microsoft.com/office/drawing/2014/main" id="{20533093-96E3-4043-B534-27165CD38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36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6" name="Oval 3541">
                <a:extLst>
                  <a:ext uri="{FF2B5EF4-FFF2-40B4-BE49-F238E27FC236}">
                    <a16:creationId xmlns:a16="http://schemas.microsoft.com/office/drawing/2014/main" id="{703A55AE-7538-4E56-B2EE-B889ECD46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372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7" name="Oval 3542">
                <a:extLst>
                  <a:ext uri="{FF2B5EF4-FFF2-40B4-BE49-F238E27FC236}">
                    <a16:creationId xmlns:a16="http://schemas.microsoft.com/office/drawing/2014/main" id="{BC4DD7F8-B9BA-4495-8ED7-80BB54900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376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8" name="Oval 3543">
                <a:extLst>
                  <a:ext uri="{FF2B5EF4-FFF2-40B4-BE49-F238E27FC236}">
                    <a16:creationId xmlns:a16="http://schemas.microsoft.com/office/drawing/2014/main" id="{79C34542-B1AB-449F-84B9-E01920D2C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3801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9" name="Oval 3544">
                <a:extLst>
                  <a:ext uri="{FF2B5EF4-FFF2-40B4-BE49-F238E27FC236}">
                    <a16:creationId xmlns:a16="http://schemas.microsoft.com/office/drawing/2014/main" id="{DB62350E-C5F7-4206-AE90-28CE45368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3841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0" name="Oval 3545">
                <a:extLst>
                  <a:ext uri="{FF2B5EF4-FFF2-40B4-BE49-F238E27FC236}">
                    <a16:creationId xmlns:a16="http://schemas.microsoft.com/office/drawing/2014/main" id="{F14DF1E2-A2CA-4E6E-8B31-2189D5E603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3888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1" name="Oval 3546">
                <a:extLst>
                  <a:ext uri="{FF2B5EF4-FFF2-40B4-BE49-F238E27FC236}">
                    <a16:creationId xmlns:a16="http://schemas.microsoft.com/office/drawing/2014/main" id="{07D7224A-CA7C-49DF-BA31-8A3EA51C5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3928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2" name="Oval 3547">
                <a:extLst>
                  <a:ext uri="{FF2B5EF4-FFF2-40B4-BE49-F238E27FC236}">
                    <a16:creationId xmlns:a16="http://schemas.microsoft.com/office/drawing/2014/main" id="{A28AAE17-714B-4F2D-9345-583FC9279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3968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3" name="Oval 3548">
                <a:extLst>
                  <a:ext uri="{FF2B5EF4-FFF2-40B4-BE49-F238E27FC236}">
                    <a16:creationId xmlns:a16="http://schemas.microsoft.com/office/drawing/2014/main" id="{3A36769B-CA3B-4B7A-BB66-097093B9D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400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4" name="Oval 3549">
                <a:extLst>
                  <a:ext uri="{FF2B5EF4-FFF2-40B4-BE49-F238E27FC236}">
                    <a16:creationId xmlns:a16="http://schemas.microsoft.com/office/drawing/2014/main" id="{C3EB9608-8020-469A-9C69-470F55106C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4048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5" name="Oval 3550">
                <a:extLst>
                  <a:ext uri="{FF2B5EF4-FFF2-40B4-BE49-F238E27FC236}">
                    <a16:creationId xmlns:a16="http://schemas.microsoft.com/office/drawing/2014/main" id="{AE164B8B-171B-4ED3-A5CA-C55F5DC8D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408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6" name="Oval 3551">
                <a:extLst>
                  <a:ext uri="{FF2B5EF4-FFF2-40B4-BE49-F238E27FC236}">
                    <a16:creationId xmlns:a16="http://schemas.microsoft.com/office/drawing/2014/main" id="{85F369A6-E932-49C5-9C18-27B7D051B4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5" y="4128"/>
                <a:ext cx="61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7" name="Oval 3552">
                <a:extLst>
                  <a:ext uri="{FF2B5EF4-FFF2-40B4-BE49-F238E27FC236}">
                    <a16:creationId xmlns:a16="http://schemas.microsoft.com/office/drawing/2014/main" id="{C7DDA102-40D6-46E5-8721-1CD83C3DC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416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8" name="Oval 3553">
                <a:extLst>
                  <a:ext uri="{FF2B5EF4-FFF2-40B4-BE49-F238E27FC236}">
                    <a16:creationId xmlns:a16="http://schemas.microsoft.com/office/drawing/2014/main" id="{2E008607-8791-4EEF-94C6-D37B54BB2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420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9" name="Oval 3554">
                <a:extLst>
                  <a:ext uri="{FF2B5EF4-FFF2-40B4-BE49-F238E27FC236}">
                    <a16:creationId xmlns:a16="http://schemas.microsoft.com/office/drawing/2014/main" id="{88CC986D-BC6A-4A46-8313-0FB082A49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4255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0" name="Oval 3555">
                <a:extLst>
                  <a:ext uri="{FF2B5EF4-FFF2-40B4-BE49-F238E27FC236}">
                    <a16:creationId xmlns:a16="http://schemas.microsoft.com/office/drawing/2014/main" id="{BDBB2CA8-1373-403B-9C73-A74CE901A8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4295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1" name="Oval 3556">
                <a:extLst>
                  <a:ext uri="{FF2B5EF4-FFF2-40B4-BE49-F238E27FC236}">
                    <a16:creationId xmlns:a16="http://schemas.microsoft.com/office/drawing/2014/main" id="{F358A21B-65A7-45C3-A244-F0487B6D7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4335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2" name="Oval 3557">
                <a:extLst>
                  <a:ext uri="{FF2B5EF4-FFF2-40B4-BE49-F238E27FC236}">
                    <a16:creationId xmlns:a16="http://schemas.microsoft.com/office/drawing/2014/main" id="{7E9FE1B6-7224-4295-9632-07CC70B20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4375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3" name="Oval 3558">
                <a:extLst>
                  <a:ext uri="{FF2B5EF4-FFF2-40B4-BE49-F238E27FC236}">
                    <a16:creationId xmlns:a16="http://schemas.microsoft.com/office/drawing/2014/main" id="{C37AC867-EF0A-4AC7-A680-F345ED185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4415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4" name="Oval 3559">
                <a:extLst>
                  <a:ext uri="{FF2B5EF4-FFF2-40B4-BE49-F238E27FC236}">
                    <a16:creationId xmlns:a16="http://schemas.microsoft.com/office/drawing/2014/main" id="{2D7B7609-97EA-43D3-B548-2D154117F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4455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5" name="Oval 3560">
                <a:extLst>
                  <a:ext uri="{FF2B5EF4-FFF2-40B4-BE49-F238E27FC236}">
                    <a16:creationId xmlns:a16="http://schemas.microsoft.com/office/drawing/2014/main" id="{C509C58E-9E98-47C7-BE57-C51528823D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449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6" name="Oval 3561">
                <a:extLst>
                  <a:ext uri="{FF2B5EF4-FFF2-40B4-BE49-F238E27FC236}">
                    <a16:creationId xmlns:a16="http://schemas.microsoft.com/office/drawing/2014/main" id="{B79994D2-8556-416C-9F3D-AD620F618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1" y="4535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7" name="Oval 3562">
                <a:extLst>
                  <a:ext uri="{FF2B5EF4-FFF2-40B4-BE49-F238E27FC236}">
                    <a16:creationId xmlns:a16="http://schemas.microsoft.com/office/drawing/2014/main" id="{60ED38E5-B75C-4B85-AE0D-953B8B89D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4575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8" name="Oval 3563">
                <a:extLst>
                  <a:ext uri="{FF2B5EF4-FFF2-40B4-BE49-F238E27FC236}">
                    <a16:creationId xmlns:a16="http://schemas.microsoft.com/office/drawing/2014/main" id="{70C5E9FD-4C8D-4CB5-9F06-D10F2EDCD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461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9" name="Freeform 3564">
                <a:extLst>
                  <a:ext uri="{FF2B5EF4-FFF2-40B4-BE49-F238E27FC236}">
                    <a16:creationId xmlns:a16="http://schemas.microsoft.com/office/drawing/2014/main" id="{14B48DB3-A924-4AC8-8471-2328CF470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4655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3 w 13"/>
                  <a:gd name="T15" fmla="*/ 10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0" name="Freeform 3565">
                <a:extLst>
                  <a:ext uri="{FF2B5EF4-FFF2-40B4-BE49-F238E27FC236}">
                    <a16:creationId xmlns:a16="http://schemas.microsoft.com/office/drawing/2014/main" id="{9EDEAC58-A11C-47F9-AF0C-BD93B2605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4695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9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1 h 14"/>
                  <a:gd name="T10" fmla="*/ 7 w 14"/>
                  <a:gd name="T11" fmla="*/ 0 h 14"/>
                  <a:gd name="T12" fmla="*/ 2 w 14"/>
                  <a:gd name="T13" fmla="*/ 4 h 14"/>
                  <a:gd name="T14" fmla="*/ 1 w 14"/>
                  <a:gd name="T15" fmla="*/ 5 h 14"/>
                  <a:gd name="T16" fmla="*/ 0 w 14"/>
                  <a:gd name="T17" fmla="*/ 7 h 14"/>
                  <a:gd name="T18" fmla="*/ 3 w 14"/>
                  <a:gd name="T19" fmla="*/ 13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1" name="Freeform 3566">
                <a:extLst>
                  <a:ext uri="{FF2B5EF4-FFF2-40B4-BE49-F238E27FC236}">
                    <a16:creationId xmlns:a16="http://schemas.microsoft.com/office/drawing/2014/main" id="{316528C5-1070-4790-B20A-898ABC033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9" y="4742"/>
                <a:ext cx="94" cy="80"/>
              </a:xfrm>
              <a:custGeom>
                <a:avLst/>
                <a:gdLst>
                  <a:gd name="T0" fmla="*/ 14 w 14"/>
                  <a:gd name="T1" fmla="*/ 7 h 12"/>
                  <a:gd name="T2" fmla="*/ 12 w 14"/>
                  <a:gd name="T3" fmla="*/ 2 h 12"/>
                  <a:gd name="T4" fmla="*/ 8 w 14"/>
                  <a:gd name="T5" fmla="*/ 0 h 12"/>
                  <a:gd name="T6" fmla="*/ 7 w 14"/>
                  <a:gd name="T7" fmla="*/ 0 h 12"/>
                  <a:gd name="T8" fmla="*/ 2 w 14"/>
                  <a:gd name="T9" fmla="*/ 2 h 12"/>
                  <a:gd name="T10" fmla="*/ 0 w 14"/>
                  <a:gd name="T11" fmla="*/ 5 h 12"/>
                  <a:gd name="T12" fmla="*/ 0 w 14"/>
                  <a:gd name="T13" fmla="*/ 7 h 12"/>
                  <a:gd name="T14" fmla="*/ 2 w 14"/>
                  <a:gd name="T15" fmla="*/ 11 h 12"/>
                  <a:gd name="T16" fmla="*/ 2 w 14"/>
                  <a:gd name="T17" fmla="*/ 12 h 12"/>
                  <a:gd name="T18" fmla="*/ 12 w 14"/>
                  <a:gd name="T19" fmla="*/ 12 h 12"/>
                  <a:gd name="T20" fmla="*/ 14 w 14"/>
                  <a:gd name="T21" fmla="*/ 8 h 12"/>
                  <a:gd name="T22" fmla="*/ 14 w 14"/>
                  <a:gd name="T2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2">
                    <a:moveTo>
                      <a:pt x="14" y="7"/>
                    </a:move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2" name="Freeform 3567">
                <a:extLst>
                  <a:ext uri="{FF2B5EF4-FFF2-40B4-BE49-F238E27FC236}">
                    <a16:creationId xmlns:a16="http://schemas.microsoft.com/office/drawing/2014/main" id="{F67A430A-A415-4D71-8372-466550D5A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4782"/>
                <a:ext cx="94" cy="40"/>
              </a:xfrm>
              <a:custGeom>
                <a:avLst/>
                <a:gdLst>
                  <a:gd name="T0" fmla="*/ 8 w 14"/>
                  <a:gd name="T1" fmla="*/ 0 h 6"/>
                  <a:gd name="T2" fmla="*/ 7 w 14"/>
                  <a:gd name="T3" fmla="*/ 0 h 6"/>
                  <a:gd name="T4" fmla="*/ 2 w 14"/>
                  <a:gd name="T5" fmla="*/ 2 h 6"/>
                  <a:gd name="T6" fmla="*/ 0 w 14"/>
                  <a:gd name="T7" fmla="*/ 6 h 6"/>
                  <a:gd name="T8" fmla="*/ 14 w 14"/>
                  <a:gd name="T9" fmla="*/ 6 h 6"/>
                  <a:gd name="T10" fmla="*/ 12 w 14"/>
                  <a:gd name="T11" fmla="*/ 2 h 6"/>
                  <a:gd name="T12" fmla="*/ 8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4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3" name="Oval 3568">
                <a:extLst>
                  <a:ext uri="{FF2B5EF4-FFF2-40B4-BE49-F238E27FC236}">
                    <a16:creationId xmlns:a16="http://schemas.microsoft.com/office/drawing/2014/main" id="{79FE2CF9-D1F3-4852-ADF0-F9D1CA9FB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2" y="306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4" name="Oval 3569">
                <a:extLst>
                  <a:ext uri="{FF2B5EF4-FFF2-40B4-BE49-F238E27FC236}">
                    <a16:creationId xmlns:a16="http://schemas.microsoft.com/office/drawing/2014/main" id="{EE7B5F8E-4DBC-4918-9143-B8FD6ACAC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2" y="311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5" name="Oval 3570">
                <a:extLst>
                  <a:ext uri="{FF2B5EF4-FFF2-40B4-BE49-F238E27FC236}">
                    <a16:creationId xmlns:a16="http://schemas.microsoft.com/office/drawing/2014/main" id="{D217A3A5-9D78-41F7-A369-2873C4382A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6" y="315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6" name="Oval 3571">
                <a:extLst>
                  <a:ext uri="{FF2B5EF4-FFF2-40B4-BE49-F238E27FC236}">
                    <a16:creationId xmlns:a16="http://schemas.microsoft.com/office/drawing/2014/main" id="{4A14DE0B-AD38-4C4E-8285-0FDC2F3DB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6" y="3194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7" name="Oval 3572">
                <a:extLst>
                  <a:ext uri="{FF2B5EF4-FFF2-40B4-BE49-F238E27FC236}">
                    <a16:creationId xmlns:a16="http://schemas.microsoft.com/office/drawing/2014/main" id="{C4813850-7090-4476-973C-5F52902FC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0" y="3234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8" name="Oval 3573">
                <a:extLst>
                  <a:ext uri="{FF2B5EF4-FFF2-40B4-BE49-F238E27FC236}">
                    <a16:creationId xmlns:a16="http://schemas.microsoft.com/office/drawing/2014/main" id="{1619CEEE-2E59-4356-BAD6-8501B0D8C5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" y="327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9" name="Oval 3574">
                <a:extLst>
                  <a:ext uri="{FF2B5EF4-FFF2-40B4-BE49-F238E27FC236}">
                    <a16:creationId xmlns:a16="http://schemas.microsoft.com/office/drawing/2014/main" id="{5C79EB31-E143-4346-BFFF-40993924E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" y="331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0" name="Oval 3575">
                <a:extLst>
                  <a:ext uri="{FF2B5EF4-FFF2-40B4-BE49-F238E27FC236}">
                    <a16:creationId xmlns:a16="http://schemas.microsoft.com/office/drawing/2014/main" id="{60581F1B-1554-4BD9-A4A4-72045F4D6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" y="335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1" name="Oval 3576">
                <a:extLst>
                  <a:ext uri="{FF2B5EF4-FFF2-40B4-BE49-F238E27FC236}">
                    <a16:creationId xmlns:a16="http://schemas.microsoft.com/office/drawing/2014/main" id="{28105F85-F09C-4531-8FC3-251CD7D9D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4" y="33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2" name="Oval 3577">
                <a:extLst>
                  <a:ext uri="{FF2B5EF4-FFF2-40B4-BE49-F238E27FC236}">
                    <a16:creationId xmlns:a16="http://schemas.microsoft.com/office/drawing/2014/main" id="{AF21C32A-44FE-42D9-8C1D-BB7C8AB91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8" y="3434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3" name="Oval 3578">
                <a:extLst>
                  <a:ext uri="{FF2B5EF4-FFF2-40B4-BE49-F238E27FC236}">
                    <a16:creationId xmlns:a16="http://schemas.microsoft.com/office/drawing/2014/main" id="{6D5C1117-D447-49E9-9266-D77183AAB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8" y="347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4" name="Oval 3579">
                <a:extLst>
                  <a:ext uri="{FF2B5EF4-FFF2-40B4-BE49-F238E27FC236}">
                    <a16:creationId xmlns:a16="http://schemas.microsoft.com/office/drawing/2014/main" id="{DE8935AD-D95F-4775-A9DB-E1B64FD11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8" y="351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5" name="Oval 3580">
                <a:extLst>
                  <a:ext uri="{FF2B5EF4-FFF2-40B4-BE49-F238E27FC236}">
                    <a16:creationId xmlns:a16="http://schemas.microsoft.com/office/drawing/2014/main" id="{5A64470C-E00D-43F2-94A5-1BB3C1DCA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" y="3561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6" name="Oval 3581">
                <a:extLst>
                  <a:ext uri="{FF2B5EF4-FFF2-40B4-BE49-F238E27FC236}">
                    <a16:creationId xmlns:a16="http://schemas.microsoft.com/office/drawing/2014/main" id="{FC434AEF-A9F9-40F4-871D-4B10F3E92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2" y="3601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7" name="Oval 3582">
                <a:extLst>
                  <a:ext uri="{FF2B5EF4-FFF2-40B4-BE49-F238E27FC236}">
                    <a16:creationId xmlns:a16="http://schemas.microsoft.com/office/drawing/2014/main" id="{18D72100-166C-41AE-A899-5F53FFCFE4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3641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8" name="Oval 3583">
                <a:extLst>
                  <a:ext uri="{FF2B5EF4-FFF2-40B4-BE49-F238E27FC236}">
                    <a16:creationId xmlns:a16="http://schemas.microsoft.com/office/drawing/2014/main" id="{45C40968-23F6-4431-BD96-13D2A3EE6C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6" y="368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9" name="Oval 3584">
                <a:extLst>
                  <a:ext uri="{FF2B5EF4-FFF2-40B4-BE49-F238E27FC236}">
                    <a16:creationId xmlns:a16="http://schemas.microsoft.com/office/drawing/2014/main" id="{74C0DFC9-DC7D-4BDA-9F8A-64E3AAFE9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372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0" name="Oval 3585">
                <a:extLst>
                  <a:ext uri="{FF2B5EF4-FFF2-40B4-BE49-F238E27FC236}">
                    <a16:creationId xmlns:a16="http://schemas.microsoft.com/office/drawing/2014/main" id="{87AECDA5-7DFB-42F2-B2A0-7930F9AA6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9" y="3761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1" name="Oval 3586">
                <a:extLst>
                  <a:ext uri="{FF2B5EF4-FFF2-40B4-BE49-F238E27FC236}">
                    <a16:creationId xmlns:a16="http://schemas.microsoft.com/office/drawing/2014/main" id="{B8DF32A0-9A9C-4351-A9BD-BB9044C6D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380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2" name="Oval 3587">
                <a:extLst>
                  <a:ext uri="{FF2B5EF4-FFF2-40B4-BE49-F238E27FC236}">
                    <a16:creationId xmlns:a16="http://schemas.microsoft.com/office/drawing/2014/main" id="{29E1119A-D7D1-4347-BC4B-418E74E40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384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3" name="Oval 3588">
                <a:extLst>
                  <a:ext uri="{FF2B5EF4-FFF2-40B4-BE49-F238E27FC236}">
                    <a16:creationId xmlns:a16="http://schemas.microsoft.com/office/drawing/2014/main" id="{AA23D129-4BA0-45E7-A9E1-C840E7C71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38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4" name="Oval 3589">
                <a:extLst>
                  <a:ext uri="{FF2B5EF4-FFF2-40B4-BE49-F238E27FC236}">
                    <a16:creationId xmlns:a16="http://schemas.microsoft.com/office/drawing/2014/main" id="{C25963E2-8137-4D10-86F5-771B1DFEE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392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5" name="Oval 3590">
                <a:extLst>
                  <a:ext uri="{FF2B5EF4-FFF2-40B4-BE49-F238E27FC236}">
                    <a16:creationId xmlns:a16="http://schemas.microsoft.com/office/drawing/2014/main" id="{29521571-613E-48C9-B127-82AE4D014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3961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6" name="Oval 3591">
                <a:extLst>
                  <a:ext uri="{FF2B5EF4-FFF2-40B4-BE49-F238E27FC236}">
                    <a16:creationId xmlns:a16="http://schemas.microsoft.com/office/drawing/2014/main" id="{C6F72B6E-696F-462E-93DE-79AD56FC0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4008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7" name="Oval 3592">
                <a:extLst>
                  <a:ext uri="{FF2B5EF4-FFF2-40B4-BE49-F238E27FC236}">
                    <a16:creationId xmlns:a16="http://schemas.microsoft.com/office/drawing/2014/main" id="{9CA2940D-DA06-44EE-9CD0-ED624FC80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404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8" name="Oval 3593">
                <a:extLst>
                  <a:ext uri="{FF2B5EF4-FFF2-40B4-BE49-F238E27FC236}">
                    <a16:creationId xmlns:a16="http://schemas.microsoft.com/office/drawing/2014/main" id="{BB9175B5-21F2-4F1A-B9AE-915D28E46C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408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9" name="Oval 3594">
                <a:extLst>
                  <a:ext uri="{FF2B5EF4-FFF2-40B4-BE49-F238E27FC236}">
                    <a16:creationId xmlns:a16="http://schemas.microsoft.com/office/drawing/2014/main" id="{05BDC013-EEEA-4985-A99D-3429E47EC1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412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0" name="Oval 3595">
                <a:extLst>
                  <a:ext uri="{FF2B5EF4-FFF2-40B4-BE49-F238E27FC236}">
                    <a16:creationId xmlns:a16="http://schemas.microsoft.com/office/drawing/2014/main" id="{EDC155F7-8E1C-4131-BB9B-AE51659781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416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1" name="Oval 3596">
                <a:extLst>
                  <a:ext uri="{FF2B5EF4-FFF2-40B4-BE49-F238E27FC236}">
                    <a16:creationId xmlns:a16="http://schemas.microsoft.com/office/drawing/2014/main" id="{C0045214-5016-49D5-8778-1DB24BEF1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4208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2" name="Oval 3597">
                <a:extLst>
                  <a:ext uri="{FF2B5EF4-FFF2-40B4-BE49-F238E27FC236}">
                    <a16:creationId xmlns:a16="http://schemas.microsoft.com/office/drawing/2014/main" id="{D416BA73-EF6E-485A-8221-E893C19AB2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424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3" name="Oval 3598">
                <a:extLst>
                  <a:ext uri="{FF2B5EF4-FFF2-40B4-BE49-F238E27FC236}">
                    <a16:creationId xmlns:a16="http://schemas.microsoft.com/office/drawing/2014/main" id="{D4036C4A-5CA4-425F-95E9-842E0F96A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428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4" name="Oval 3599">
                <a:extLst>
                  <a:ext uri="{FF2B5EF4-FFF2-40B4-BE49-F238E27FC236}">
                    <a16:creationId xmlns:a16="http://schemas.microsoft.com/office/drawing/2014/main" id="{AF7316F3-AFC1-4109-AAF7-A2C346FE6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4328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5" name="Oval 3600">
                <a:extLst>
                  <a:ext uri="{FF2B5EF4-FFF2-40B4-BE49-F238E27FC236}">
                    <a16:creationId xmlns:a16="http://schemas.microsoft.com/office/drawing/2014/main" id="{62C39B37-3CA6-4DEE-99FB-6DF7902FF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4368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6" name="Oval 3601">
                <a:extLst>
                  <a:ext uri="{FF2B5EF4-FFF2-40B4-BE49-F238E27FC236}">
                    <a16:creationId xmlns:a16="http://schemas.microsoft.com/office/drawing/2014/main" id="{C5F972E8-0AA5-4A4C-8218-449281556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4408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7" name="Oval 3602">
                <a:extLst>
                  <a:ext uri="{FF2B5EF4-FFF2-40B4-BE49-F238E27FC236}">
                    <a16:creationId xmlns:a16="http://schemas.microsoft.com/office/drawing/2014/main" id="{040F2ACE-511A-474D-BC8C-DB663E4187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4448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8" name="Oval 3603">
                <a:extLst>
                  <a:ext uri="{FF2B5EF4-FFF2-40B4-BE49-F238E27FC236}">
                    <a16:creationId xmlns:a16="http://schemas.microsoft.com/office/drawing/2014/main" id="{CB837293-7262-4B57-8431-2CFBBBC3E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4495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9" name="Oval 3604">
                <a:extLst>
                  <a:ext uri="{FF2B5EF4-FFF2-40B4-BE49-F238E27FC236}">
                    <a16:creationId xmlns:a16="http://schemas.microsoft.com/office/drawing/2014/main" id="{F28CC1BE-B53C-43FC-93E9-F040B6226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4535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0" name="Oval 3605">
                <a:extLst>
                  <a:ext uri="{FF2B5EF4-FFF2-40B4-BE49-F238E27FC236}">
                    <a16:creationId xmlns:a16="http://schemas.microsoft.com/office/drawing/2014/main" id="{242C5231-3238-48DA-B38C-6FF253AB3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457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1" name="Oval 3606">
                <a:extLst>
                  <a:ext uri="{FF2B5EF4-FFF2-40B4-BE49-F238E27FC236}">
                    <a16:creationId xmlns:a16="http://schemas.microsoft.com/office/drawing/2014/main" id="{1A4CCB14-00EF-4D77-8B52-C25FCB21B7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461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2" name="Oval 3607">
                <a:extLst>
                  <a:ext uri="{FF2B5EF4-FFF2-40B4-BE49-F238E27FC236}">
                    <a16:creationId xmlns:a16="http://schemas.microsoft.com/office/drawing/2014/main" id="{3CD648C3-E5AB-4EA8-AF19-4B3CD7437C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4655"/>
                <a:ext cx="86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3" name="Oval 3608">
                <a:extLst>
                  <a:ext uri="{FF2B5EF4-FFF2-40B4-BE49-F238E27FC236}">
                    <a16:creationId xmlns:a16="http://schemas.microsoft.com/office/drawing/2014/main" id="{41F3A9AC-5B07-443C-A3E3-87CCBC8EAC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469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4" name="Freeform 3609">
                <a:extLst>
                  <a:ext uri="{FF2B5EF4-FFF2-40B4-BE49-F238E27FC236}">
                    <a16:creationId xmlns:a16="http://schemas.microsoft.com/office/drawing/2014/main" id="{0C4AC513-D691-48D2-8EC8-59BBB7560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8" y="4735"/>
                <a:ext cx="94" cy="87"/>
              </a:xfrm>
              <a:custGeom>
                <a:avLst/>
                <a:gdLst>
                  <a:gd name="T0" fmla="*/ 12 w 14"/>
                  <a:gd name="T1" fmla="*/ 11 h 13"/>
                  <a:gd name="T2" fmla="*/ 13 w 14"/>
                  <a:gd name="T3" fmla="*/ 9 h 13"/>
                  <a:gd name="T4" fmla="*/ 14 w 14"/>
                  <a:gd name="T5" fmla="*/ 7 h 13"/>
                  <a:gd name="T6" fmla="*/ 7 w 14"/>
                  <a:gd name="T7" fmla="*/ 0 h 13"/>
                  <a:gd name="T8" fmla="*/ 0 w 14"/>
                  <a:gd name="T9" fmla="*/ 7 h 13"/>
                  <a:gd name="T10" fmla="*/ 4 w 14"/>
                  <a:gd name="T11" fmla="*/ 13 h 13"/>
                  <a:gd name="T12" fmla="*/ 10 w 14"/>
                  <a:gd name="T13" fmla="*/ 13 h 13"/>
                  <a:gd name="T14" fmla="*/ 12 w 14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10"/>
                      <a:pt x="13" y="9"/>
                    </a:cubicBezTo>
                    <a:cubicBezTo>
                      <a:pt x="14" y="9"/>
                      <a:pt x="14" y="8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2" y="11"/>
                      <a:pt x="4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5" name="Freeform 3610">
                <a:extLst>
                  <a:ext uri="{FF2B5EF4-FFF2-40B4-BE49-F238E27FC236}">
                    <a16:creationId xmlns:a16="http://schemas.microsoft.com/office/drawing/2014/main" id="{D908AC4B-CB32-4983-92E3-276ABC00A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4775"/>
                <a:ext cx="93" cy="47"/>
              </a:xfrm>
              <a:custGeom>
                <a:avLst/>
                <a:gdLst>
                  <a:gd name="T0" fmla="*/ 11 w 14"/>
                  <a:gd name="T1" fmla="*/ 2 h 7"/>
                  <a:gd name="T2" fmla="*/ 9 w 14"/>
                  <a:gd name="T3" fmla="*/ 1 h 7"/>
                  <a:gd name="T4" fmla="*/ 7 w 14"/>
                  <a:gd name="T5" fmla="*/ 0 h 7"/>
                  <a:gd name="T6" fmla="*/ 1 w 14"/>
                  <a:gd name="T7" fmla="*/ 3 h 7"/>
                  <a:gd name="T8" fmla="*/ 0 w 14"/>
                  <a:gd name="T9" fmla="*/ 5 h 7"/>
                  <a:gd name="T10" fmla="*/ 0 w 14"/>
                  <a:gd name="T11" fmla="*/ 7 h 7"/>
                  <a:gd name="T12" fmla="*/ 14 w 14"/>
                  <a:gd name="T13" fmla="*/ 7 h 7"/>
                  <a:gd name="T14" fmla="*/ 11 w 14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cubicBezTo>
                      <a:pt x="10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5"/>
                      <a:pt x="12" y="3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6" name="Freeform 3611">
                <a:extLst>
                  <a:ext uri="{FF2B5EF4-FFF2-40B4-BE49-F238E27FC236}">
                    <a16:creationId xmlns:a16="http://schemas.microsoft.com/office/drawing/2014/main" id="{160D3BA9-CD9A-4B77-AE0B-AB60F4B8E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4815"/>
                <a:ext cx="20" cy="7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7" name="Oval 3612">
                <a:extLst>
                  <a:ext uri="{FF2B5EF4-FFF2-40B4-BE49-F238E27FC236}">
                    <a16:creationId xmlns:a16="http://schemas.microsoft.com/office/drawing/2014/main" id="{46A1E930-7C53-433E-9499-1C706043D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46" y="3187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8" name="Oval 3613">
                <a:extLst>
                  <a:ext uri="{FF2B5EF4-FFF2-40B4-BE49-F238E27FC236}">
                    <a16:creationId xmlns:a16="http://schemas.microsoft.com/office/drawing/2014/main" id="{73302710-7FE9-409E-B247-FFFDFEF26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" y="322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9" name="Oval 3614">
                <a:extLst>
                  <a:ext uri="{FF2B5EF4-FFF2-40B4-BE49-F238E27FC236}">
                    <a16:creationId xmlns:a16="http://schemas.microsoft.com/office/drawing/2014/main" id="{CABFB480-4A1E-46DD-AA26-86D4F4980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6" y="3267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28" name="Group 3816">
              <a:extLst>
                <a:ext uri="{FF2B5EF4-FFF2-40B4-BE49-F238E27FC236}">
                  <a16:creationId xmlns:a16="http://schemas.microsoft.com/office/drawing/2014/main" id="{F76FF419-C0D0-4A66-B9A5-36BD72B978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38276" y="5186363"/>
              <a:ext cx="5083175" cy="2468562"/>
              <a:chOff x="8906" y="3267"/>
              <a:chExt cx="3202" cy="1555"/>
            </a:xfrm>
            <a:grpFill/>
          </p:grpSpPr>
          <p:sp>
            <p:nvSpPr>
              <p:cNvPr id="4180" name="Oval 3616">
                <a:extLst>
                  <a:ext uri="{FF2B5EF4-FFF2-40B4-BE49-F238E27FC236}">
                    <a16:creationId xmlns:a16="http://schemas.microsoft.com/office/drawing/2014/main" id="{DD56C297-0640-481E-BA4F-7C263955A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0" y="3314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1" name="Oval 3617">
                <a:extLst>
                  <a:ext uri="{FF2B5EF4-FFF2-40B4-BE49-F238E27FC236}">
                    <a16:creationId xmlns:a16="http://schemas.microsoft.com/office/drawing/2014/main" id="{ADD8882C-7909-4BF6-A294-8FA2F14BF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335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2" name="Oval 3618">
                <a:extLst>
                  <a:ext uri="{FF2B5EF4-FFF2-40B4-BE49-F238E27FC236}">
                    <a16:creationId xmlns:a16="http://schemas.microsoft.com/office/drawing/2014/main" id="{0226E446-CE68-4B24-A295-9C053DA338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3" y="339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3" name="Oval 3619">
                <a:extLst>
                  <a:ext uri="{FF2B5EF4-FFF2-40B4-BE49-F238E27FC236}">
                    <a16:creationId xmlns:a16="http://schemas.microsoft.com/office/drawing/2014/main" id="{8213E69B-7671-4D23-8A5F-1C527304F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14" y="343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4" name="Oval 3620">
                <a:extLst>
                  <a:ext uri="{FF2B5EF4-FFF2-40B4-BE49-F238E27FC236}">
                    <a16:creationId xmlns:a16="http://schemas.microsoft.com/office/drawing/2014/main" id="{E78191AD-86BE-43E2-9FFB-84F663166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4" y="347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5" name="Oval 3621">
                <a:extLst>
                  <a:ext uri="{FF2B5EF4-FFF2-40B4-BE49-F238E27FC236}">
                    <a16:creationId xmlns:a16="http://schemas.microsoft.com/office/drawing/2014/main" id="{69A280D5-1EF9-40E1-8A85-531D2007CD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7" y="3514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6" name="Oval 3622">
                <a:extLst>
                  <a:ext uri="{FF2B5EF4-FFF2-40B4-BE49-F238E27FC236}">
                    <a16:creationId xmlns:a16="http://schemas.microsoft.com/office/drawing/2014/main" id="{64FB022A-76EE-4CE2-A1F8-5EE64DF71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8" y="355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7" name="Oval 3623">
                <a:extLst>
                  <a:ext uri="{FF2B5EF4-FFF2-40B4-BE49-F238E27FC236}">
                    <a16:creationId xmlns:a16="http://schemas.microsoft.com/office/drawing/2014/main" id="{AFA0322A-A478-4063-9BC5-7CC224A961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359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8" name="Oval 3624">
                <a:extLst>
                  <a:ext uri="{FF2B5EF4-FFF2-40B4-BE49-F238E27FC236}">
                    <a16:creationId xmlns:a16="http://schemas.microsoft.com/office/drawing/2014/main" id="{8F8A04B0-2A6F-4D23-8297-587987D77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2" y="3634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9" name="Oval 3625">
                <a:extLst>
                  <a:ext uri="{FF2B5EF4-FFF2-40B4-BE49-F238E27FC236}">
                    <a16:creationId xmlns:a16="http://schemas.microsoft.com/office/drawing/2014/main" id="{B221CE04-A553-4285-9BC3-5F89461D1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3674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0" name="Oval 3626">
                <a:extLst>
                  <a:ext uri="{FF2B5EF4-FFF2-40B4-BE49-F238E27FC236}">
                    <a16:creationId xmlns:a16="http://schemas.microsoft.com/office/drawing/2014/main" id="{BF76CFA4-234A-45DC-A85A-E17AB54B0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3721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1" name="Oval 3627">
                <a:extLst>
                  <a:ext uri="{FF2B5EF4-FFF2-40B4-BE49-F238E27FC236}">
                    <a16:creationId xmlns:a16="http://schemas.microsoft.com/office/drawing/2014/main" id="{453DE13C-634D-401F-94C4-1D578EC00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3761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2" name="Oval 3628">
                <a:extLst>
                  <a:ext uri="{FF2B5EF4-FFF2-40B4-BE49-F238E27FC236}">
                    <a16:creationId xmlns:a16="http://schemas.microsoft.com/office/drawing/2014/main" id="{DC30C185-58D7-4FB2-BDA1-54D1A9CCE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3801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3" name="Oval 3629">
                <a:extLst>
                  <a:ext uri="{FF2B5EF4-FFF2-40B4-BE49-F238E27FC236}">
                    <a16:creationId xmlns:a16="http://schemas.microsoft.com/office/drawing/2014/main" id="{566EACB5-2A25-467A-850A-9EE7C8F5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384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4" name="Oval 3630">
                <a:extLst>
                  <a:ext uri="{FF2B5EF4-FFF2-40B4-BE49-F238E27FC236}">
                    <a16:creationId xmlns:a16="http://schemas.microsoft.com/office/drawing/2014/main" id="{DC795EC1-DD54-4AA2-901A-2437C0BDF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388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5" name="Oval 3631">
                <a:extLst>
                  <a:ext uri="{FF2B5EF4-FFF2-40B4-BE49-F238E27FC236}">
                    <a16:creationId xmlns:a16="http://schemas.microsoft.com/office/drawing/2014/main" id="{78D44818-42C8-411A-91AE-3E8F011EB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392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6" name="Oval 3632">
                <a:extLst>
                  <a:ext uri="{FF2B5EF4-FFF2-40B4-BE49-F238E27FC236}">
                    <a16:creationId xmlns:a16="http://schemas.microsoft.com/office/drawing/2014/main" id="{22573B41-7E84-40D0-B9FD-5FAAE11FF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396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7" name="Oval 3633">
                <a:extLst>
                  <a:ext uri="{FF2B5EF4-FFF2-40B4-BE49-F238E27FC236}">
                    <a16:creationId xmlns:a16="http://schemas.microsoft.com/office/drawing/2014/main" id="{74A72ADC-D5B4-484C-9956-518859DCF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400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8" name="Oval 3634">
                <a:extLst>
                  <a:ext uri="{FF2B5EF4-FFF2-40B4-BE49-F238E27FC236}">
                    <a16:creationId xmlns:a16="http://schemas.microsoft.com/office/drawing/2014/main" id="{869776DA-5BDD-4EAC-82DA-E2D0A14F2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404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9" name="Oval 3635">
                <a:extLst>
                  <a:ext uri="{FF2B5EF4-FFF2-40B4-BE49-F238E27FC236}">
                    <a16:creationId xmlns:a16="http://schemas.microsoft.com/office/drawing/2014/main" id="{6A2E31DD-5F7C-484D-B066-314E5C0B0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4081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0" name="Oval 3636">
                <a:extLst>
                  <a:ext uri="{FF2B5EF4-FFF2-40B4-BE49-F238E27FC236}">
                    <a16:creationId xmlns:a16="http://schemas.microsoft.com/office/drawing/2014/main" id="{E869FFC8-A582-4C7A-891E-AB9C77965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4128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1" name="Oval 3637">
                <a:extLst>
                  <a:ext uri="{FF2B5EF4-FFF2-40B4-BE49-F238E27FC236}">
                    <a16:creationId xmlns:a16="http://schemas.microsoft.com/office/drawing/2014/main" id="{B5B540FF-3C25-4E22-A607-AE3EF58170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1" y="416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2" name="Oval 3638">
                <a:extLst>
                  <a:ext uri="{FF2B5EF4-FFF2-40B4-BE49-F238E27FC236}">
                    <a16:creationId xmlns:a16="http://schemas.microsoft.com/office/drawing/2014/main" id="{8238237B-5909-44EF-B2EE-C0C1FADD0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420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3" name="Oval 3639">
                <a:extLst>
                  <a:ext uri="{FF2B5EF4-FFF2-40B4-BE49-F238E27FC236}">
                    <a16:creationId xmlns:a16="http://schemas.microsoft.com/office/drawing/2014/main" id="{CA8176CF-7CBB-480D-9D25-84DEA56E7B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424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4" name="Oval 3640">
                <a:extLst>
                  <a:ext uri="{FF2B5EF4-FFF2-40B4-BE49-F238E27FC236}">
                    <a16:creationId xmlns:a16="http://schemas.microsoft.com/office/drawing/2014/main" id="{0F440553-6ECF-49C2-B65F-46399EAEB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4288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5" name="Oval 3641">
                <a:extLst>
                  <a:ext uri="{FF2B5EF4-FFF2-40B4-BE49-F238E27FC236}">
                    <a16:creationId xmlns:a16="http://schemas.microsoft.com/office/drawing/2014/main" id="{CDA93047-8D75-442D-86AE-C3DA069EE2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432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6" name="Oval 3642">
                <a:extLst>
                  <a:ext uri="{FF2B5EF4-FFF2-40B4-BE49-F238E27FC236}">
                    <a16:creationId xmlns:a16="http://schemas.microsoft.com/office/drawing/2014/main" id="{AD56D165-27E5-4EA0-8667-B078AF2E09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436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7" name="Oval 3643">
                <a:extLst>
                  <a:ext uri="{FF2B5EF4-FFF2-40B4-BE49-F238E27FC236}">
                    <a16:creationId xmlns:a16="http://schemas.microsoft.com/office/drawing/2014/main" id="{92F47348-63F7-430C-B370-FC8B6B9BF7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4408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8" name="Oval 3644">
                <a:extLst>
                  <a:ext uri="{FF2B5EF4-FFF2-40B4-BE49-F238E27FC236}">
                    <a16:creationId xmlns:a16="http://schemas.microsoft.com/office/drawing/2014/main" id="{AE3B8B44-27C7-45BC-A1A3-F88FA59CE8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444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9" name="Oval 3645">
                <a:extLst>
                  <a:ext uri="{FF2B5EF4-FFF2-40B4-BE49-F238E27FC236}">
                    <a16:creationId xmlns:a16="http://schemas.microsoft.com/office/drawing/2014/main" id="{EEFE51EE-6B3E-4847-A4CF-622DE9D2B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4488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0" name="Oval 3646">
                <a:extLst>
                  <a:ext uri="{FF2B5EF4-FFF2-40B4-BE49-F238E27FC236}">
                    <a16:creationId xmlns:a16="http://schemas.microsoft.com/office/drawing/2014/main" id="{3038A32E-953F-44ED-B269-6CE25B406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4528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1" name="Oval 3647">
                <a:extLst>
                  <a:ext uri="{FF2B5EF4-FFF2-40B4-BE49-F238E27FC236}">
                    <a16:creationId xmlns:a16="http://schemas.microsoft.com/office/drawing/2014/main" id="{FA0BE770-FB46-4715-AFE3-F33E380981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4568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2" name="Oval 3648">
                <a:extLst>
                  <a:ext uri="{FF2B5EF4-FFF2-40B4-BE49-F238E27FC236}">
                    <a16:creationId xmlns:a16="http://schemas.microsoft.com/office/drawing/2014/main" id="{22AAD9DB-01AB-499C-8128-0E880355C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4615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3" name="Oval 3649">
                <a:extLst>
                  <a:ext uri="{FF2B5EF4-FFF2-40B4-BE49-F238E27FC236}">
                    <a16:creationId xmlns:a16="http://schemas.microsoft.com/office/drawing/2014/main" id="{C154C16F-EDEC-4640-99FA-ECB826649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465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4" name="Oval 3650">
                <a:extLst>
                  <a:ext uri="{FF2B5EF4-FFF2-40B4-BE49-F238E27FC236}">
                    <a16:creationId xmlns:a16="http://schemas.microsoft.com/office/drawing/2014/main" id="{2B5D3F27-B7AE-4DB3-AF8D-47C054960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4" y="469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5" name="Oval 3651">
                <a:extLst>
                  <a:ext uri="{FF2B5EF4-FFF2-40B4-BE49-F238E27FC236}">
                    <a16:creationId xmlns:a16="http://schemas.microsoft.com/office/drawing/2014/main" id="{E968D3E2-98DB-47DB-A776-621EE9756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473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6" name="Freeform 3652">
                <a:extLst>
                  <a:ext uri="{FF2B5EF4-FFF2-40B4-BE49-F238E27FC236}">
                    <a16:creationId xmlns:a16="http://schemas.microsoft.com/office/drawing/2014/main" id="{BC497FC8-BF09-49EA-8702-EF037F38A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5" y="4775"/>
                <a:ext cx="80" cy="47"/>
              </a:xfrm>
              <a:custGeom>
                <a:avLst/>
                <a:gdLst>
                  <a:gd name="T0" fmla="*/ 6 w 12"/>
                  <a:gd name="T1" fmla="*/ 0 h 7"/>
                  <a:gd name="T2" fmla="*/ 0 w 12"/>
                  <a:gd name="T3" fmla="*/ 6 h 7"/>
                  <a:gd name="T4" fmla="*/ 0 w 12"/>
                  <a:gd name="T5" fmla="*/ 7 h 7"/>
                  <a:gd name="T6" fmla="*/ 12 w 12"/>
                  <a:gd name="T7" fmla="*/ 7 h 7"/>
                  <a:gd name="T8" fmla="*/ 12 w 12"/>
                  <a:gd name="T9" fmla="*/ 6 h 7"/>
                  <a:gd name="T10" fmla="*/ 6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7" name="Freeform 3653">
                <a:extLst>
                  <a:ext uri="{FF2B5EF4-FFF2-40B4-BE49-F238E27FC236}">
                    <a16:creationId xmlns:a16="http://schemas.microsoft.com/office/drawing/2014/main" id="{3F4A4BEF-2050-4E3E-B146-F4CE1CD44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5" y="4815"/>
                <a:ext cx="33" cy="7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3 w 5"/>
                  <a:gd name="T5" fmla="*/ 0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8" name="Freeform 3654">
                <a:extLst>
                  <a:ext uri="{FF2B5EF4-FFF2-40B4-BE49-F238E27FC236}">
                    <a16:creationId xmlns:a16="http://schemas.microsoft.com/office/drawing/2014/main" id="{9A2A396A-5119-4EC1-9DA2-E52ADB4BF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6" y="3267"/>
                <a:ext cx="6" cy="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9" name="Oval 3655">
                <a:extLst>
                  <a:ext uri="{FF2B5EF4-FFF2-40B4-BE49-F238E27FC236}">
                    <a16:creationId xmlns:a16="http://schemas.microsoft.com/office/drawing/2014/main" id="{86B12152-6109-445A-8074-458CFFC38D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330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0" name="Oval 3656">
                <a:extLst>
                  <a:ext uri="{FF2B5EF4-FFF2-40B4-BE49-F238E27FC236}">
                    <a16:creationId xmlns:a16="http://schemas.microsoft.com/office/drawing/2014/main" id="{62538F8E-95FC-45C0-9CA8-5770C8F35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6" y="334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1" name="Oval 3657">
                <a:extLst>
                  <a:ext uri="{FF2B5EF4-FFF2-40B4-BE49-F238E27FC236}">
                    <a16:creationId xmlns:a16="http://schemas.microsoft.com/office/drawing/2014/main" id="{57A1BDC7-A6A6-4B7D-A6D1-7A463F801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0" y="339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2" name="Oval 3658">
                <a:extLst>
                  <a:ext uri="{FF2B5EF4-FFF2-40B4-BE49-F238E27FC236}">
                    <a16:creationId xmlns:a16="http://schemas.microsoft.com/office/drawing/2014/main" id="{DF61A802-A1B7-4662-A377-C48DDAD97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0" y="343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3" name="Oval 3659">
                <a:extLst>
                  <a:ext uri="{FF2B5EF4-FFF2-40B4-BE49-F238E27FC236}">
                    <a16:creationId xmlns:a16="http://schemas.microsoft.com/office/drawing/2014/main" id="{0C2B2F14-067D-4057-9296-490775086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93" y="347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4" name="Oval 3660">
                <a:extLst>
                  <a:ext uri="{FF2B5EF4-FFF2-40B4-BE49-F238E27FC236}">
                    <a16:creationId xmlns:a16="http://schemas.microsoft.com/office/drawing/2014/main" id="{0E49EA52-3A9F-4185-8C1A-D8DD9F4052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4" y="351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5" name="Oval 3661">
                <a:extLst>
                  <a:ext uri="{FF2B5EF4-FFF2-40B4-BE49-F238E27FC236}">
                    <a16:creationId xmlns:a16="http://schemas.microsoft.com/office/drawing/2014/main" id="{5F7E25BA-C448-4FC1-98C5-FA04A2E41A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3554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6" name="Oval 3662">
                <a:extLst>
                  <a:ext uri="{FF2B5EF4-FFF2-40B4-BE49-F238E27FC236}">
                    <a16:creationId xmlns:a16="http://schemas.microsoft.com/office/drawing/2014/main" id="{39ADC149-FA69-452B-86FF-DBCF4708D3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7" y="35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7" name="Oval 3663">
                <a:extLst>
                  <a:ext uri="{FF2B5EF4-FFF2-40B4-BE49-F238E27FC236}">
                    <a16:creationId xmlns:a16="http://schemas.microsoft.com/office/drawing/2014/main" id="{4505B8CF-DEBA-4ED5-8607-4171055A1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8" y="36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8" name="Oval 3664">
                <a:extLst>
                  <a:ext uri="{FF2B5EF4-FFF2-40B4-BE49-F238E27FC236}">
                    <a16:creationId xmlns:a16="http://schemas.microsoft.com/office/drawing/2014/main" id="{5EA7E880-2C36-4BAA-8681-8AD162C58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367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9" name="Oval 3665">
                <a:extLst>
                  <a:ext uri="{FF2B5EF4-FFF2-40B4-BE49-F238E27FC236}">
                    <a16:creationId xmlns:a16="http://schemas.microsoft.com/office/drawing/2014/main" id="{E42E1339-B191-4E96-B7EE-E0260EB4D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371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0" name="Oval 3666">
                <a:extLst>
                  <a:ext uri="{FF2B5EF4-FFF2-40B4-BE49-F238E27FC236}">
                    <a16:creationId xmlns:a16="http://schemas.microsoft.com/office/drawing/2014/main" id="{25FB7CA4-904F-47E4-BCBF-E4C863B5BA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3754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1" name="Oval 3667">
                <a:extLst>
                  <a:ext uri="{FF2B5EF4-FFF2-40B4-BE49-F238E27FC236}">
                    <a16:creationId xmlns:a16="http://schemas.microsoft.com/office/drawing/2014/main" id="{483F8851-A579-46A1-94DB-FF413A8CE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379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2" name="Oval 3668">
                <a:extLst>
                  <a:ext uri="{FF2B5EF4-FFF2-40B4-BE49-F238E27FC236}">
                    <a16:creationId xmlns:a16="http://schemas.microsoft.com/office/drawing/2014/main" id="{52348510-43F6-444A-B4DA-3C08F6917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383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3" name="Oval 3669">
                <a:extLst>
                  <a:ext uri="{FF2B5EF4-FFF2-40B4-BE49-F238E27FC236}">
                    <a16:creationId xmlns:a16="http://schemas.microsoft.com/office/drawing/2014/main" id="{0E3FDA3D-F3A1-46B9-8EEA-E1AC3054E8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388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4" name="Oval 3670">
                <a:extLst>
                  <a:ext uri="{FF2B5EF4-FFF2-40B4-BE49-F238E27FC236}">
                    <a16:creationId xmlns:a16="http://schemas.microsoft.com/office/drawing/2014/main" id="{311A1F67-E099-46AF-AB9F-B474868E9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9" y="392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5" name="Oval 3671">
                <a:extLst>
                  <a:ext uri="{FF2B5EF4-FFF2-40B4-BE49-F238E27FC236}">
                    <a16:creationId xmlns:a16="http://schemas.microsoft.com/office/drawing/2014/main" id="{90A7AE19-4638-4E08-A86D-663C49F7E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396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6" name="Oval 3672">
                <a:extLst>
                  <a:ext uri="{FF2B5EF4-FFF2-40B4-BE49-F238E27FC236}">
                    <a16:creationId xmlns:a16="http://schemas.microsoft.com/office/drawing/2014/main" id="{7E90A0DD-99C9-4C39-AD23-37E091D9E1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400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7" name="Oval 3673">
                <a:extLst>
                  <a:ext uri="{FF2B5EF4-FFF2-40B4-BE49-F238E27FC236}">
                    <a16:creationId xmlns:a16="http://schemas.microsoft.com/office/drawing/2014/main" id="{AD0F9C5F-3463-40E0-964D-8768167AD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40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8" name="Oval 3674">
                <a:extLst>
                  <a:ext uri="{FF2B5EF4-FFF2-40B4-BE49-F238E27FC236}">
                    <a16:creationId xmlns:a16="http://schemas.microsoft.com/office/drawing/2014/main" id="{8A9E4238-46B5-48FA-9D02-382E380A5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40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9" name="Oval 3675">
                <a:extLst>
                  <a:ext uri="{FF2B5EF4-FFF2-40B4-BE49-F238E27FC236}">
                    <a16:creationId xmlns:a16="http://schemas.microsoft.com/office/drawing/2014/main" id="{D98CB812-91ED-4E7C-8E3E-547512FC6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412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0" name="Oval 3676">
                <a:extLst>
                  <a:ext uri="{FF2B5EF4-FFF2-40B4-BE49-F238E27FC236}">
                    <a16:creationId xmlns:a16="http://schemas.microsoft.com/office/drawing/2014/main" id="{50A57E8B-14DA-4E13-B1D4-73D44D2A9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4161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1" name="Oval 3677">
                <a:extLst>
                  <a:ext uri="{FF2B5EF4-FFF2-40B4-BE49-F238E27FC236}">
                    <a16:creationId xmlns:a16="http://schemas.microsoft.com/office/drawing/2014/main" id="{DAFC560D-876D-4047-8EE8-E20D1D567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4201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2" name="Oval 3678">
                <a:extLst>
                  <a:ext uri="{FF2B5EF4-FFF2-40B4-BE49-F238E27FC236}">
                    <a16:creationId xmlns:a16="http://schemas.microsoft.com/office/drawing/2014/main" id="{5FD785DD-B8CA-4614-987E-6F4B47BCB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424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3" name="Oval 3679">
                <a:extLst>
                  <a:ext uri="{FF2B5EF4-FFF2-40B4-BE49-F238E27FC236}">
                    <a16:creationId xmlns:a16="http://schemas.microsoft.com/office/drawing/2014/main" id="{9AB214EA-5EEE-48F3-8B0A-0D9B2C18D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4281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4" name="Oval 3680">
                <a:extLst>
                  <a:ext uri="{FF2B5EF4-FFF2-40B4-BE49-F238E27FC236}">
                    <a16:creationId xmlns:a16="http://schemas.microsoft.com/office/drawing/2014/main" id="{B3B6E75E-09C3-4EB0-9E40-42391617E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432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5" name="Oval 3681">
                <a:extLst>
                  <a:ext uri="{FF2B5EF4-FFF2-40B4-BE49-F238E27FC236}">
                    <a16:creationId xmlns:a16="http://schemas.microsoft.com/office/drawing/2014/main" id="{5362CB80-389F-40FB-A5F7-7FC17B321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4368"/>
                <a:ext cx="61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6" name="Oval 3682">
                <a:extLst>
                  <a:ext uri="{FF2B5EF4-FFF2-40B4-BE49-F238E27FC236}">
                    <a16:creationId xmlns:a16="http://schemas.microsoft.com/office/drawing/2014/main" id="{6073EE18-4F2C-4FCD-8DED-BACA378BE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440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7" name="Oval 3683">
                <a:extLst>
                  <a:ext uri="{FF2B5EF4-FFF2-40B4-BE49-F238E27FC236}">
                    <a16:creationId xmlns:a16="http://schemas.microsoft.com/office/drawing/2014/main" id="{721DC562-0412-4BF4-8AF3-8519E1A2D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444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8" name="Oval 3684">
                <a:extLst>
                  <a:ext uri="{FF2B5EF4-FFF2-40B4-BE49-F238E27FC236}">
                    <a16:creationId xmlns:a16="http://schemas.microsoft.com/office/drawing/2014/main" id="{014EFDAF-01A4-41E1-AF32-3317197497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448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9" name="Oval 3685">
                <a:extLst>
                  <a:ext uri="{FF2B5EF4-FFF2-40B4-BE49-F238E27FC236}">
                    <a16:creationId xmlns:a16="http://schemas.microsoft.com/office/drawing/2014/main" id="{91C5A6C8-C825-4243-BC5F-A0DB084EF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452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0" name="Oval 3686">
                <a:extLst>
                  <a:ext uri="{FF2B5EF4-FFF2-40B4-BE49-F238E27FC236}">
                    <a16:creationId xmlns:a16="http://schemas.microsoft.com/office/drawing/2014/main" id="{A173C5A3-3391-4E75-8580-CFCC1A307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4568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1" name="Oval 3687">
                <a:extLst>
                  <a:ext uri="{FF2B5EF4-FFF2-40B4-BE49-F238E27FC236}">
                    <a16:creationId xmlns:a16="http://schemas.microsoft.com/office/drawing/2014/main" id="{70691F45-9320-46A9-8A35-4353A60289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4608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2" name="Oval 3688">
                <a:extLst>
                  <a:ext uri="{FF2B5EF4-FFF2-40B4-BE49-F238E27FC236}">
                    <a16:creationId xmlns:a16="http://schemas.microsoft.com/office/drawing/2014/main" id="{510733DC-71B7-4375-94F0-3C8B10ED3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4648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3" name="Oval 3689">
                <a:extLst>
                  <a:ext uri="{FF2B5EF4-FFF2-40B4-BE49-F238E27FC236}">
                    <a16:creationId xmlns:a16="http://schemas.microsoft.com/office/drawing/2014/main" id="{D1059DE5-60F7-4F87-B4E0-5E4E18894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4688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4" name="Oval 3690">
                <a:extLst>
                  <a:ext uri="{FF2B5EF4-FFF2-40B4-BE49-F238E27FC236}">
                    <a16:creationId xmlns:a16="http://schemas.microsoft.com/office/drawing/2014/main" id="{6CD94451-3BDC-4C65-9F23-8174141F9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4735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5" name="Freeform 3691">
                <a:extLst>
                  <a:ext uri="{FF2B5EF4-FFF2-40B4-BE49-F238E27FC236}">
                    <a16:creationId xmlns:a16="http://schemas.microsoft.com/office/drawing/2014/main" id="{6DAB71EA-A641-4C72-AFB2-36AEB718E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74" y="4775"/>
                <a:ext cx="80" cy="47"/>
              </a:xfrm>
              <a:custGeom>
                <a:avLst/>
                <a:gdLst>
                  <a:gd name="T0" fmla="*/ 6 w 12"/>
                  <a:gd name="T1" fmla="*/ 0 h 7"/>
                  <a:gd name="T2" fmla="*/ 0 w 12"/>
                  <a:gd name="T3" fmla="*/ 6 h 7"/>
                  <a:gd name="T4" fmla="*/ 0 w 12"/>
                  <a:gd name="T5" fmla="*/ 7 h 7"/>
                  <a:gd name="T6" fmla="*/ 12 w 12"/>
                  <a:gd name="T7" fmla="*/ 7 h 7"/>
                  <a:gd name="T8" fmla="*/ 12 w 12"/>
                  <a:gd name="T9" fmla="*/ 6 h 7"/>
                  <a:gd name="T10" fmla="*/ 6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6" name="Freeform 3692">
                <a:extLst>
                  <a:ext uri="{FF2B5EF4-FFF2-40B4-BE49-F238E27FC236}">
                    <a16:creationId xmlns:a16="http://schemas.microsoft.com/office/drawing/2014/main" id="{8C8685D2-01B0-4A66-AB37-AF33AB60A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74" y="4815"/>
                <a:ext cx="40" cy="7"/>
              </a:xfrm>
              <a:custGeom>
                <a:avLst/>
                <a:gdLst>
                  <a:gd name="T0" fmla="*/ 0 w 6"/>
                  <a:gd name="T1" fmla="*/ 1 h 1"/>
                  <a:gd name="T2" fmla="*/ 6 w 6"/>
                  <a:gd name="T3" fmla="*/ 1 h 1"/>
                  <a:gd name="T4" fmla="*/ 3 w 6"/>
                  <a:gd name="T5" fmla="*/ 0 h 1"/>
                  <a:gd name="T6" fmla="*/ 0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7" name="Oval 3693">
                <a:extLst>
                  <a:ext uri="{FF2B5EF4-FFF2-40B4-BE49-F238E27FC236}">
                    <a16:creationId xmlns:a16="http://schemas.microsoft.com/office/drawing/2014/main" id="{93042F01-3513-4D88-BD75-7E2322B51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46" y="338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8" name="Oval 3694">
                <a:extLst>
                  <a:ext uri="{FF2B5EF4-FFF2-40B4-BE49-F238E27FC236}">
                    <a16:creationId xmlns:a16="http://schemas.microsoft.com/office/drawing/2014/main" id="{A111C730-6F56-4D3A-893C-82EBA077A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9" y="342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9" name="Oval 3695">
                <a:extLst>
                  <a:ext uri="{FF2B5EF4-FFF2-40B4-BE49-F238E27FC236}">
                    <a16:creationId xmlns:a16="http://schemas.microsoft.com/office/drawing/2014/main" id="{165F25DE-2961-42A3-A80B-365B128FDE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9" y="346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0" name="Oval 3696">
                <a:extLst>
                  <a:ext uri="{FF2B5EF4-FFF2-40B4-BE49-F238E27FC236}">
                    <a16:creationId xmlns:a16="http://schemas.microsoft.com/office/drawing/2014/main" id="{B04D3040-A649-40EB-9ADD-048559EBB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3507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1" name="Oval 3697">
                <a:extLst>
                  <a:ext uri="{FF2B5EF4-FFF2-40B4-BE49-F238E27FC236}">
                    <a16:creationId xmlns:a16="http://schemas.microsoft.com/office/drawing/2014/main" id="{C570195D-BBA5-4F7F-8CA1-F95CE16FC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3" y="3554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2" name="Oval 3698">
                <a:extLst>
                  <a:ext uri="{FF2B5EF4-FFF2-40B4-BE49-F238E27FC236}">
                    <a16:creationId xmlns:a16="http://schemas.microsoft.com/office/drawing/2014/main" id="{77940B79-16AD-4F85-B3A7-33CEA6EB21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3" y="359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3" name="Oval 3699">
                <a:extLst>
                  <a:ext uri="{FF2B5EF4-FFF2-40B4-BE49-F238E27FC236}">
                    <a16:creationId xmlns:a16="http://schemas.microsoft.com/office/drawing/2014/main" id="{1E69586B-8889-4761-8322-2F29F308C1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3634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4" name="Oval 3700">
                <a:extLst>
                  <a:ext uri="{FF2B5EF4-FFF2-40B4-BE49-F238E27FC236}">
                    <a16:creationId xmlns:a16="http://schemas.microsoft.com/office/drawing/2014/main" id="{7D5D44FB-C262-4CA4-A5B9-46E5088B7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7" y="3674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5" name="Oval 3701">
                <a:extLst>
                  <a:ext uri="{FF2B5EF4-FFF2-40B4-BE49-F238E27FC236}">
                    <a16:creationId xmlns:a16="http://schemas.microsoft.com/office/drawing/2014/main" id="{5A5DCC42-C93E-4FB0-9B81-27C05DF00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371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6" name="Oval 3702">
                <a:extLst>
                  <a:ext uri="{FF2B5EF4-FFF2-40B4-BE49-F238E27FC236}">
                    <a16:creationId xmlns:a16="http://schemas.microsoft.com/office/drawing/2014/main" id="{7C643A51-2D40-4289-B610-EA02909B4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375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7" name="Oval 3703">
                <a:extLst>
                  <a:ext uri="{FF2B5EF4-FFF2-40B4-BE49-F238E27FC236}">
                    <a16:creationId xmlns:a16="http://schemas.microsoft.com/office/drawing/2014/main" id="{C833A88F-31D7-4470-AB50-5550FFA661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379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8" name="Oval 3704">
                <a:extLst>
                  <a:ext uri="{FF2B5EF4-FFF2-40B4-BE49-F238E27FC236}">
                    <a16:creationId xmlns:a16="http://schemas.microsoft.com/office/drawing/2014/main" id="{AC92C0F4-729E-442B-8C80-92579F067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383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9" name="Oval 3705">
                <a:extLst>
                  <a:ext uri="{FF2B5EF4-FFF2-40B4-BE49-F238E27FC236}">
                    <a16:creationId xmlns:a16="http://schemas.microsoft.com/office/drawing/2014/main" id="{CE6C98A5-FEE8-46C2-9D9E-530384740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387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0" name="Oval 3706">
                <a:extLst>
                  <a:ext uri="{FF2B5EF4-FFF2-40B4-BE49-F238E27FC236}">
                    <a16:creationId xmlns:a16="http://schemas.microsoft.com/office/drawing/2014/main" id="{013A2231-7B58-4A18-A26D-0E46D312D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391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1" name="Oval 3707">
                <a:extLst>
                  <a:ext uri="{FF2B5EF4-FFF2-40B4-BE49-F238E27FC236}">
                    <a16:creationId xmlns:a16="http://schemas.microsoft.com/office/drawing/2014/main" id="{7017E437-E5A9-435E-A69E-739BDD9829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3954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2" name="Oval 3708">
                <a:extLst>
                  <a:ext uri="{FF2B5EF4-FFF2-40B4-BE49-F238E27FC236}">
                    <a16:creationId xmlns:a16="http://schemas.microsoft.com/office/drawing/2014/main" id="{D8C94A45-996B-4BCD-BB75-85FF29B2BD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400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3" name="Oval 3709">
                <a:extLst>
                  <a:ext uri="{FF2B5EF4-FFF2-40B4-BE49-F238E27FC236}">
                    <a16:creationId xmlns:a16="http://schemas.microsoft.com/office/drawing/2014/main" id="{243C1837-0177-4C5F-BC84-4769262B2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4041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4" name="Oval 3710">
                <a:extLst>
                  <a:ext uri="{FF2B5EF4-FFF2-40B4-BE49-F238E27FC236}">
                    <a16:creationId xmlns:a16="http://schemas.microsoft.com/office/drawing/2014/main" id="{C75878E8-2807-4FBA-9E39-9EC740127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40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5" name="Oval 3711">
                <a:extLst>
                  <a:ext uri="{FF2B5EF4-FFF2-40B4-BE49-F238E27FC236}">
                    <a16:creationId xmlns:a16="http://schemas.microsoft.com/office/drawing/2014/main" id="{1E860EE9-AD44-41D0-A879-26A34CC13F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412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6" name="Oval 3712">
                <a:extLst>
                  <a:ext uri="{FF2B5EF4-FFF2-40B4-BE49-F238E27FC236}">
                    <a16:creationId xmlns:a16="http://schemas.microsoft.com/office/drawing/2014/main" id="{52AB8F8C-47D0-4150-9552-47C96E8A2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4161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7" name="Oval 3713">
                <a:extLst>
                  <a:ext uri="{FF2B5EF4-FFF2-40B4-BE49-F238E27FC236}">
                    <a16:creationId xmlns:a16="http://schemas.microsoft.com/office/drawing/2014/main" id="{0E46D363-BC5B-4BCA-B564-720BD8B88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420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8" name="Oval 3714">
                <a:extLst>
                  <a:ext uri="{FF2B5EF4-FFF2-40B4-BE49-F238E27FC236}">
                    <a16:creationId xmlns:a16="http://schemas.microsoft.com/office/drawing/2014/main" id="{D99FEB67-E4DF-433C-A9CA-5D22A0289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424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9" name="Oval 3715">
                <a:extLst>
                  <a:ext uri="{FF2B5EF4-FFF2-40B4-BE49-F238E27FC236}">
                    <a16:creationId xmlns:a16="http://schemas.microsoft.com/office/drawing/2014/main" id="{E33BC30A-2050-4FF1-B1C5-9F2C8C02C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42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0" name="Oval 3716">
                <a:extLst>
                  <a:ext uri="{FF2B5EF4-FFF2-40B4-BE49-F238E27FC236}">
                    <a16:creationId xmlns:a16="http://schemas.microsoft.com/office/drawing/2014/main" id="{11EE349D-874B-4025-BCC7-B447D2224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432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1" name="Oval 3717">
                <a:extLst>
                  <a:ext uri="{FF2B5EF4-FFF2-40B4-BE49-F238E27FC236}">
                    <a16:creationId xmlns:a16="http://schemas.microsoft.com/office/drawing/2014/main" id="{53488C3C-8AB9-4AA3-B661-35B3C4243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4361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2" name="Oval 3718">
                <a:extLst>
                  <a:ext uri="{FF2B5EF4-FFF2-40B4-BE49-F238E27FC236}">
                    <a16:creationId xmlns:a16="http://schemas.microsoft.com/office/drawing/2014/main" id="{12635051-ABCE-4310-B036-7DA7AC5E4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4401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3" name="Oval 3719">
                <a:extLst>
                  <a:ext uri="{FF2B5EF4-FFF2-40B4-BE49-F238E27FC236}">
                    <a16:creationId xmlns:a16="http://schemas.microsoft.com/office/drawing/2014/main" id="{9B78C2A2-E73C-458F-A5E3-53CCC0C84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4441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4" name="Oval 3720">
                <a:extLst>
                  <a:ext uri="{FF2B5EF4-FFF2-40B4-BE49-F238E27FC236}">
                    <a16:creationId xmlns:a16="http://schemas.microsoft.com/office/drawing/2014/main" id="{E3498696-4F04-43A3-8825-CB1BD2534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448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5" name="Oval 3721">
                <a:extLst>
                  <a:ext uri="{FF2B5EF4-FFF2-40B4-BE49-F238E27FC236}">
                    <a16:creationId xmlns:a16="http://schemas.microsoft.com/office/drawing/2014/main" id="{44531A4E-1FDF-4030-97C6-74FE3B499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452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6" name="Oval 3722">
                <a:extLst>
                  <a:ext uri="{FF2B5EF4-FFF2-40B4-BE49-F238E27FC236}">
                    <a16:creationId xmlns:a16="http://schemas.microsoft.com/office/drawing/2014/main" id="{C66E59C7-8C95-4707-8F42-60E841D3EB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456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7" name="Oval 3723">
                <a:extLst>
                  <a:ext uri="{FF2B5EF4-FFF2-40B4-BE49-F238E27FC236}">
                    <a16:creationId xmlns:a16="http://schemas.microsoft.com/office/drawing/2014/main" id="{628B8174-032C-49C1-8327-6223ADA68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460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8" name="Oval 3724">
                <a:extLst>
                  <a:ext uri="{FF2B5EF4-FFF2-40B4-BE49-F238E27FC236}">
                    <a16:creationId xmlns:a16="http://schemas.microsoft.com/office/drawing/2014/main" id="{1D663A36-2A13-4B9D-BC6B-31177178C3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464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9" name="Oval 3725">
                <a:extLst>
                  <a:ext uri="{FF2B5EF4-FFF2-40B4-BE49-F238E27FC236}">
                    <a16:creationId xmlns:a16="http://schemas.microsoft.com/office/drawing/2014/main" id="{B9BCEB4C-ABFA-4665-B793-AE1358601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4688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0" name="Oval 3726">
                <a:extLst>
                  <a:ext uri="{FF2B5EF4-FFF2-40B4-BE49-F238E27FC236}">
                    <a16:creationId xmlns:a16="http://schemas.microsoft.com/office/drawing/2014/main" id="{9D12F3A5-1F13-4998-82CD-5D1675C02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0" y="4728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1" name="Freeform 3727">
                <a:extLst>
                  <a:ext uri="{FF2B5EF4-FFF2-40B4-BE49-F238E27FC236}">
                    <a16:creationId xmlns:a16="http://schemas.microsoft.com/office/drawing/2014/main" id="{821687F2-C423-4D74-8BFF-969C65FF4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80" y="4768"/>
                <a:ext cx="74" cy="54"/>
              </a:xfrm>
              <a:custGeom>
                <a:avLst/>
                <a:gdLst>
                  <a:gd name="T0" fmla="*/ 6 w 11"/>
                  <a:gd name="T1" fmla="*/ 0 h 8"/>
                  <a:gd name="T2" fmla="*/ 0 w 11"/>
                  <a:gd name="T3" fmla="*/ 6 h 8"/>
                  <a:gd name="T4" fmla="*/ 0 w 11"/>
                  <a:gd name="T5" fmla="*/ 8 h 8"/>
                  <a:gd name="T6" fmla="*/ 11 w 11"/>
                  <a:gd name="T7" fmla="*/ 8 h 8"/>
                  <a:gd name="T8" fmla="*/ 11 w 11"/>
                  <a:gd name="T9" fmla="*/ 6 h 8"/>
                  <a:gd name="T10" fmla="*/ 6 w 1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3"/>
                      <a:pt x="9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2" name="Freeform 3728">
                <a:extLst>
                  <a:ext uri="{FF2B5EF4-FFF2-40B4-BE49-F238E27FC236}">
                    <a16:creationId xmlns:a16="http://schemas.microsoft.com/office/drawing/2014/main" id="{F5A6A921-99FD-4D36-AA5B-D06D1C5D8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4" y="4808"/>
                <a:ext cx="47" cy="14"/>
              </a:xfrm>
              <a:custGeom>
                <a:avLst/>
                <a:gdLst>
                  <a:gd name="T0" fmla="*/ 0 w 7"/>
                  <a:gd name="T1" fmla="*/ 2 h 2"/>
                  <a:gd name="T2" fmla="*/ 7 w 7"/>
                  <a:gd name="T3" fmla="*/ 2 h 2"/>
                  <a:gd name="T4" fmla="*/ 3 w 7"/>
                  <a:gd name="T5" fmla="*/ 0 h 2"/>
                  <a:gd name="T6" fmla="*/ 0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3" name="Oval 3729">
                <a:extLst>
                  <a:ext uri="{FF2B5EF4-FFF2-40B4-BE49-F238E27FC236}">
                    <a16:creationId xmlns:a16="http://schemas.microsoft.com/office/drawing/2014/main" id="{8035EA82-C1F0-4906-A121-766AC10D39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9" y="350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4" name="Oval 3730">
                <a:extLst>
                  <a:ext uri="{FF2B5EF4-FFF2-40B4-BE49-F238E27FC236}">
                    <a16:creationId xmlns:a16="http://schemas.microsoft.com/office/drawing/2014/main" id="{4AB577F4-00CA-4067-A174-92BAAC30B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9" y="354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5" name="Oval 3731">
                <a:extLst>
                  <a:ext uri="{FF2B5EF4-FFF2-40B4-BE49-F238E27FC236}">
                    <a16:creationId xmlns:a16="http://schemas.microsoft.com/office/drawing/2014/main" id="{EE29CBFF-ECF2-4FD8-ABC4-48EF832EFC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3587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6" name="Oval 3732">
                <a:extLst>
                  <a:ext uri="{FF2B5EF4-FFF2-40B4-BE49-F238E27FC236}">
                    <a16:creationId xmlns:a16="http://schemas.microsoft.com/office/drawing/2014/main" id="{901423E3-6C5E-4F9E-BA68-91E0A6129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3" y="3628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7" name="Oval 3733">
                <a:extLst>
                  <a:ext uri="{FF2B5EF4-FFF2-40B4-BE49-F238E27FC236}">
                    <a16:creationId xmlns:a16="http://schemas.microsoft.com/office/drawing/2014/main" id="{09248037-38FF-4C51-BA03-F6D672583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366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8" name="Oval 3734">
                <a:extLst>
                  <a:ext uri="{FF2B5EF4-FFF2-40B4-BE49-F238E27FC236}">
                    <a16:creationId xmlns:a16="http://schemas.microsoft.com/office/drawing/2014/main" id="{6E6829B2-44C0-444F-BFC2-250662D847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7" y="3708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9" name="Oval 3735">
                <a:extLst>
                  <a:ext uri="{FF2B5EF4-FFF2-40B4-BE49-F238E27FC236}">
                    <a16:creationId xmlns:a16="http://schemas.microsoft.com/office/drawing/2014/main" id="{B4E61CC0-D6AB-4911-AF09-5CE3E7C76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3754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0" name="Oval 3736">
                <a:extLst>
                  <a:ext uri="{FF2B5EF4-FFF2-40B4-BE49-F238E27FC236}">
                    <a16:creationId xmlns:a16="http://schemas.microsoft.com/office/drawing/2014/main" id="{59AA7C81-B836-4A11-9AB2-3F1C80D9C1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37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1" name="Oval 3737">
                <a:extLst>
                  <a:ext uri="{FF2B5EF4-FFF2-40B4-BE49-F238E27FC236}">
                    <a16:creationId xmlns:a16="http://schemas.microsoft.com/office/drawing/2014/main" id="{990784F1-5DC0-4552-A147-8B54C12D3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38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2" name="Oval 3738">
                <a:extLst>
                  <a:ext uri="{FF2B5EF4-FFF2-40B4-BE49-F238E27FC236}">
                    <a16:creationId xmlns:a16="http://schemas.microsoft.com/office/drawing/2014/main" id="{76C1C695-AD36-4760-82F9-292E91DD6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38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3" name="Oval 3739">
                <a:extLst>
                  <a:ext uri="{FF2B5EF4-FFF2-40B4-BE49-F238E27FC236}">
                    <a16:creationId xmlns:a16="http://schemas.microsoft.com/office/drawing/2014/main" id="{79192A35-DECD-4901-902F-26D1580C43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3914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4" name="Oval 3740">
                <a:extLst>
                  <a:ext uri="{FF2B5EF4-FFF2-40B4-BE49-F238E27FC236}">
                    <a16:creationId xmlns:a16="http://schemas.microsoft.com/office/drawing/2014/main" id="{DBFB77A2-179B-408E-BC65-E69B30A81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395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" name="Oval 3741">
                <a:extLst>
                  <a:ext uri="{FF2B5EF4-FFF2-40B4-BE49-F238E27FC236}">
                    <a16:creationId xmlns:a16="http://schemas.microsoft.com/office/drawing/2014/main" id="{3C0FBAE1-BA35-49CC-920A-FD90F05C0C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3994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6" name="Oval 3742">
                <a:extLst>
                  <a:ext uri="{FF2B5EF4-FFF2-40B4-BE49-F238E27FC236}">
                    <a16:creationId xmlns:a16="http://schemas.microsoft.com/office/drawing/2014/main" id="{2197B80C-C301-4E0F-87C8-82A5D4782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4034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" name="Oval 3743">
                <a:extLst>
                  <a:ext uri="{FF2B5EF4-FFF2-40B4-BE49-F238E27FC236}">
                    <a16:creationId xmlns:a16="http://schemas.microsoft.com/office/drawing/2014/main" id="{EDBE347E-40BE-4C71-B64D-B669BBBD6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4074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" name="Oval 3744">
                <a:extLst>
                  <a:ext uri="{FF2B5EF4-FFF2-40B4-BE49-F238E27FC236}">
                    <a16:creationId xmlns:a16="http://schemas.microsoft.com/office/drawing/2014/main" id="{55C423B8-DC20-4D67-B42B-1E857D65D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4115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9" name="Oval 3745">
                <a:extLst>
                  <a:ext uri="{FF2B5EF4-FFF2-40B4-BE49-F238E27FC236}">
                    <a16:creationId xmlns:a16="http://schemas.microsoft.com/office/drawing/2014/main" id="{771F0542-04B5-4B9B-A481-45264EBFF4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4161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0" name="Oval 3746">
                <a:extLst>
                  <a:ext uri="{FF2B5EF4-FFF2-40B4-BE49-F238E27FC236}">
                    <a16:creationId xmlns:a16="http://schemas.microsoft.com/office/drawing/2014/main" id="{2B163A9C-05A8-4D04-8C29-500526DDE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420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1" name="Oval 3747">
                <a:extLst>
                  <a:ext uri="{FF2B5EF4-FFF2-40B4-BE49-F238E27FC236}">
                    <a16:creationId xmlns:a16="http://schemas.microsoft.com/office/drawing/2014/main" id="{099F173D-8781-48A4-8070-18742744F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42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2" name="Oval 3748">
                <a:extLst>
                  <a:ext uri="{FF2B5EF4-FFF2-40B4-BE49-F238E27FC236}">
                    <a16:creationId xmlns:a16="http://schemas.microsoft.com/office/drawing/2014/main" id="{3334712B-7CE0-4B7A-9FFF-28FB1B44D0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428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3" name="Oval 3749">
                <a:extLst>
                  <a:ext uri="{FF2B5EF4-FFF2-40B4-BE49-F238E27FC236}">
                    <a16:creationId xmlns:a16="http://schemas.microsoft.com/office/drawing/2014/main" id="{D433ADF4-0568-4257-8F44-4C572783F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0" y="432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4" name="Oval 3750">
                <a:extLst>
                  <a:ext uri="{FF2B5EF4-FFF2-40B4-BE49-F238E27FC236}">
                    <a16:creationId xmlns:a16="http://schemas.microsoft.com/office/drawing/2014/main" id="{AA1B2306-0BB4-4476-AA2D-87D89EFFA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4361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5" name="Oval 3751">
                <a:extLst>
                  <a:ext uri="{FF2B5EF4-FFF2-40B4-BE49-F238E27FC236}">
                    <a16:creationId xmlns:a16="http://schemas.microsoft.com/office/drawing/2014/main" id="{5E5951DD-DB16-426C-99B6-16A490747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440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6" name="Oval 3752">
                <a:extLst>
                  <a:ext uri="{FF2B5EF4-FFF2-40B4-BE49-F238E27FC236}">
                    <a16:creationId xmlns:a16="http://schemas.microsoft.com/office/drawing/2014/main" id="{B5B9DC5B-4585-465C-91D9-9C3693A354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4" y="444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7" name="Oval 3753">
                <a:extLst>
                  <a:ext uri="{FF2B5EF4-FFF2-40B4-BE49-F238E27FC236}">
                    <a16:creationId xmlns:a16="http://schemas.microsoft.com/office/drawing/2014/main" id="{78F2139C-116B-4447-AFB8-F190F7FBE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8" y="4481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8" name="Oval 3754">
                <a:extLst>
                  <a:ext uri="{FF2B5EF4-FFF2-40B4-BE49-F238E27FC236}">
                    <a16:creationId xmlns:a16="http://schemas.microsoft.com/office/drawing/2014/main" id="{1C9EED5D-3EBF-4934-AEF3-9F66E81BE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4521"/>
                <a:ext cx="54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9" name="Oval 3755">
                <a:extLst>
                  <a:ext uri="{FF2B5EF4-FFF2-40B4-BE49-F238E27FC236}">
                    <a16:creationId xmlns:a16="http://schemas.microsoft.com/office/drawing/2014/main" id="{D8351FDD-B1BF-44DE-8062-0FB42D963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4561"/>
                <a:ext cx="54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0" name="Oval 3756">
                <a:extLst>
                  <a:ext uri="{FF2B5EF4-FFF2-40B4-BE49-F238E27FC236}">
                    <a16:creationId xmlns:a16="http://schemas.microsoft.com/office/drawing/2014/main" id="{980F5156-8746-4357-8E0D-D260C8897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460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1" name="Oval 3757">
                <a:extLst>
                  <a:ext uri="{FF2B5EF4-FFF2-40B4-BE49-F238E27FC236}">
                    <a16:creationId xmlns:a16="http://schemas.microsoft.com/office/drawing/2014/main" id="{7706ECFA-8A0E-4AA6-9570-C6BD5035FD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464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2" name="Oval 3758">
                <a:extLst>
                  <a:ext uri="{FF2B5EF4-FFF2-40B4-BE49-F238E27FC236}">
                    <a16:creationId xmlns:a16="http://schemas.microsoft.com/office/drawing/2014/main" id="{4FBB1E36-CE17-4B43-8A09-EDD640646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6" y="468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3" name="Oval 3759">
                <a:extLst>
                  <a:ext uri="{FF2B5EF4-FFF2-40B4-BE49-F238E27FC236}">
                    <a16:creationId xmlns:a16="http://schemas.microsoft.com/office/drawing/2014/main" id="{7B4720FB-AAC8-4A64-B62B-CFE0DC85E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472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4" name="Freeform 3760">
                <a:extLst>
                  <a:ext uri="{FF2B5EF4-FFF2-40B4-BE49-F238E27FC236}">
                    <a16:creationId xmlns:a16="http://schemas.microsoft.com/office/drawing/2014/main" id="{247BFB07-9353-486D-8F99-E45C7FA37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86" y="4768"/>
                <a:ext cx="67" cy="54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5 h 8"/>
                  <a:gd name="T4" fmla="*/ 0 w 10"/>
                  <a:gd name="T5" fmla="*/ 8 h 8"/>
                  <a:gd name="T6" fmla="*/ 9 w 10"/>
                  <a:gd name="T7" fmla="*/ 8 h 8"/>
                  <a:gd name="T8" fmla="*/ 10 w 10"/>
                  <a:gd name="T9" fmla="*/ 5 h 8"/>
                  <a:gd name="T10" fmla="*/ 5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6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5" name="Freeform 3761">
                <a:extLst>
                  <a:ext uri="{FF2B5EF4-FFF2-40B4-BE49-F238E27FC236}">
                    <a16:creationId xmlns:a16="http://schemas.microsoft.com/office/drawing/2014/main" id="{86BF73C3-113B-48A8-91A8-4E120D108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3" y="4808"/>
                <a:ext cx="47" cy="14"/>
              </a:xfrm>
              <a:custGeom>
                <a:avLst/>
                <a:gdLst>
                  <a:gd name="T0" fmla="*/ 4 w 7"/>
                  <a:gd name="T1" fmla="*/ 0 h 2"/>
                  <a:gd name="T2" fmla="*/ 0 w 7"/>
                  <a:gd name="T3" fmla="*/ 2 h 2"/>
                  <a:gd name="T4" fmla="*/ 7 w 7"/>
                  <a:gd name="T5" fmla="*/ 2 h 2"/>
                  <a:gd name="T6" fmla="*/ 4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4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6" name="Oval 3762">
                <a:extLst>
                  <a:ext uri="{FF2B5EF4-FFF2-40B4-BE49-F238E27FC236}">
                    <a16:creationId xmlns:a16="http://schemas.microsoft.com/office/drawing/2014/main" id="{CCD0B387-23B1-4CF1-9D03-2DB81BACC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9" y="358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7" name="Oval 3763">
                <a:extLst>
                  <a:ext uri="{FF2B5EF4-FFF2-40B4-BE49-F238E27FC236}">
                    <a16:creationId xmlns:a16="http://schemas.microsoft.com/office/drawing/2014/main" id="{BD68B75C-A241-42BE-8625-67D0CD329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9" y="3628"/>
                <a:ext cx="1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8" name="Oval 3764">
                <a:extLst>
                  <a:ext uri="{FF2B5EF4-FFF2-40B4-BE49-F238E27FC236}">
                    <a16:creationId xmlns:a16="http://schemas.microsoft.com/office/drawing/2014/main" id="{17F1A6F3-0FDE-4903-B5A0-6E934769A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3" y="366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9" name="Oval 3765">
                <a:extLst>
                  <a:ext uri="{FF2B5EF4-FFF2-40B4-BE49-F238E27FC236}">
                    <a16:creationId xmlns:a16="http://schemas.microsoft.com/office/drawing/2014/main" id="{F473A593-20D0-44AD-AB84-77FF4239C8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3708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0" name="Oval 3766">
                <a:extLst>
                  <a:ext uri="{FF2B5EF4-FFF2-40B4-BE49-F238E27FC236}">
                    <a16:creationId xmlns:a16="http://schemas.microsoft.com/office/drawing/2014/main" id="{667AFB34-0770-417A-A08C-35416D340F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" y="374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1" name="Oval 3767">
                <a:extLst>
                  <a:ext uri="{FF2B5EF4-FFF2-40B4-BE49-F238E27FC236}">
                    <a16:creationId xmlns:a16="http://schemas.microsoft.com/office/drawing/2014/main" id="{8AC0EB63-8620-487A-9E9C-8140772A6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378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2" name="Oval 3768">
                <a:extLst>
                  <a:ext uri="{FF2B5EF4-FFF2-40B4-BE49-F238E27FC236}">
                    <a16:creationId xmlns:a16="http://schemas.microsoft.com/office/drawing/2014/main" id="{A1A054B3-E8E2-4E22-88D7-0C5B793EF4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3828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3" name="Oval 3769">
                <a:extLst>
                  <a:ext uri="{FF2B5EF4-FFF2-40B4-BE49-F238E27FC236}">
                    <a16:creationId xmlns:a16="http://schemas.microsoft.com/office/drawing/2014/main" id="{52A47C6C-7E9A-473A-A08E-FB63425F1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3874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4" name="Oval 3770">
                <a:extLst>
                  <a:ext uri="{FF2B5EF4-FFF2-40B4-BE49-F238E27FC236}">
                    <a16:creationId xmlns:a16="http://schemas.microsoft.com/office/drawing/2014/main" id="{493870A7-0FE0-41DB-B760-7F4E57D3F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391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5" name="Oval 3771">
                <a:extLst>
                  <a:ext uri="{FF2B5EF4-FFF2-40B4-BE49-F238E27FC236}">
                    <a16:creationId xmlns:a16="http://schemas.microsoft.com/office/drawing/2014/main" id="{638CDB27-562F-47F9-AFEA-22BE78E30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3954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6" name="Oval 3772">
                <a:extLst>
                  <a:ext uri="{FF2B5EF4-FFF2-40B4-BE49-F238E27FC236}">
                    <a16:creationId xmlns:a16="http://schemas.microsoft.com/office/drawing/2014/main" id="{9CB106F3-EFF9-45BF-93B7-D78AF2B371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3994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7" name="Oval 3773">
                <a:extLst>
                  <a:ext uri="{FF2B5EF4-FFF2-40B4-BE49-F238E27FC236}">
                    <a16:creationId xmlns:a16="http://schemas.microsoft.com/office/drawing/2014/main" id="{FE7E7CEA-F457-4790-9073-01D734050D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403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8" name="Oval 3774">
                <a:extLst>
                  <a:ext uri="{FF2B5EF4-FFF2-40B4-BE49-F238E27FC236}">
                    <a16:creationId xmlns:a16="http://schemas.microsoft.com/office/drawing/2014/main" id="{56D16506-231B-45A8-BD8F-EC20FCBB79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407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9" name="Oval 3775">
                <a:extLst>
                  <a:ext uri="{FF2B5EF4-FFF2-40B4-BE49-F238E27FC236}">
                    <a16:creationId xmlns:a16="http://schemas.microsoft.com/office/drawing/2014/main" id="{8D38AFD5-B8E0-48E1-9020-7FEE050E1D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9" y="4115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0" name="Oval 3776">
                <a:extLst>
                  <a:ext uri="{FF2B5EF4-FFF2-40B4-BE49-F238E27FC236}">
                    <a16:creationId xmlns:a16="http://schemas.microsoft.com/office/drawing/2014/main" id="{8078B14A-816D-441D-88C3-B003348EE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2" y="4155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1" name="Oval 3777">
                <a:extLst>
                  <a:ext uri="{FF2B5EF4-FFF2-40B4-BE49-F238E27FC236}">
                    <a16:creationId xmlns:a16="http://schemas.microsoft.com/office/drawing/2014/main" id="{F82A14FD-2F74-4B3B-8F84-6928045F1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4195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2" name="Oval 3778">
                <a:extLst>
                  <a:ext uri="{FF2B5EF4-FFF2-40B4-BE49-F238E27FC236}">
                    <a16:creationId xmlns:a16="http://schemas.microsoft.com/office/drawing/2014/main" id="{810AF115-0B16-4E8D-AE9E-57C6F321F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4235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3" name="Oval 3779">
                <a:extLst>
                  <a:ext uri="{FF2B5EF4-FFF2-40B4-BE49-F238E27FC236}">
                    <a16:creationId xmlns:a16="http://schemas.microsoft.com/office/drawing/2014/main" id="{DF1BA955-2611-43C3-A854-3FCA71EC2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427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4" name="Oval 3780">
                <a:extLst>
                  <a:ext uri="{FF2B5EF4-FFF2-40B4-BE49-F238E27FC236}">
                    <a16:creationId xmlns:a16="http://schemas.microsoft.com/office/drawing/2014/main" id="{237D9917-1FC7-40D0-A382-FDBF6424A5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4315"/>
                <a:ext cx="41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5" name="Oval 3781">
                <a:extLst>
                  <a:ext uri="{FF2B5EF4-FFF2-40B4-BE49-F238E27FC236}">
                    <a16:creationId xmlns:a16="http://schemas.microsoft.com/office/drawing/2014/main" id="{E5900EC1-56C7-4466-8011-2752D2E98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436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6" name="Oval 3782">
                <a:extLst>
                  <a:ext uri="{FF2B5EF4-FFF2-40B4-BE49-F238E27FC236}">
                    <a16:creationId xmlns:a16="http://schemas.microsoft.com/office/drawing/2014/main" id="{67DD53B2-FBC9-48C7-96EB-D9D717C69A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440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7" name="Oval 3783">
                <a:extLst>
                  <a:ext uri="{FF2B5EF4-FFF2-40B4-BE49-F238E27FC236}">
                    <a16:creationId xmlns:a16="http://schemas.microsoft.com/office/drawing/2014/main" id="{C926FDCE-EE86-41F9-8E3D-AFF5BF0FD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4441"/>
                <a:ext cx="41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8" name="Oval 3784">
                <a:extLst>
                  <a:ext uri="{FF2B5EF4-FFF2-40B4-BE49-F238E27FC236}">
                    <a16:creationId xmlns:a16="http://schemas.microsoft.com/office/drawing/2014/main" id="{AC8C9CCB-543D-4F3C-9705-75EEC62E4F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44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9" name="Oval 3785">
                <a:extLst>
                  <a:ext uri="{FF2B5EF4-FFF2-40B4-BE49-F238E27FC236}">
                    <a16:creationId xmlns:a16="http://schemas.microsoft.com/office/drawing/2014/main" id="{06DF1E85-11AF-4C2A-972C-AB2686F34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4521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0" name="Oval 3786">
                <a:extLst>
                  <a:ext uri="{FF2B5EF4-FFF2-40B4-BE49-F238E27FC236}">
                    <a16:creationId xmlns:a16="http://schemas.microsoft.com/office/drawing/2014/main" id="{6EF1633B-FE79-47B3-8583-1EEFEF07F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4561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1" name="Oval 3787">
                <a:extLst>
                  <a:ext uri="{FF2B5EF4-FFF2-40B4-BE49-F238E27FC236}">
                    <a16:creationId xmlns:a16="http://schemas.microsoft.com/office/drawing/2014/main" id="{32A9D996-B23B-4142-9C9A-765EC9F24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4602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2" name="Oval 3788">
                <a:extLst>
                  <a:ext uri="{FF2B5EF4-FFF2-40B4-BE49-F238E27FC236}">
                    <a16:creationId xmlns:a16="http://schemas.microsoft.com/office/drawing/2014/main" id="{CEF6BCF6-88E3-4FBD-9F6A-D38E0202F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2" y="464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3" name="Oval 3789">
                <a:extLst>
                  <a:ext uri="{FF2B5EF4-FFF2-40B4-BE49-F238E27FC236}">
                    <a16:creationId xmlns:a16="http://schemas.microsoft.com/office/drawing/2014/main" id="{C82009BB-88F3-4BCD-89CD-A7C4FFB29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468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4" name="Oval 3790">
                <a:extLst>
                  <a:ext uri="{FF2B5EF4-FFF2-40B4-BE49-F238E27FC236}">
                    <a16:creationId xmlns:a16="http://schemas.microsoft.com/office/drawing/2014/main" id="{8359167B-DFD4-42D4-8877-53F0D51839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4722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5" name="Freeform 3791">
                <a:extLst>
                  <a:ext uri="{FF2B5EF4-FFF2-40B4-BE49-F238E27FC236}">
                    <a16:creationId xmlns:a16="http://schemas.microsoft.com/office/drawing/2014/main" id="{FC115A82-C76A-41B7-96C1-B60E5680D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6" y="4768"/>
                <a:ext cx="67" cy="54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4 h 8"/>
                  <a:gd name="T4" fmla="*/ 2 w 10"/>
                  <a:gd name="T5" fmla="*/ 8 h 8"/>
                  <a:gd name="T6" fmla="*/ 8 w 10"/>
                  <a:gd name="T7" fmla="*/ 8 h 8"/>
                  <a:gd name="T8" fmla="*/ 10 w 10"/>
                  <a:gd name="T9" fmla="*/ 4 h 8"/>
                  <a:gd name="T10" fmla="*/ 5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10" y="6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6" name="Freeform 3792">
                <a:extLst>
                  <a:ext uri="{FF2B5EF4-FFF2-40B4-BE49-F238E27FC236}">
                    <a16:creationId xmlns:a16="http://schemas.microsoft.com/office/drawing/2014/main" id="{7177A775-C3D9-4279-A60B-E26342AFA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73" y="4808"/>
                <a:ext cx="53" cy="14"/>
              </a:xfrm>
              <a:custGeom>
                <a:avLst/>
                <a:gdLst>
                  <a:gd name="T0" fmla="*/ 4 w 8"/>
                  <a:gd name="T1" fmla="*/ 0 h 2"/>
                  <a:gd name="T2" fmla="*/ 0 w 8"/>
                  <a:gd name="T3" fmla="*/ 2 h 2"/>
                  <a:gd name="T4" fmla="*/ 8 w 8"/>
                  <a:gd name="T5" fmla="*/ 2 h 2"/>
                  <a:gd name="T6" fmla="*/ 4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4" y="0"/>
                    </a:moveTo>
                    <a:cubicBezTo>
                      <a:pt x="2" y="0"/>
                      <a:pt x="1" y="0"/>
                      <a:pt x="0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7" name="Oval 3793">
                <a:extLst>
                  <a:ext uri="{FF2B5EF4-FFF2-40B4-BE49-F238E27FC236}">
                    <a16:creationId xmlns:a16="http://schemas.microsoft.com/office/drawing/2014/main" id="{7799E773-006E-40EA-875E-EDF3232CB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2" y="3708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8" name="Oval 3794">
                <a:extLst>
                  <a:ext uri="{FF2B5EF4-FFF2-40B4-BE49-F238E27FC236}">
                    <a16:creationId xmlns:a16="http://schemas.microsoft.com/office/drawing/2014/main" id="{79258AB7-E8D5-4690-9A02-18F7386F7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374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9" name="Oval 3795">
                <a:extLst>
                  <a:ext uri="{FF2B5EF4-FFF2-40B4-BE49-F238E27FC236}">
                    <a16:creationId xmlns:a16="http://schemas.microsoft.com/office/drawing/2014/main" id="{1BE29644-F2E5-4FC2-BA79-3610D48F9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3788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0" name="Oval 3796">
                <a:extLst>
                  <a:ext uri="{FF2B5EF4-FFF2-40B4-BE49-F238E27FC236}">
                    <a16:creationId xmlns:a16="http://schemas.microsoft.com/office/drawing/2014/main" id="{1A125880-D985-48A8-A9DD-4781A95931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3828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1" name="Oval 3797">
                <a:extLst>
                  <a:ext uri="{FF2B5EF4-FFF2-40B4-BE49-F238E27FC236}">
                    <a16:creationId xmlns:a16="http://schemas.microsoft.com/office/drawing/2014/main" id="{17FAEAA3-87DA-4FE9-A10C-707FC4E64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386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2" name="Oval 3798">
                <a:extLst>
                  <a:ext uri="{FF2B5EF4-FFF2-40B4-BE49-F238E27FC236}">
                    <a16:creationId xmlns:a16="http://schemas.microsoft.com/office/drawing/2014/main" id="{C3CA90BA-D2E0-4323-8465-761288070D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" y="3908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3" name="Oval 3799">
                <a:extLst>
                  <a:ext uri="{FF2B5EF4-FFF2-40B4-BE49-F238E27FC236}">
                    <a16:creationId xmlns:a16="http://schemas.microsoft.com/office/drawing/2014/main" id="{5F6ECE85-36D9-424D-AF63-373F6EE186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3948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4" name="Oval 3800">
                <a:extLst>
                  <a:ext uri="{FF2B5EF4-FFF2-40B4-BE49-F238E27FC236}">
                    <a16:creationId xmlns:a16="http://schemas.microsoft.com/office/drawing/2014/main" id="{B380292D-4C21-43CA-A19C-66FB6F338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3994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5" name="Oval 3801">
                <a:extLst>
                  <a:ext uri="{FF2B5EF4-FFF2-40B4-BE49-F238E27FC236}">
                    <a16:creationId xmlns:a16="http://schemas.microsoft.com/office/drawing/2014/main" id="{46EEB70B-D0BA-409C-9D4D-09DC245F3C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40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6" name="Oval 3802">
                <a:extLst>
                  <a:ext uri="{FF2B5EF4-FFF2-40B4-BE49-F238E27FC236}">
                    <a16:creationId xmlns:a16="http://schemas.microsoft.com/office/drawing/2014/main" id="{5324860E-5F86-4596-B069-E268BD179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4074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7" name="Oval 3803">
                <a:extLst>
                  <a:ext uri="{FF2B5EF4-FFF2-40B4-BE49-F238E27FC236}">
                    <a16:creationId xmlns:a16="http://schemas.microsoft.com/office/drawing/2014/main" id="{841EC5A1-A0AD-49B8-AFA4-0CD70BAC89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8" y="4115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8" name="Oval 3804">
                <a:extLst>
                  <a:ext uri="{FF2B5EF4-FFF2-40B4-BE49-F238E27FC236}">
                    <a16:creationId xmlns:a16="http://schemas.microsoft.com/office/drawing/2014/main" id="{D5C1D5B4-E183-4B76-B273-8A84B37496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4155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9" name="Oval 3805">
                <a:extLst>
                  <a:ext uri="{FF2B5EF4-FFF2-40B4-BE49-F238E27FC236}">
                    <a16:creationId xmlns:a16="http://schemas.microsoft.com/office/drawing/2014/main" id="{58C50C7A-35D0-426C-B6FD-8F2846C430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4195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0" name="Oval 3806">
                <a:extLst>
                  <a:ext uri="{FF2B5EF4-FFF2-40B4-BE49-F238E27FC236}">
                    <a16:creationId xmlns:a16="http://schemas.microsoft.com/office/drawing/2014/main" id="{343E12A5-29CE-444B-BCD8-F2681EF1B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4235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1" name="Oval 3807">
                <a:extLst>
                  <a:ext uri="{FF2B5EF4-FFF2-40B4-BE49-F238E27FC236}">
                    <a16:creationId xmlns:a16="http://schemas.microsoft.com/office/drawing/2014/main" id="{62621CEA-B535-4E4D-8D92-8A8CC6E949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4275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2" name="Oval 3808">
                <a:extLst>
                  <a:ext uri="{FF2B5EF4-FFF2-40B4-BE49-F238E27FC236}">
                    <a16:creationId xmlns:a16="http://schemas.microsoft.com/office/drawing/2014/main" id="{06AC7B99-43A8-4444-9CDC-311A48E78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431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3" name="Oval 3809">
                <a:extLst>
                  <a:ext uri="{FF2B5EF4-FFF2-40B4-BE49-F238E27FC236}">
                    <a16:creationId xmlns:a16="http://schemas.microsoft.com/office/drawing/2014/main" id="{137E70A0-F419-4BFE-9564-B0BF10D6E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4355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4" name="Oval 3810">
                <a:extLst>
                  <a:ext uri="{FF2B5EF4-FFF2-40B4-BE49-F238E27FC236}">
                    <a16:creationId xmlns:a16="http://schemas.microsoft.com/office/drawing/2014/main" id="{31BC53FC-01CD-4027-86A5-67A37D030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4395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5" name="Oval 3811">
                <a:extLst>
                  <a:ext uri="{FF2B5EF4-FFF2-40B4-BE49-F238E27FC236}">
                    <a16:creationId xmlns:a16="http://schemas.microsoft.com/office/drawing/2014/main" id="{9194C1FB-44AD-40B5-83BB-8FEF3E81A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44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6" name="Oval 3812">
                <a:extLst>
                  <a:ext uri="{FF2B5EF4-FFF2-40B4-BE49-F238E27FC236}">
                    <a16:creationId xmlns:a16="http://schemas.microsoft.com/office/drawing/2014/main" id="{6E8C9543-EAF5-4558-90A3-B5567AB0C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44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7" name="Oval 3813">
                <a:extLst>
                  <a:ext uri="{FF2B5EF4-FFF2-40B4-BE49-F238E27FC236}">
                    <a16:creationId xmlns:a16="http://schemas.microsoft.com/office/drawing/2014/main" id="{3E569056-14DA-44D1-86B0-9FDEC3934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4521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8" name="Oval 3814">
                <a:extLst>
                  <a:ext uri="{FF2B5EF4-FFF2-40B4-BE49-F238E27FC236}">
                    <a16:creationId xmlns:a16="http://schemas.microsoft.com/office/drawing/2014/main" id="{ACAD7575-57E7-461A-BDBA-4E5EE238E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456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9" name="Oval 3815">
                <a:extLst>
                  <a:ext uri="{FF2B5EF4-FFF2-40B4-BE49-F238E27FC236}">
                    <a16:creationId xmlns:a16="http://schemas.microsoft.com/office/drawing/2014/main" id="{1D041E81-179C-49D3-AE4E-33A0318720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7" y="4602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29" name="Oval 3817">
              <a:extLst>
                <a:ext uri="{FF2B5EF4-FFF2-40B4-BE49-F238E27FC236}">
                  <a16:creationId xmlns:a16="http://schemas.microsoft.com/office/drawing/2014/main" id="{27FA0BE4-FEE1-43AB-AF03-F61E5B31C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78326" y="7369175"/>
              <a:ext cx="84138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0" name="Oval 3818">
              <a:extLst>
                <a:ext uri="{FF2B5EF4-FFF2-40B4-BE49-F238E27FC236}">
                  <a16:creationId xmlns:a16="http://schemas.microsoft.com/office/drawing/2014/main" id="{1B011ECA-909C-4D4D-9A4C-097D3EFE1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5326" y="7432675"/>
              <a:ext cx="84138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1" name="Oval 3819">
              <a:extLst>
                <a:ext uri="{FF2B5EF4-FFF2-40B4-BE49-F238E27FC236}">
                  <a16:creationId xmlns:a16="http://schemas.microsoft.com/office/drawing/2014/main" id="{E1CEFFE4-5D47-410A-AF32-9B2A0828A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21213" y="7496175"/>
              <a:ext cx="96838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2" name="Freeform 3820">
              <a:extLst>
                <a:ext uri="{FF2B5EF4-FFF2-40B4-BE49-F238E27FC236}">
                  <a16:creationId xmlns:a16="http://schemas.microsoft.com/office/drawing/2014/main" id="{15D477C0-F44E-44BA-AC57-DE074DF6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9801" y="7559675"/>
              <a:ext cx="95250" cy="9525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0 h 9"/>
                <a:gd name="T4" fmla="*/ 0 w 9"/>
                <a:gd name="T5" fmla="*/ 5 h 9"/>
                <a:gd name="T6" fmla="*/ 3 w 9"/>
                <a:gd name="T7" fmla="*/ 9 h 9"/>
                <a:gd name="T8" fmla="*/ 6 w 9"/>
                <a:gd name="T9" fmla="*/ 9 h 9"/>
                <a:gd name="T10" fmla="*/ 9 w 9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1" y="8"/>
                    <a:pt x="3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8"/>
                    <a:pt x="9" y="6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3" name="Freeform 3821">
              <a:extLst>
                <a:ext uri="{FF2B5EF4-FFF2-40B4-BE49-F238E27FC236}">
                  <a16:creationId xmlns:a16="http://schemas.microsoft.com/office/drawing/2014/main" id="{3E8B611B-5CC4-4B15-9DE1-5DD1FAFD1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6801" y="7623175"/>
              <a:ext cx="84138" cy="31750"/>
            </a:xfrm>
            <a:custGeom>
              <a:avLst/>
              <a:gdLst>
                <a:gd name="T0" fmla="*/ 4 w 8"/>
                <a:gd name="T1" fmla="*/ 0 h 3"/>
                <a:gd name="T2" fmla="*/ 0 w 8"/>
                <a:gd name="T3" fmla="*/ 3 h 3"/>
                <a:gd name="T4" fmla="*/ 8 w 8"/>
                <a:gd name="T5" fmla="*/ 3 h 3"/>
                <a:gd name="T6" fmla="*/ 4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4" name="Oval 3822">
              <a:extLst>
                <a:ext uri="{FF2B5EF4-FFF2-40B4-BE49-F238E27FC236}">
                  <a16:creationId xmlns:a16="http://schemas.microsoft.com/office/drawing/2014/main" id="{18579552-EA0E-4C13-9EC0-CC109A9A0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9551" y="6013450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5" name="Oval 3823">
              <a:extLst>
                <a:ext uri="{FF2B5EF4-FFF2-40B4-BE49-F238E27FC236}">
                  <a16:creationId xmlns:a16="http://schemas.microsoft.com/office/drawing/2014/main" id="{FAA9A343-7B2F-4F49-8274-AF3239027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6551" y="6076950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6" name="Oval 3824">
              <a:extLst>
                <a:ext uri="{FF2B5EF4-FFF2-40B4-BE49-F238E27FC236}">
                  <a16:creationId xmlns:a16="http://schemas.microsoft.com/office/drawing/2014/main" id="{0AA29C0F-9934-40D1-A420-676D0537B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026" y="6140450"/>
              <a:ext cx="206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7" name="Oval 3825">
              <a:extLst>
                <a:ext uri="{FF2B5EF4-FFF2-40B4-BE49-F238E27FC236}">
                  <a16:creationId xmlns:a16="http://schemas.microsoft.com/office/drawing/2014/main" id="{4E82A990-9017-4FB7-ABE2-E18DE31EA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1026" y="6203950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8" name="Oval 3826">
              <a:extLst>
                <a:ext uri="{FF2B5EF4-FFF2-40B4-BE49-F238E27FC236}">
                  <a16:creationId xmlns:a16="http://schemas.microsoft.com/office/drawing/2014/main" id="{D0CAD632-2160-4136-B9E8-DF6D79C95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9613" y="6267450"/>
              <a:ext cx="95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9" name="Oval 3827">
              <a:extLst>
                <a:ext uri="{FF2B5EF4-FFF2-40B4-BE49-F238E27FC236}">
                  <a16:creationId xmlns:a16="http://schemas.microsoft.com/office/drawing/2014/main" id="{3C9078F8-2821-445A-ADCA-AEE96B442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95501" y="6330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0" name="Oval 3828">
              <a:extLst>
                <a:ext uri="{FF2B5EF4-FFF2-40B4-BE49-F238E27FC236}">
                  <a16:creationId xmlns:a16="http://schemas.microsoft.com/office/drawing/2014/main" id="{7A6C9C7A-42B6-4EAA-BBFB-1039C9563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2501" y="6394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1" name="Oval 3829">
              <a:extLst>
                <a:ext uri="{FF2B5EF4-FFF2-40B4-BE49-F238E27FC236}">
                  <a16:creationId xmlns:a16="http://schemas.microsoft.com/office/drawing/2014/main" id="{956641EE-6508-4116-8128-AB82E9738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9976" y="6457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2" name="Oval 3830">
              <a:extLst>
                <a:ext uri="{FF2B5EF4-FFF2-40B4-BE49-F238E27FC236}">
                  <a16:creationId xmlns:a16="http://schemas.microsoft.com/office/drawing/2014/main" id="{C4B43719-7C1B-445E-A765-2E01D4BAF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6976" y="6521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3" name="Oval 3831">
              <a:extLst>
                <a:ext uri="{FF2B5EF4-FFF2-40B4-BE49-F238E27FC236}">
                  <a16:creationId xmlns:a16="http://schemas.microsoft.com/office/drawing/2014/main" id="{DD259B4D-21F7-4763-8F83-48A24C229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93976" y="65849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4" name="Oval 3832">
              <a:extLst>
                <a:ext uri="{FF2B5EF4-FFF2-40B4-BE49-F238E27FC236}">
                  <a16:creationId xmlns:a16="http://schemas.microsoft.com/office/drawing/2014/main" id="{A43B89E7-E3DC-4764-8351-A80510B85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1451" y="6659563"/>
              <a:ext cx="42863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5" name="Oval 3833">
              <a:extLst>
                <a:ext uri="{FF2B5EF4-FFF2-40B4-BE49-F238E27FC236}">
                  <a16:creationId xmlns:a16="http://schemas.microsoft.com/office/drawing/2014/main" id="{0F327DAE-C6F2-4786-80A7-91EB04DE8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38451" y="6723063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6" name="Oval 3834">
              <a:extLst>
                <a:ext uri="{FF2B5EF4-FFF2-40B4-BE49-F238E27FC236}">
                  <a16:creationId xmlns:a16="http://schemas.microsoft.com/office/drawing/2014/main" id="{A56C0723-6B30-4E71-A45D-7EE1ED06C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5926" y="6786563"/>
              <a:ext cx="52388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7" name="Oval 3835">
              <a:extLst>
                <a:ext uri="{FF2B5EF4-FFF2-40B4-BE49-F238E27FC236}">
                  <a16:creationId xmlns:a16="http://schemas.microsoft.com/office/drawing/2014/main" id="{501E3459-7F74-41C2-BCED-6C0329910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2926" y="6850063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8" name="Oval 3836">
              <a:extLst>
                <a:ext uri="{FF2B5EF4-FFF2-40B4-BE49-F238E27FC236}">
                  <a16:creationId xmlns:a16="http://schemas.microsoft.com/office/drawing/2014/main" id="{6D927C7F-3B43-49EF-8BFC-B0449A243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9926" y="6913563"/>
              <a:ext cx="42863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9" name="Oval 3837">
              <a:extLst>
                <a:ext uri="{FF2B5EF4-FFF2-40B4-BE49-F238E27FC236}">
                  <a16:creationId xmlns:a16="http://schemas.microsoft.com/office/drawing/2014/main" id="{6CD7C081-E174-4098-821F-ABB032BC2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7401" y="69770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0" name="Oval 3838">
              <a:extLst>
                <a:ext uri="{FF2B5EF4-FFF2-40B4-BE49-F238E27FC236}">
                  <a16:creationId xmlns:a16="http://schemas.microsoft.com/office/drawing/2014/main" id="{7EFD2F4E-892D-4F72-9B75-319BA9008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401" y="7040563"/>
              <a:ext cx="523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1" name="Oval 3839">
              <a:extLst>
                <a:ext uri="{FF2B5EF4-FFF2-40B4-BE49-F238E27FC236}">
                  <a16:creationId xmlns:a16="http://schemas.microsoft.com/office/drawing/2014/main" id="{1ABF50B4-F668-49B8-A5B9-D7F6FBE74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71876" y="7104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2" name="Oval 3840">
              <a:extLst>
                <a:ext uri="{FF2B5EF4-FFF2-40B4-BE49-F238E27FC236}">
                  <a16:creationId xmlns:a16="http://schemas.microsoft.com/office/drawing/2014/main" id="{E0327A43-849D-48FB-91A2-18DB7E575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8876" y="71675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3" name="Oval 3841">
              <a:extLst>
                <a:ext uri="{FF2B5EF4-FFF2-40B4-BE49-F238E27FC236}">
                  <a16:creationId xmlns:a16="http://schemas.microsoft.com/office/drawing/2014/main" id="{FB3C4020-FC8D-4DEC-8031-EE5F653A7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4763" y="7231063"/>
              <a:ext cx="74613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4" name="Oval 3842">
              <a:extLst>
                <a:ext uri="{FF2B5EF4-FFF2-40B4-BE49-F238E27FC236}">
                  <a16:creationId xmlns:a16="http://schemas.microsoft.com/office/drawing/2014/main" id="{2660830E-1C3C-4C0A-A415-C8136A573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43351" y="7305675"/>
              <a:ext cx="73025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5" name="Oval 3843">
              <a:extLst>
                <a:ext uri="{FF2B5EF4-FFF2-40B4-BE49-F238E27FC236}">
                  <a16:creationId xmlns:a16="http://schemas.microsoft.com/office/drawing/2014/main" id="{D947A1EE-B44A-4685-8923-3D7FEF766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70351" y="7369175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6" name="Oval 3844">
              <a:extLst>
                <a:ext uri="{FF2B5EF4-FFF2-40B4-BE49-F238E27FC236}">
                  <a16:creationId xmlns:a16="http://schemas.microsoft.com/office/drawing/2014/main" id="{33357B68-86C6-40B0-B8F1-9579592F6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6238" y="7432675"/>
              <a:ext cx="857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7" name="Oval 3845">
              <a:extLst>
                <a:ext uri="{FF2B5EF4-FFF2-40B4-BE49-F238E27FC236}">
                  <a16:creationId xmlns:a16="http://schemas.microsoft.com/office/drawing/2014/main" id="{556F23A6-2085-40A0-9AB7-9DF2ED783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14826" y="7496175"/>
              <a:ext cx="841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8" name="Oval 3846">
              <a:extLst>
                <a:ext uri="{FF2B5EF4-FFF2-40B4-BE49-F238E27FC236}">
                  <a16:creationId xmlns:a16="http://schemas.microsoft.com/office/drawing/2014/main" id="{8F17DFA2-2213-4C0B-9E18-5AE3E035D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41826" y="7559675"/>
              <a:ext cx="84138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9" name="Freeform 3847">
              <a:extLst>
                <a:ext uri="{FF2B5EF4-FFF2-40B4-BE49-F238E27FC236}">
                  <a16:creationId xmlns:a16="http://schemas.microsoft.com/office/drawing/2014/main" id="{8D9B7BE0-9FD1-4E95-8225-DC2D6816E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7713" y="7623175"/>
              <a:ext cx="85725" cy="31750"/>
            </a:xfrm>
            <a:custGeom>
              <a:avLst/>
              <a:gdLst>
                <a:gd name="T0" fmla="*/ 4 w 8"/>
                <a:gd name="T1" fmla="*/ 0 h 3"/>
                <a:gd name="T2" fmla="*/ 0 w 8"/>
                <a:gd name="T3" fmla="*/ 3 h 3"/>
                <a:gd name="T4" fmla="*/ 8 w 8"/>
                <a:gd name="T5" fmla="*/ 3 h 3"/>
                <a:gd name="T6" fmla="*/ 4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cubicBezTo>
                    <a:pt x="3" y="0"/>
                    <a:pt x="1" y="1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0" name="Oval 3848">
              <a:extLst>
                <a:ext uri="{FF2B5EF4-FFF2-40B4-BE49-F238E27FC236}">
                  <a16:creationId xmlns:a16="http://schemas.microsoft.com/office/drawing/2014/main" id="{9ED50C68-97D9-4AFA-B1AD-A9E50CD3F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43051" y="6203950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1" name="Oval 3849">
              <a:extLst>
                <a:ext uri="{FF2B5EF4-FFF2-40B4-BE49-F238E27FC236}">
                  <a16:creationId xmlns:a16="http://schemas.microsoft.com/office/drawing/2014/main" id="{A7ADE531-F0E1-4A81-B8D0-69267D9F9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0526" y="6267450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2" name="Oval 3850">
              <a:extLst>
                <a:ext uri="{FF2B5EF4-FFF2-40B4-BE49-F238E27FC236}">
                  <a16:creationId xmlns:a16="http://schemas.microsoft.com/office/drawing/2014/main" id="{4C5941A3-45D2-42DD-BB5A-340815B88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87526" y="6330950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3" name="Oval 3851">
              <a:extLst>
                <a:ext uri="{FF2B5EF4-FFF2-40B4-BE49-F238E27FC236}">
                  <a16:creationId xmlns:a16="http://schemas.microsoft.com/office/drawing/2014/main" id="{00017553-6C98-4941-A0C8-9784D8E7F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1" y="6394450"/>
              <a:ext cx="206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4" name="Oval 3852">
              <a:extLst>
                <a:ext uri="{FF2B5EF4-FFF2-40B4-BE49-F238E27FC236}">
                  <a16:creationId xmlns:a16="http://schemas.microsoft.com/office/drawing/2014/main" id="{C35732CE-5EE5-4D43-8229-A1118EE23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2001" y="6457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5" name="Oval 3853">
              <a:extLst>
                <a:ext uri="{FF2B5EF4-FFF2-40B4-BE49-F238E27FC236}">
                  <a16:creationId xmlns:a16="http://schemas.microsoft.com/office/drawing/2014/main" id="{CDC0CA80-9921-4B78-BA46-FEE98701F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9001" y="6521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6" name="Oval 3854">
              <a:extLst>
                <a:ext uri="{FF2B5EF4-FFF2-40B4-BE49-F238E27FC236}">
                  <a16:creationId xmlns:a16="http://schemas.microsoft.com/office/drawing/2014/main" id="{15A6C0E6-4053-4973-BB94-DD4AA90ED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6476" y="6584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7" name="Oval 3855">
              <a:extLst>
                <a:ext uri="{FF2B5EF4-FFF2-40B4-BE49-F238E27FC236}">
                  <a16:creationId xmlns:a16="http://schemas.microsoft.com/office/drawing/2014/main" id="{4760A149-A8F7-4822-A787-78A5ECD72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03476" y="6648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8" name="Oval 3856">
              <a:extLst>
                <a:ext uri="{FF2B5EF4-FFF2-40B4-BE49-F238E27FC236}">
                  <a16:creationId xmlns:a16="http://schemas.microsoft.com/office/drawing/2014/main" id="{66A83FBD-0B62-425F-89E3-A36E6B43E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20951" y="6711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9" name="Oval 3857">
              <a:extLst>
                <a:ext uri="{FF2B5EF4-FFF2-40B4-BE49-F238E27FC236}">
                  <a16:creationId xmlns:a16="http://schemas.microsoft.com/office/drawing/2014/main" id="{007938F1-AB5D-47AD-9620-B90B3BB9B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47951" y="67754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0" name="Oval 3858">
              <a:extLst>
                <a:ext uri="{FF2B5EF4-FFF2-40B4-BE49-F238E27FC236}">
                  <a16:creationId xmlns:a16="http://schemas.microsoft.com/office/drawing/2014/main" id="{282904D1-C1A1-4284-9230-D93529EF6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4951" y="6850063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1" name="Oval 3859">
              <a:extLst>
                <a:ext uri="{FF2B5EF4-FFF2-40B4-BE49-F238E27FC236}">
                  <a16:creationId xmlns:a16="http://schemas.microsoft.com/office/drawing/2014/main" id="{42FBA722-37E0-4882-99B9-4C156AB2D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92426" y="69135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2" name="Oval 3860">
              <a:extLst>
                <a:ext uri="{FF2B5EF4-FFF2-40B4-BE49-F238E27FC236}">
                  <a16:creationId xmlns:a16="http://schemas.microsoft.com/office/drawing/2014/main" id="{C7A95E69-0C13-4732-A710-ADB670B5D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9426" y="6977063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3" name="Oval 3861">
              <a:extLst>
                <a:ext uri="{FF2B5EF4-FFF2-40B4-BE49-F238E27FC236}">
                  <a16:creationId xmlns:a16="http://schemas.microsoft.com/office/drawing/2014/main" id="{06269799-EAD5-4BA6-B0F8-034D47121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5313" y="7040563"/>
              <a:ext cx="539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4" name="Oval 3862">
              <a:extLst>
                <a:ext uri="{FF2B5EF4-FFF2-40B4-BE49-F238E27FC236}">
                  <a16:creationId xmlns:a16="http://schemas.microsoft.com/office/drawing/2014/main" id="{DB23A577-9773-4532-9DAB-D03A43A052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3901" y="71040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5" name="Oval 3863">
              <a:extLst>
                <a:ext uri="{FF2B5EF4-FFF2-40B4-BE49-F238E27FC236}">
                  <a16:creationId xmlns:a16="http://schemas.microsoft.com/office/drawing/2014/main" id="{917113E3-1B6B-43A3-A31F-4C0AA8834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0901" y="71675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6" name="Oval 3864">
              <a:extLst>
                <a:ext uri="{FF2B5EF4-FFF2-40B4-BE49-F238E27FC236}">
                  <a16:creationId xmlns:a16="http://schemas.microsoft.com/office/drawing/2014/main" id="{D0A1FF2F-D161-4723-A6D9-67D2BD713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6788" y="7231063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7" name="Oval 3865">
              <a:extLst>
                <a:ext uri="{FF2B5EF4-FFF2-40B4-BE49-F238E27FC236}">
                  <a16:creationId xmlns:a16="http://schemas.microsoft.com/office/drawing/2014/main" id="{AAD81B6A-9458-4A71-AFB6-C6F09FB64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76" y="72945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8" name="Oval 3866">
              <a:extLst>
                <a:ext uri="{FF2B5EF4-FFF2-40B4-BE49-F238E27FC236}">
                  <a16:creationId xmlns:a16="http://schemas.microsoft.com/office/drawing/2014/main" id="{2FC17554-4EAA-4F5E-9C56-BF8051001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51263" y="7358063"/>
              <a:ext cx="74613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9" name="Oval 3867">
              <a:extLst>
                <a:ext uri="{FF2B5EF4-FFF2-40B4-BE49-F238E27FC236}">
                  <a16:creationId xmlns:a16="http://schemas.microsoft.com/office/drawing/2014/main" id="{3734F336-84FF-4C0C-A98E-349430A1A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8263" y="7421563"/>
              <a:ext cx="74613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0" name="Oval 3868">
              <a:extLst>
                <a:ext uri="{FF2B5EF4-FFF2-40B4-BE49-F238E27FC236}">
                  <a16:creationId xmlns:a16="http://schemas.microsoft.com/office/drawing/2014/main" id="{BAEDE618-80A8-4CD8-A8F3-96A4F427D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6851" y="7485063"/>
              <a:ext cx="63500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1" name="Oval 3869">
              <a:extLst>
                <a:ext uri="{FF2B5EF4-FFF2-40B4-BE49-F238E27FC236}">
                  <a16:creationId xmlns:a16="http://schemas.microsoft.com/office/drawing/2014/main" id="{D111EDB0-06CD-4189-80FD-E9E734F51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22738" y="7548563"/>
              <a:ext cx="74613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2" name="Freeform 3870">
              <a:extLst>
                <a:ext uri="{FF2B5EF4-FFF2-40B4-BE49-F238E27FC236}">
                  <a16:creationId xmlns:a16="http://schemas.microsoft.com/office/drawing/2014/main" id="{09A0BB66-06DE-42E5-BBC7-B23CAFE2B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9738" y="7623175"/>
              <a:ext cx="74613" cy="31750"/>
            </a:xfrm>
            <a:custGeom>
              <a:avLst/>
              <a:gdLst>
                <a:gd name="T0" fmla="*/ 4 w 7"/>
                <a:gd name="T1" fmla="*/ 0 h 3"/>
                <a:gd name="T2" fmla="*/ 0 w 7"/>
                <a:gd name="T3" fmla="*/ 3 h 3"/>
                <a:gd name="T4" fmla="*/ 7 w 7"/>
                <a:gd name="T5" fmla="*/ 3 h 3"/>
                <a:gd name="T6" fmla="*/ 4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3" name="Oval 3871">
              <a:extLst>
                <a:ext uri="{FF2B5EF4-FFF2-40B4-BE49-F238E27FC236}">
                  <a16:creationId xmlns:a16="http://schemas.microsoft.com/office/drawing/2014/main" id="{59FC6C7D-E504-44F9-B31F-3B28F485D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0026" y="63198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4" name="Oval 3872">
              <a:extLst>
                <a:ext uri="{FF2B5EF4-FFF2-40B4-BE49-F238E27FC236}">
                  <a16:creationId xmlns:a16="http://schemas.microsoft.com/office/drawing/2014/main" id="{08436272-4EE7-40A3-A605-A61AB2F9D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7026" y="63833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5" name="Oval 3873">
              <a:extLst>
                <a:ext uri="{FF2B5EF4-FFF2-40B4-BE49-F238E27FC236}">
                  <a16:creationId xmlns:a16="http://schemas.microsoft.com/office/drawing/2014/main" id="{1694ADF6-6BF8-4E3B-906C-EF4F61748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026" y="6457950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6" name="Oval 3874">
              <a:extLst>
                <a:ext uri="{FF2B5EF4-FFF2-40B4-BE49-F238E27FC236}">
                  <a16:creationId xmlns:a16="http://schemas.microsoft.com/office/drawing/2014/main" id="{CD9F389A-E3CD-4D64-BEE8-68C8D5ED1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41501" y="6521450"/>
              <a:ext cx="2063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7" name="Oval 3875">
              <a:extLst>
                <a:ext uri="{FF2B5EF4-FFF2-40B4-BE49-F238E27FC236}">
                  <a16:creationId xmlns:a16="http://schemas.microsoft.com/office/drawing/2014/main" id="{65EF7DEF-574C-4C91-816F-02910E122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68501" y="6584950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8" name="Oval 3876">
              <a:extLst>
                <a:ext uri="{FF2B5EF4-FFF2-40B4-BE49-F238E27FC236}">
                  <a16:creationId xmlns:a16="http://schemas.microsoft.com/office/drawing/2014/main" id="{1E8F6ACA-E824-4E37-A69F-39801F70B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84388" y="6648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9" name="Oval 3877">
              <a:extLst>
                <a:ext uri="{FF2B5EF4-FFF2-40B4-BE49-F238E27FC236}">
                  <a16:creationId xmlns:a16="http://schemas.microsoft.com/office/drawing/2014/main" id="{14351F4A-CF27-4CAF-8E55-2881E5323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2976" y="6711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0" name="Oval 3878">
              <a:extLst>
                <a:ext uri="{FF2B5EF4-FFF2-40B4-BE49-F238E27FC236}">
                  <a16:creationId xmlns:a16="http://schemas.microsoft.com/office/drawing/2014/main" id="{3065172B-2463-43A8-9A91-6A7432473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9976" y="6775450"/>
              <a:ext cx="206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1" name="Oval 3879">
              <a:extLst>
                <a:ext uri="{FF2B5EF4-FFF2-40B4-BE49-F238E27FC236}">
                  <a16:creationId xmlns:a16="http://schemas.microsoft.com/office/drawing/2014/main" id="{2308CC6C-EE7E-4B16-BD44-159137A9A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5863" y="6838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2" name="Oval 3880">
              <a:extLst>
                <a:ext uri="{FF2B5EF4-FFF2-40B4-BE49-F238E27FC236}">
                  <a16:creationId xmlns:a16="http://schemas.microsoft.com/office/drawing/2014/main" id="{528E78B3-7D35-4921-81B0-1D15E2288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4451" y="69024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3" name="Oval 3881">
              <a:extLst>
                <a:ext uri="{FF2B5EF4-FFF2-40B4-BE49-F238E27FC236}">
                  <a16:creationId xmlns:a16="http://schemas.microsoft.com/office/drawing/2014/main" id="{50918456-BD1F-4ACC-BE7C-2BEF611BE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0338" y="69659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4" name="Oval 3882">
              <a:extLst>
                <a:ext uri="{FF2B5EF4-FFF2-40B4-BE49-F238E27FC236}">
                  <a16:creationId xmlns:a16="http://schemas.microsoft.com/office/drawing/2014/main" id="{DCB28F4D-9F33-49BB-B91E-386C1057D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7338" y="7040563"/>
              <a:ext cx="42863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5" name="Oval 3883">
              <a:extLst>
                <a:ext uri="{FF2B5EF4-FFF2-40B4-BE49-F238E27FC236}">
                  <a16:creationId xmlns:a16="http://schemas.microsoft.com/office/drawing/2014/main" id="{221767A0-0045-4C6B-A036-C052A3FA2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5926" y="71040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6" name="Oval 3884">
              <a:extLst>
                <a:ext uri="{FF2B5EF4-FFF2-40B4-BE49-F238E27FC236}">
                  <a16:creationId xmlns:a16="http://schemas.microsoft.com/office/drawing/2014/main" id="{C0F55D43-5C64-4AD1-8941-36DEEF171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1813" y="7167563"/>
              <a:ext cx="539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" name="Oval 3885">
              <a:extLst>
                <a:ext uri="{FF2B5EF4-FFF2-40B4-BE49-F238E27FC236}">
                  <a16:creationId xmlns:a16="http://schemas.microsoft.com/office/drawing/2014/main" id="{D6F8E172-7CFE-4806-B700-23336D406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98813" y="7231063"/>
              <a:ext cx="53975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8" name="Oval 3886">
              <a:extLst>
                <a:ext uri="{FF2B5EF4-FFF2-40B4-BE49-F238E27FC236}">
                  <a16:creationId xmlns:a16="http://schemas.microsoft.com/office/drawing/2014/main" id="{971F6D3C-6870-495D-889C-75C0D5652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6288" y="7294563"/>
              <a:ext cx="63500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9" name="Oval 3887">
              <a:extLst>
                <a:ext uri="{FF2B5EF4-FFF2-40B4-BE49-F238E27FC236}">
                  <a16:creationId xmlns:a16="http://schemas.microsoft.com/office/drawing/2014/main" id="{6AE0D056-0F19-4EB3-A17B-6155AE877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43288" y="7358063"/>
              <a:ext cx="63500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0" name="Oval 3888">
              <a:extLst>
                <a:ext uri="{FF2B5EF4-FFF2-40B4-BE49-F238E27FC236}">
                  <a16:creationId xmlns:a16="http://schemas.microsoft.com/office/drawing/2014/main" id="{380BD5C2-2AA2-4907-AF0E-25A7F27E8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71876" y="7421563"/>
              <a:ext cx="523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1" name="Oval 3889">
              <a:extLst>
                <a:ext uri="{FF2B5EF4-FFF2-40B4-BE49-F238E27FC236}">
                  <a16:creationId xmlns:a16="http://schemas.microsoft.com/office/drawing/2014/main" id="{CAADC0A4-9677-40EE-8362-2AE17866B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7763" y="7485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2" name="Oval 3890">
              <a:extLst>
                <a:ext uri="{FF2B5EF4-FFF2-40B4-BE49-F238E27FC236}">
                  <a16:creationId xmlns:a16="http://schemas.microsoft.com/office/drawing/2014/main" id="{ECD8BE75-E162-4ABD-9A1A-97798C293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4763" y="7548563"/>
              <a:ext cx="63500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3" name="Freeform 3891">
              <a:extLst>
                <a:ext uri="{FF2B5EF4-FFF2-40B4-BE49-F238E27FC236}">
                  <a16:creationId xmlns:a16="http://schemas.microsoft.com/office/drawing/2014/main" id="{EF90A1C3-2DC9-42E1-9689-68B09D0B9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3351" y="7612063"/>
              <a:ext cx="63500" cy="42862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4 h 4"/>
                <a:gd name="T4" fmla="*/ 6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4" name="Oval 3892">
              <a:extLst>
                <a:ext uri="{FF2B5EF4-FFF2-40B4-BE49-F238E27FC236}">
                  <a16:creationId xmlns:a16="http://schemas.microsoft.com/office/drawing/2014/main" id="{4589EC5D-679B-43DC-9B54-13A68CC6A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3526" y="65103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5" name="Oval 3893">
              <a:extLst>
                <a:ext uri="{FF2B5EF4-FFF2-40B4-BE49-F238E27FC236}">
                  <a16:creationId xmlns:a16="http://schemas.microsoft.com/office/drawing/2014/main" id="{C709028E-EAFD-4FF3-9DF2-B10C7DA29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0526" y="65738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6" name="Oval 3894">
              <a:extLst>
                <a:ext uri="{FF2B5EF4-FFF2-40B4-BE49-F238E27FC236}">
                  <a16:creationId xmlns:a16="http://schemas.microsoft.com/office/drawing/2014/main" id="{84EDF202-5C50-4CE8-B852-FBA1D2907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6413" y="6648450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Oval 3895">
              <a:extLst>
                <a:ext uri="{FF2B5EF4-FFF2-40B4-BE49-F238E27FC236}">
                  <a16:creationId xmlns:a16="http://schemas.microsoft.com/office/drawing/2014/main" id="{0C5D8B28-65A2-4840-8FA0-CD520DD1E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1" y="6711950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Oval 3896">
              <a:extLst>
                <a:ext uri="{FF2B5EF4-FFF2-40B4-BE49-F238E27FC236}">
                  <a16:creationId xmlns:a16="http://schemas.microsoft.com/office/drawing/2014/main" id="{904DF39B-EB8F-4ED5-88A8-3D46E062F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0888" y="6775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9" name="Oval 3897">
              <a:extLst>
                <a:ext uri="{FF2B5EF4-FFF2-40B4-BE49-F238E27FC236}">
                  <a16:creationId xmlns:a16="http://schemas.microsoft.com/office/drawing/2014/main" id="{34DFB5DC-5B8D-4E68-85CB-84E3420ED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9476" y="6838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Oval 3898">
              <a:extLst>
                <a:ext uri="{FF2B5EF4-FFF2-40B4-BE49-F238E27FC236}">
                  <a16:creationId xmlns:a16="http://schemas.microsoft.com/office/drawing/2014/main" id="{87953203-5123-461D-9660-5D22A5B35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6476" y="69024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Oval 3899">
              <a:extLst>
                <a:ext uri="{FF2B5EF4-FFF2-40B4-BE49-F238E27FC236}">
                  <a16:creationId xmlns:a16="http://schemas.microsoft.com/office/drawing/2014/main" id="{0E71B9F0-C424-4464-8700-5161EC1E3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92363" y="6965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2" name="Oval 3900">
              <a:extLst>
                <a:ext uri="{FF2B5EF4-FFF2-40B4-BE49-F238E27FC236}">
                  <a16:creationId xmlns:a16="http://schemas.microsoft.com/office/drawing/2014/main" id="{BAAF01AA-D5E4-4535-B8FD-464CE811E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20951" y="7029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Oval 3901">
              <a:extLst>
                <a:ext uri="{FF2B5EF4-FFF2-40B4-BE49-F238E27FC236}">
                  <a16:creationId xmlns:a16="http://schemas.microsoft.com/office/drawing/2014/main" id="{E553FCFF-7A63-4FB2-BB30-C59FED2D9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6838" y="70929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Oval 3902">
              <a:extLst>
                <a:ext uri="{FF2B5EF4-FFF2-40B4-BE49-F238E27FC236}">
                  <a16:creationId xmlns:a16="http://schemas.microsoft.com/office/drawing/2014/main" id="{F5E707E3-A87B-4B9B-A716-6F6D92BC4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3838" y="71564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Oval 3903">
              <a:extLst>
                <a:ext uri="{FF2B5EF4-FFF2-40B4-BE49-F238E27FC236}">
                  <a16:creationId xmlns:a16="http://schemas.microsoft.com/office/drawing/2014/main" id="{9A4D227C-30AF-468D-8B11-6C6C90D11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81313" y="7219950"/>
              <a:ext cx="52388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Oval 3904">
              <a:extLst>
                <a:ext uri="{FF2B5EF4-FFF2-40B4-BE49-F238E27FC236}">
                  <a16:creationId xmlns:a16="http://schemas.microsoft.com/office/drawing/2014/main" id="{3B2C76CD-E736-418E-B00A-8DB91E9BA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08313" y="7283450"/>
              <a:ext cx="428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Oval 3905">
              <a:extLst>
                <a:ext uri="{FF2B5EF4-FFF2-40B4-BE49-F238E27FC236}">
                  <a16:creationId xmlns:a16="http://schemas.microsoft.com/office/drawing/2014/main" id="{BE6E72C0-A9DA-4009-95A3-B5D420706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5313" y="7346950"/>
              <a:ext cx="428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8" name="Oval 3906">
              <a:extLst>
                <a:ext uri="{FF2B5EF4-FFF2-40B4-BE49-F238E27FC236}">
                  <a16:creationId xmlns:a16="http://schemas.microsoft.com/office/drawing/2014/main" id="{A73DD8DB-B8C5-4187-AA7F-FA5736B6F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2788" y="74215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Oval 3907">
              <a:extLst>
                <a:ext uri="{FF2B5EF4-FFF2-40B4-BE49-F238E27FC236}">
                  <a16:creationId xmlns:a16="http://schemas.microsoft.com/office/drawing/2014/main" id="{391DFD4D-E6DC-4FC4-8114-5C4E20FBD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79788" y="7485063"/>
              <a:ext cx="53975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Oval 3908">
              <a:extLst>
                <a:ext uri="{FF2B5EF4-FFF2-40B4-BE49-F238E27FC236}">
                  <a16:creationId xmlns:a16="http://schemas.microsoft.com/office/drawing/2014/main" id="{D5B81383-80E8-42BB-91E5-8262270EF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6788" y="7548563"/>
              <a:ext cx="53975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1" name="Freeform 3909">
              <a:extLst>
                <a:ext uri="{FF2B5EF4-FFF2-40B4-BE49-F238E27FC236}">
                  <a16:creationId xmlns:a16="http://schemas.microsoft.com/office/drawing/2014/main" id="{3A0D1B8F-C3F8-495F-970E-AA302F51C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4263" y="7612063"/>
              <a:ext cx="63500" cy="42862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3 h 4"/>
                <a:gd name="T4" fmla="*/ 0 w 6"/>
                <a:gd name="T5" fmla="*/ 4 h 4"/>
                <a:gd name="T6" fmla="*/ 6 w 6"/>
                <a:gd name="T7" fmla="*/ 4 h 4"/>
                <a:gd name="T8" fmla="*/ 6 w 6"/>
                <a:gd name="T9" fmla="*/ 3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2" name="Oval 3910">
              <a:extLst>
                <a:ext uri="{FF2B5EF4-FFF2-40B4-BE49-F238E27FC236}">
                  <a16:creationId xmlns:a16="http://schemas.microsoft.com/office/drawing/2014/main" id="{35BCC265-0B80-497D-8618-9644DD46F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0026" y="66373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3" name="Oval 3911">
              <a:extLst>
                <a:ext uri="{FF2B5EF4-FFF2-40B4-BE49-F238E27FC236}">
                  <a16:creationId xmlns:a16="http://schemas.microsoft.com/office/drawing/2014/main" id="{A12F54BD-A68D-4FDF-BBDB-F993850A1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5913" y="67008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4" name="Oval 3912">
              <a:extLst>
                <a:ext uri="{FF2B5EF4-FFF2-40B4-BE49-F238E27FC236}">
                  <a16:creationId xmlns:a16="http://schemas.microsoft.com/office/drawing/2014/main" id="{5BD1AA83-2B92-410A-8B9D-65C3AD16F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2913" y="67643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5" name="Oval 3913">
              <a:extLst>
                <a:ext uri="{FF2B5EF4-FFF2-40B4-BE49-F238E27FC236}">
                  <a16:creationId xmlns:a16="http://schemas.microsoft.com/office/drawing/2014/main" id="{637E999D-8F76-4017-AFA9-C8AFD1302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41501" y="6838950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6" name="Oval 3914">
              <a:extLst>
                <a:ext uri="{FF2B5EF4-FFF2-40B4-BE49-F238E27FC236}">
                  <a16:creationId xmlns:a16="http://schemas.microsoft.com/office/drawing/2014/main" id="{531AC068-FA2D-44B8-8599-0ED7964A1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7388" y="6902450"/>
              <a:ext cx="222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7" name="Oval 3915">
              <a:extLst>
                <a:ext uri="{FF2B5EF4-FFF2-40B4-BE49-F238E27FC236}">
                  <a16:creationId xmlns:a16="http://schemas.microsoft.com/office/drawing/2014/main" id="{D6BADFC4-C332-4CDD-8DFB-5FD32341C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84388" y="69659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8" name="Oval 3916">
              <a:extLst>
                <a:ext uri="{FF2B5EF4-FFF2-40B4-BE49-F238E27FC236}">
                  <a16:creationId xmlns:a16="http://schemas.microsoft.com/office/drawing/2014/main" id="{9CB50190-9ED0-4BFC-AEF1-4D18B33BC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01863" y="7029450"/>
              <a:ext cx="31750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9" name="Oval 3917">
              <a:extLst>
                <a:ext uri="{FF2B5EF4-FFF2-40B4-BE49-F238E27FC236}">
                  <a16:creationId xmlns:a16="http://schemas.microsoft.com/office/drawing/2014/main" id="{94F8C66C-2B13-421A-98CF-D3080BA63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28863" y="7092950"/>
              <a:ext cx="31750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0" name="Oval 3918">
              <a:extLst>
                <a:ext uri="{FF2B5EF4-FFF2-40B4-BE49-F238E27FC236}">
                  <a16:creationId xmlns:a16="http://schemas.microsoft.com/office/drawing/2014/main" id="{7E564713-10A2-49A4-9180-D11C5764B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5863" y="7156450"/>
              <a:ext cx="22225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1" name="Oval 3919">
              <a:extLst>
                <a:ext uri="{FF2B5EF4-FFF2-40B4-BE49-F238E27FC236}">
                  <a16:creationId xmlns:a16="http://schemas.microsoft.com/office/drawing/2014/main" id="{ED824AB5-DDF1-4134-904C-EEAD6EB4B1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3338" y="7219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2" name="Oval 3920">
              <a:extLst>
                <a:ext uri="{FF2B5EF4-FFF2-40B4-BE49-F238E27FC236}">
                  <a16:creationId xmlns:a16="http://schemas.microsoft.com/office/drawing/2014/main" id="{26C46DBA-9746-4542-8CBC-F0FE19302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0338" y="72834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3" name="Oval 3921">
              <a:extLst>
                <a:ext uri="{FF2B5EF4-FFF2-40B4-BE49-F238E27FC236}">
                  <a16:creationId xmlns:a16="http://schemas.microsoft.com/office/drawing/2014/main" id="{AFB8BF46-D9AA-46C8-83D0-9343C07EB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7813" y="73469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4" name="Oval 3922">
              <a:extLst>
                <a:ext uri="{FF2B5EF4-FFF2-40B4-BE49-F238E27FC236}">
                  <a16:creationId xmlns:a16="http://schemas.microsoft.com/office/drawing/2014/main" id="{CE3AFB5D-2906-471E-BF2D-F86B3F603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4813" y="74104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5" name="Oval 3923">
              <a:extLst>
                <a:ext uri="{FF2B5EF4-FFF2-40B4-BE49-F238E27FC236}">
                  <a16:creationId xmlns:a16="http://schemas.microsoft.com/office/drawing/2014/main" id="{31A10990-2368-48C2-8F0B-434D51FA4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1813" y="7473950"/>
              <a:ext cx="428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6" name="Oval 3924">
              <a:extLst>
                <a:ext uri="{FF2B5EF4-FFF2-40B4-BE49-F238E27FC236}">
                  <a16:creationId xmlns:a16="http://schemas.microsoft.com/office/drawing/2014/main" id="{E0F6D260-FD9D-4890-9B5B-8695FE772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9288" y="7537450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7" name="Freeform 3925">
              <a:extLst>
                <a:ext uri="{FF2B5EF4-FFF2-40B4-BE49-F238E27FC236}">
                  <a16:creationId xmlns:a16="http://schemas.microsoft.com/office/drawing/2014/main" id="{82D20778-3BC9-4701-B7F3-D55733111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6288" y="7612063"/>
              <a:ext cx="52388" cy="42862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2 h 4"/>
                <a:gd name="T4" fmla="*/ 0 w 5"/>
                <a:gd name="T5" fmla="*/ 4 h 4"/>
                <a:gd name="T6" fmla="*/ 4 w 5"/>
                <a:gd name="T7" fmla="*/ 4 h 4"/>
                <a:gd name="T8" fmla="*/ 5 w 5"/>
                <a:gd name="T9" fmla="*/ 2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8" name="Oval 3926">
              <a:extLst>
                <a:ext uri="{FF2B5EF4-FFF2-40B4-BE49-F238E27FC236}">
                  <a16:creationId xmlns:a16="http://schemas.microsoft.com/office/drawing/2014/main" id="{F795F7E9-CC8C-4477-8EDC-8EBEF9EECE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22413" y="68278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9" name="Oval 3927">
              <a:extLst>
                <a:ext uri="{FF2B5EF4-FFF2-40B4-BE49-F238E27FC236}">
                  <a16:creationId xmlns:a16="http://schemas.microsoft.com/office/drawing/2014/main" id="{28A59470-65D0-44DB-8626-B7DD5AB03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9413" y="68913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0" name="Oval 3928">
              <a:extLst>
                <a:ext uri="{FF2B5EF4-FFF2-40B4-BE49-F238E27FC236}">
                  <a16:creationId xmlns:a16="http://schemas.microsoft.com/office/drawing/2014/main" id="{DAB81BDC-0917-48F2-80AF-FAA4DAB09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6888" y="6954838"/>
              <a:ext cx="2063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1" name="Oval 3929">
              <a:extLst>
                <a:ext uri="{FF2B5EF4-FFF2-40B4-BE49-F238E27FC236}">
                  <a16:creationId xmlns:a16="http://schemas.microsoft.com/office/drawing/2014/main" id="{A13C2AA6-19F9-4EAC-8589-0B69D722F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93888" y="7018338"/>
              <a:ext cx="1111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2" name="Oval 3930">
              <a:extLst>
                <a:ext uri="{FF2B5EF4-FFF2-40B4-BE49-F238E27FC236}">
                  <a16:creationId xmlns:a16="http://schemas.microsoft.com/office/drawing/2014/main" id="{F0F4AE80-D402-495D-81CD-F8DBE167F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0888" y="7081838"/>
              <a:ext cx="1111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3" name="Oval 3931">
              <a:extLst>
                <a:ext uri="{FF2B5EF4-FFF2-40B4-BE49-F238E27FC236}">
                  <a16:creationId xmlns:a16="http://schemas.microsoft.com/office/drawing/2014/main" id="{F65051C8-F741-474F-84CB-FCB4C0823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8363" y="71564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4" name="Oval 3932">
              <a:extLst>
                <a:ext uri="{FF2B5EF4-FFF2-40B4-BE49-F238E27FC236}">
                  <a16:creationId xmlns:a16="http://schemas.microsoft.com/office/drawing/2014/main" id="{43C58F01-A609-48B6-BAFF-24EB48662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5363" y="7219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5" name="Oval 3933">
              <a:extLst>
                <a:ext uri="{FF2B5EF4-FFF2-40B4-BE49-F238E27FC236}">
                  <a16:creationId xmlns:a16="http://schemas.microsoft.com/office/drawing/2014/main" id="{647C6142-F736-4C16-982D-A0D9C2284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2838" y="7283450"/>
              <a:ext cx="3175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6" name="Oval 3934">
              <a:extLst>
                <a:ext uri="{FF2B5EF4-FFF2-40B4-BE49-F238E27FC236}">
                  <a16:creationId xmlns:a16="http://schemas.microsoft.com/office/drawing/2014/main" id="{7B649438-B721-4DFF-BAC2-2D3566C99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9838" y="7346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7" name="Oval 3935">
              <a:extLst>
                <a:ext uri="{FF2B5EF4-FFF2-40B4-BE49-F238E27FC236}">
                  <a16:creationId xmlns:a16="http://schemas.microsoft.com/office/drawing/2014/main" id="{D4B0B532-F99F-48CA-A468-4337F11E8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6838" y="7410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8" name="Oval 3936">
              <a:extLst>
                <a:ext uri="{FF2B5EF4-FFF2-40B4-BE49-F238E27FC236}">
                  <a16:creationId xmlns:a16="http://schemas.microsoft.com/office/drawing/2014/main" id="{3C77D29A-E20E-4B3A-B20B-E44C6F28E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54313" y="7473950"/>
              <a:ext cx="41275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9" name="Oval 3937">
              <a:extLst>
                <a:ext uri="{FF2B5EF4-FFF2-40B4-BE49-F238E27FC236}">
                  <a16:creationId xmlns:a16="http://schemas.microsoft.com/office/drawing/2014/main" id="{49248088-9A2E-4E25-9DC0-FBDF110C3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81313" y="75374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0" name="Freeform 3938">
              <a:extLst>
                <a:ext uri="{FF2B5EF4-FFF2-40B4-BE49-F238E27FC236}">
                  <a16:creationId xmlns:a16="http://schemas.microsoft.com/office/drawing/2014/main" id="{E419F5A2-1DF3-4AB3-B60B-5F562B55B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7201" y="7600950"/>
              <a:ext cx="53975" cy="5397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1" name="Oval 3939">
              <a:extLst>
                <a:ext uri="{FF2B5EF4-FFF2-40B4-BE49-F238E27FC236}">
                  <a16:creationId xmlns:a16="http://schemas.microsoft.com/office/drawing/2014/main" id="{E8B0FA1A-D3CB-4192-8BD9-D251A9CFF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8913" y="6954838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2" name="Oval 3940">
              <a:extLst>
                <a:ext uri="{FF2B5EF4-FFF2-40B4-BE49-F238E27FC236}">
                  <a16:creationId xmlns:a16="http://schemas.microsoft.com/office/drawing/2014/main" id="{0B9CBFDC-D75D-4DA7-8126-BF03D760D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5913" y="70183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3" name="Oval 3941">
              <a:extLst>
                <a:ext uri="{FF2B5EF4-FFF2-40B4-BE49-F238E27FC236}">
                  <a16:creationId xmlns:a16="http://schemas.microsoft.com/office/drawing/2014/main" id="{FB87D290-8B3C-43C2-9023-CD9A9A015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3388" y="70818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4" name="Oval 3942">
              <a:extLst>
                <a:ext uri="{FF2B5EF4-FFF2-40B4-BE49-F238E27FC236}">
                  <a16:creationId xmlns:a16="http://schemas.microsoft.com/office/drawing/2014/main" id="{6C2CDFD3-F45D-4AE1-AE84-3CA106113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30388" y="71453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5" name="Oval 3943">
              <a:extLst>
                <a:ext uri="{FF2B5EF4-FFF2-40B4-BE49-F238E27FC236}">
                  <a16:creationId xmlns:a16="http://schemas.microsoft.com/office/drawing/2014/main" id="{9D00A03E-BF21-4C4C-924E-505A38D6E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46276" y="7208838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6" name="Oval 3944">
              <a:extLst>
                <a:ext uri="{FF2B5EF4-FFF2-40B4-BE49-F238E27FC236}">
                  <a16:creationId xmlns:a16="http://schemas.microsoft.com/office/drawing/2014/main" id="{35EDAC85-F027-4687-8403-2243F5392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74863" y="7273925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7" name="Oval 3945">
              <a:extLst>
                <a:ext uri="{FF2B5EF4-FFF2-40B4-BE49-F238E27FC236}">
                  <a16:creationId xmlns:a16="http://schemas.microsoft.com/office/drawing/2014/main" id="{93186F32-DB74-43A9-96E6-040BFB821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01863" y="7346950"/>
              <a:ext cx="20638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8" name="Oval 3946">
              <a:extLst>
                <a:ext uri="{FF2B5EF4-FFF2-40B4-BE49-F238E27FC236}">
                  <a16:creationId xmlns:a16="http://schemas.microsoft.com/office/drawing/2014/main" id="{33C066E9-416B-4C40-BCF8-D079D94B2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9338" y="7410450"/>
              <a:ext cx="3175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9" name="Oval 3947">
              <a:extLst>
                <a:ext uri="{FF2B5EF4-FFF2-40B4-BE49-F238E27FC236}">
                  <a16:creationId xmlns:a16="http://schemas.microsoft.com/office/drawing/2014/main" id="{AF538700-5FA4-4638-9B54-068728AC2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46338" y="7473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0" name="Oval 3948">
              <a:extLst>
                <a:ext uri="{FF2B5EF4-FFF2-40B4-BE49-F238E27FC236}">
                  <a16:creationId xmlns:a16="http://schemas.microsoft.com/office/drawing/2014/main" id="{15A94EDD-DEB5-4D75-9C82-A788D7E07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2226" y="7537450"/>
              <a:ext cx="42863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1" name="Oval 3949">
              <a:extLst>
                <a:ext uri="{FF2B5EF4-FFF2-40B4-BE49-F238E27FC236}">
                  <a16:creationId xmlns:a16="http://schemas.microsoft.com/office/drawing/2014/main" id="{08518657-B97F-4A99-95CD-4340518C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0813" y="7600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2" name="Oval 3950">
              <a:extLst>
                <a:ext uri="{FF2B5EF4-FFF2-40B4-BE49-F238E27FC236}">
                  <a16:creationId xmlns:a16="http://schemas.microsoft.com/office/drawing/2014/main" id="{D362A3B7-E4E7-4DE4-8F45-A129E95BC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1301" y="7145338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3" name="Oval 3951">
              <a:extLst>
                <a:ext uri="{FF2B5EF4-FFF2-40B4-BE49-F238E27FC236}">
                  <a16:creationId xmlns:a16="http://schemas.microsoft.com/office/drawing/2014/main" id="{77859903-13EA-45A6-B65E-AA988A5D6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39888" y="72088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4" name="Oval 3952">
              <a:extLst>
                <a:ext uri="{FF2B5EF4-FFF2-40B4-BE49-F238E27FC236}">
                  <a16:creationId xmlns:a16="http://schemas.microsoft.com/office/drawing/2014/main" id="{03D60837-F6EB-44CB-A0DE-CA2093B8B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6888" y="7273925"/>
              <a:ext cx="9525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5" name="Oval 3953">
              <a:extLst>
                <a:ext uri="{FF2B5EF4-FFF2-40B4-BE49-F238E27FC236}">
                  <a16:creationId xmlns:a16="http://schemas.microsoft.com/office/drawing/2014/main" id="{92D7FC3C-47D6-4346-8BCE-855F0924D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82776" y="7337425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6" name="Oval 3954">
              <a:extLst>
                <a:ext uri="{FF2B5EF4-FFF2-40B4-BE49-F238E27FC236}">
                  <a16:creationId xmlns:a16="http://schemas.microsoft.com/office/drawing/2014/main" id="{72F8BD32-1557-4264-8276-EE9F8833D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1363" y="7400925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7" name="Oval 3955">
              <a:extLst>
                <a:ext uri="{FF2B5EF4-FFF2-40B4-BE49-F238E27FC236}">
                  <a16:creationId xmlns:a16="http://schemas.microsoft.com/office/drawing/2014/main" id="{F69E2062-FBE3-494C-BFDC-89500AFB1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8363" y="7464425"/>
              <a:ext cx="11113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8" name="Oval 3956">
              <a:extLst>
                <a:ext uri="{FF2B5EF4-FFF2-40B4-BE49-F238E27FC236}">
                  <a16:creationId xmlns:a16="http://schemas.microsoft.com/office/drawing/2014/main" id="{97450529-C5FA-45BA-9655-730CA5608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4251" y="753745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9" name="Oval 3957">
              <a:extLst>
                <a:ext uri="{FF2B5EF4-FFF2-40B4-BE49-F238E27FC236}">
                  <a16:creationId xmlns:a16="http://schemas.microsoft.com/office/drawing/2014/main" id="{FC46BDB9-D49B-48E3-8DA6-4B4796468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2838" y="7600950"/>
              <a:ext cx="20638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0" name="Oval 3958">
              <a:extLst>
                <a:ext uri="{FF2B5EF4-FFF2-40B4-BE49-F238E27FC236}">
                  <a16:creationId xmlns:a16="http://schemas.microsoft.com/office/drawing/2014/main" id="{9907020F-6EF1-49D8-9B7B-E1F7474E5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47801" y="7273925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1" name="Oval 3959">
              <a:extLst>
                <a:ext uri="{FF2B5EF4-FFF2-40B4-BE49-F238E27FC236}">
                  <a16:creationId xmlns:a16="http://schemas.microsoft.com/office/drawing/2014/main" id="{42C093F4-6E19-477D-B70B-2BA204396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4801" y="7337425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2" name="Oval 3960">
              <a:extLst>
                <a:ext uri="{FF2B5EF4-FFF2-40B4-BE49-F238E27FC236}">
                  <a16:creationId xmlns:a16="http://schemas.microsoft.com/office/drawing/2014/main" id="{E2EF4477-7B27-4B54-8CE1-37B8A2EE4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3388" y="7400925"/>
              <a:ext cx="158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3" name="Oval 3961">
              <a:extLst>
                <a:ext uri="{FF2B5EF4-FFF2-40B4-BE49-F238E27FC236}">
                  <a16:creationId xmlns:a16="http://schemas.microsoft.com/office/drawing/2014/main" id="{6AD1FED7-D4AC-466D-99FC-B6A6417BE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9276" y="7464425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4" name="Oval 3962">
              <a:extLst>
                <a:ext uri="{FF2B5EF4-FFF2-40B4-BE49-F238E27FC236}">
                  <a16:creationId xmlns:a16="http://schemas.microsoft.com/office/drawing/2014/main" id="{F1B714E9-6452-4148-93DA-CCDE3414D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46276" y="7527925"/>
              <a:ext cx="11113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5" name="Oval 3963">
              <a:extLst>
                <a:ext uri="{FF2B5EF4-FFF2-40B4-BE49-F238E27FC236}">
                  <a16:creationId xmlns:a16="http://schemas.microsoft.com/office/drawing/2014/main" id="{5C42C638-1BF9-4AD2-9139-1ABB1BA44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3751" y="7591425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6" name="Oval 3964">
              <a:extLst>
                <a:ext uri="{FF2B5EF4-FFF2-40B4-BE49-F238E27FC236}">
                  <a16:creationId xmlns:a16="http://schemas.microsoft.com/office/drawing/2014/main" id="{6C9EF6AA-D61B-4D95-B546-A0F9687F3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1301" y="7464425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7" name="Oval 3965">
              <a:extLst>
                <a:ext uri="{FF2B5EF4-FFF2-40B4-BE49-F238E27FC236}">
                  <a16:creationId xmlns:a16="http://schemas.microsoft.com/office/drawing/2014/main" id="{D699FA62-C2DE-4A4D-8A90-90114D98E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8776" y="7527925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8" name="Oval 3966">
              <a:extLst>
                <a:ext uri="{FF2B5EF4-FFF2-40B4-BE49-F238E27FC236}">
                  <a16:creationId xmlns:a16="http://schemas.microsoft.com/office/drawing/2014/main" id="{277997E7-F516-4910-80E9-C935646E9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55776" y="7591425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9" name="Oval 3967">
              <a:extLst>
                <a:ext uri="{FF2B5EF4-FFF2-40B4-BE49-F238E27FC236}">
                  <a16:creationId xmlns:a16="http://schemas.microsoft.com/office/drawing/2014/main" id="{05ADBC59-808E-43ED-8A33-8E17EE25D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38276" y="7580313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834" name="Picture Placeholder 8833">
            <a:extLst>
              <a:ext uri="{FF2B5EF4-FFF2-40B4-BE49-F238E27FC236}">
                <a16:creationId xmlns:a16="http://schemas.microsoft.com/office/drawing/2014/main" id="{FAF55F23-0D23-4C62-863F-C1651317004A}"/>
              </a:ext>
            </a:extLst>
          </p:cNvPr>
          <p:cNvPicPr>
            <a:picLocks noGrp="1" noChangeAspect="1"/>
          </p:cNvPicPr>
          <p:nvPr>
            <p:ph type="pic" sz="quarter" idx="8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" r="12888"/>
          <a:stretch/>
        </p:blipFill>
        <p:spPr>
          <a:xfrm>
            <a:off x="3630613" y="1"/>
            <a:ext cx="6018213" cy="4360725"/>
          </a:xfrm>
        </p:spPr>
      </p:pic>
      <p:sp>
        <p:nvSpPr>
          <p:cNvPr id="16" name="Slide Number Placeholder 8"/>
          <p:cNvSpPr>
            <a:spLocks noGrp="1"/>
          </p:cNvSpPr>
          <p:nvPr>
            <p:ph type="sldNum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id="{AC88BA69-F7A0-49E9-BF17-54A70997750D}"/>
              </a:ext>
            </a:extLst>
          </p:cNvPr>
          <p:cNvSpPr>
            <a:spLocks/>
          </p:cNvSpPr>
          <p:nvPr/>
        </p:nvSpPr>
        <p:spPr bwMode="auto">
          <a:xfrm rot="10800000">
            <a:off x="1900239" y="4360726"/>
            <a:ext cx="5743575" cy="2497275"/>
          </a:xfrm>
          <a:custGeom>
            <a:avLst/>
            <a:gdLst>
              <a:gd name="T0" fmla="*/ 3618 w 3618"/>
              <a:gd name="T1" fmla="*/ 0 h 1576"/>
              <a:gd name="T2" fmla="*/ 1084 w 3618"/>
              <a:gd name="T3" fmla="*/ 0 h 1576"/>
              <a:gd name="T4" fmla="*/ 0 w 3618"/>
              <a:gd name="T5" fmla="*/ 1576 h 1576"/>
              <a:gd name="T6" fmla="*/ 2535 w 3618"/>
              <a:gd name="T7" fmla="*/ 1576 h 1576"/>
              <a:gd name="T8" fmla="*/ 3618 w 3618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18" h="1576">
                <a:moveTo>
                  <a:pt x="3618" y="0"/>
                </a:moveTo>
                <a:lnTo>
                  <a:pt x="1084" y="0"/>
                </a:lnTo>
                <a:lnTo>
                  <a:pt x="0" y="1576"/>
                </a:lnTo>
                <a:lnTo>
                  <a:pt x="2535" y="1576"/>
                </a:lnTo>
                <a:lnTo>
                  <a:pt x="3618" y="0"/>
                </a:lnTo>
                <a:close/>
              </a:path>
            </a:pathLst>
          </a:custGeom>
          <a:solidFill>
            <a:srgbClr val="363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id="{723154D1-9B69-49EA-AE53-13C46B4AED43}"/>
              </a:ext>
            </a:extLst>
          </p:cNvPr>
          <p:cNvSpPr>
            <a:spLocks/>
          </p:cNvSpPr>
          <p:nvPr/>
        </p:nvSpPr>
        <p:spPr bwMode="auto">
          <a:xfrm rot="10800000">
            <a:off x="1900239" y="4360726"/>
            <a:ext cx="5743575" cy="2497275"/>
          </a:xfrm>
          <a:custGeom>
            <a:avLst/>
            <a:gdLst>
              <a:gd name="T0" fmla="*/ 3618 w 3618"/>
              <a:gd name="T1" fmla="*/ 0 h 1576"/>
              <a:gd name="T2" fmla="*/ 1084 w 3618"/>
              <a:gd name="T3" fmla="*/ 0 h 1576"/>
              <a:gd name="T4" fmla="*/ 0 w 3618"/>
              <a:gd name="T5" fmla="*/ 1576 h 1576"/>
              <a:gd name="T6" fmla="*/ 2535 w 3618"/>
              <a:gd name="T7" fmla="*/ 1576 h 1576"/>
              <a:gd name="T8" fmla="*/ 3618 w 3618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18" h="1576">
                <a:moveTo>
                  <a:pt x="3618" y="0"/>
                </a:moveTo>
                <a:lnTo>
                  <a:pt x="1084" y="0"/>
                </a:lnTo>
                <a:lnTo>
                  <a:pt x="0" y="1576"/>
                </a:lnTo>
                <a:lnTo>
                  <a:pt x="2535" y="1576"/>
                </a:lnTo>
                <a:lnTo>
                  <a:pt x="36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id="{01A45525-AF31-4138-920D-539D26C39B7F}"/>
              </a:ext>
            </a:extLst>
          </p:cNvPr>
          <p:cNvSpPr>
            <a:spLocks/>
          </p:cNvSpPr>
          <p:nvPr/>
        </p:nvSpPr>
        <p:spPr bwMode="auto">
          <a:xfrm rot="10800000">
            <a:off x="6634163" y="1"/>
            <a:ext cx="3014663" cy="2180362"/>
          </a:xfrm>
          <a:custGeom>
            <a:avLst/>
            <a:gdLst>
              <a:gd name="T0" fmla="*/ 0 w 1899"/>
              <a:gd name="T1" fmla="*/ 1376 h 1376"/>
              <a:gd name="T2" fmla="*/ 1899 w 1899"/>
              <a:gd name="T3" fmla="*/ 1376 h 1376"/>
              <a:gd name="T4" fmla="*/ 942 w 1899"/>
              <a:gd name="T5" fmla="*/ 0 h 1376"/>
              <a:gd name="T6" fmla="*/ 0 w 1899"/>
              <a:gd name="T7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9" h="1376">
                <a:moveTo>
                  <a:pt x="0" y="1376"/>
                </a:moveTo>
                <a:lnTo>
                  <a:pt x="1899" y="1376"/>
                </a:lnTo>
                <a:lnTo>
                  <a:pt x="942" y="0"/>
                </a:lnTo>
                <a:lnTo>
                  <a:pt x="0" y="1376"/>
                </a:lnTo>
                <a:close/>
              </a:path>
            </a:pathLst>
          </a:custGeom>
          <a:gradFill>
            <a:gsLst>
              <a:gs pos="11000">
                <a:schemeClr val="accent6"/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3">
            <a:extLst>
              <a:ext uri="{FF2B5EF4-FFF2-40B4-BE49-F238E27FC236}">
                <a16:creationId xmlns:a16="http://schemas.microsoft.com/office/drawing/2014/main" id="{48B7848A-7503-437D-A9DD-1D03D9C6B89E}"/>
              </a:ext>
            </a:extLst>
          </p:cNvPr>
          <p:cNvSpPr>
            <a:spLocks/>
          </p:cNvSpPr>
          <p:nvPr/>
        </p:nvSpPr>
        <p:spPr bwMode="auto">
          <a:xfrm rot="10800000">
            <a:off x="4787901" y="1"/>
            <a:ext cx="1538288" cy="1112365"/>
          </a:xfrm>
          <a:custGeom>
            <a:avLst/>
            <a:gdLst>
              <a:gd name="T0" fmla="*/ 0 w 969"/>
              <a:gd name="T1" fmla="*/ 702 h 702"/>
              <a:gd name="T2" fmla="*/ 969 w 969"/>
              <a:gd name="T3" fmla="*/ 702 h 702"/>
              <a:gd name="T4" fmla="*/ 481 w 969"/>
              <a:gd name="T5" fmla="*/ 0 h 702"/>
              <a:gd name="T6" fmla="*/ 0 w 969"/>
              <a:gd name="T7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9" h="702">
                <a:moveTo>
                  <a:pt x="0" y="702"/>
                </a:moveTo>
                <a:lnTo>
                  <a:pt x="969" y="702"/>
                </a:lnTo>
                <a:lnTo>
                  <a:pt x="481" y="0"/>
                </a:lnTo>
                <a:lnTo>
                  <a:pt x="0" y="702"/>
                </a:lnTo>
                <a:close/>
              </a:path>
            </a:pathLst>
          </a:custGeom>
          <a:solidFill>
            <a:schemeClr val="accent3">
              <a:alpha val="7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6">
            <a:extLst>
              <a:ext uri="{FF2B5EF4-FFF2-40B4-BE49-F238E27FC236}">
                <a16:creationId xmlns:a16="http://schemas.microsoft.com/office/drawing/2014/main" id="{57F4CD5C-4123-4B07-B1CE-735516A0817B}"/>
              </a:ext>
            </a:extLst>
          </p:cNvPr>
          <p:cNvSpPr>
            <a:spLocks/>
          </p:cNvSpPr>
          <p:nvPr/>
        </p:nvSpPr>
        <p:spPr bwMode="auto">
          <a:xfrm rot="10800000">
            <a:off x="1306513" y="4360726"/>
            <a:ext cx="2312988" cy="2497275"/>
          </a:xfrm>
          <a:custGeom>
            <a:avLst/>
            <a:gdLst>
              <a:gd name="T0" fmla="*/ 1457 w 1457"/>
              <a:gd name="T1" fmla="*/ 0 h 1576"/>
              <a:gd name="T2" fmla="*/ 1083 w 1457"/>
              <a:gd name="T3" fmla="*/ 0 h 1576"/>
              <a:gd name="T4" fmla="*/ 0 w 1457"/>
              <a:gd name="T5" fmla="*/ 1576 h 1576"/>
              <a:gd name="T6" fmla="*/ 367 w 1457"/>
              <a:gd name="T7" fmla="*/ 1576 h 1576"/>
              <a:gd name="T8" fmla="*/ 1457 w 1457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7" h="1576">
                <a:moveTo>
                  <a:pt x="1457" y="0"/>
                </a:moveTo>
                <a:lnTo>
                  <a:pt x="1083" y="0"/>
                </a:lnTo>
                <a:lnTo>
                  <a:pt x="0" y="1576"/>
                </a:lnTo>
                <a:lnTo>
                  <a:pt x="367" y="1576"/>
                </a:lnTo>
                <a:lnTo>
                  <a:pt x="1457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" name="Freeform 27">
            <a:extLst>
              <a:ext uri="{FF2B5EF4-FFF2-40B4-BE49-F238E27FC236}">
                <a16:creationId xmlns:a16="http://schemas.microsoft.com/office/drawing/2014/main" id="{29CFBDB1-A680-4634-A586-FF291E099864}"/>
              </a:ext>
            </a:extLst>
          </p:cNvPr>
          <p:cNvSpPr>
            <a:spLocks/>
          </p:cNvSpPr>
          <p:nvPr/>
        </p:nvSpPr>
        <p:spPr bwMode="auto">
          <a:xfrm rot="10800000">
            <a:off x="1306513" y="4360726"/>
            <a:ext cx="2312988" cy="2497275"/>
          </a:xfrm>
          <a:custGeom>
            <a:avLst/>
            <a:gdLst>
              <a:gd name="T0" fmla="*/ 1457 w 1457"/>
              <a:gd name="T1" fmla="*/ 0 h 1576"/>
              <a:gd name="T2" fmla="*/ 1083 w 1457"/>
              <a:gd name="T3" fmla="*/ 0 h 1576"/>
              <a:gd name="T4" fmla="*/ 0 w 1457"/>
              <a:gd name="T5" fmla="*/ 1576 h 1576"/>
              <a:gd name="T6" fmla="*/ 367 w 1457"/>
              <a:gd name="T7" fmla="*/ 1576 h 1576"/>
              <a:gd name="T8" fmla="*/ 1457 w 1457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7" h="1576">
                <a:moveTo>
                  <a:pt x="1457" y="0"/>
                </a:moveTo>
                <a:lnTo>
                  <a:pt x="1083" y="0"/>
                </a:lnTo>
                <a:lnTo>
                  <a:pt x="0" y="1576"/>
                </a:lnTo>
                <a:lnTo>
                  <a:pt x="367" y="1576"/>
                </a:lnTo>
                <a:lnTo>
                  <a:pt x="14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47" name="Freeform: Shape 8746">
            <a:extLst>
              <a:ext uri="{FF2B5EF4-FFF2-40B4-BE49-F238E27FC236}">
                <a16:creationId xmlns:a16="http://schemas.microsoft.com/office/drawing/2014/main" id="{AD903865-D2A7-46B2-9C64-843C4857F447}"/>
              </a:ext>
            </a:extLst>
          </p:cNvPr>
          <p:cNvSpPr/>
          <p:nvPr/>
        </p:nvSpPr>
        <p:spPr>
          <a:xfrm>
            <a:off x="2514602" y="4355968"/>
            <a:ext cx="709251" cy="180313"/>
          </a:xfrm>
          <a:custGeom>
            <a:avLst/>
            <a:gdLst>
              <a:gd name="connsiteX0" fmla="*/ 122675 w 709251"/>
              <a:gd name="connsiteY0" fmla="*/ 0 h 180313"/>
              <a:gd name="connsiteX1" fmla="*/ 709251 w 709251"/>
              <a:gd name="connsiteY1" fmla="*/ 0 h 180313"/>
              <a:gd name="connsiteX2" fmla="*/ 585113 w 709251"/>
              <a:gd name="connsiteY2" fmla="*/ 180313 h 180313"/>
              <a:gd name="connsiteX3" fmla="*/ 0 w 709251"/>
              <a:gd name="connsiteY3" fmla="*/ 180313 h 180313"/>
              <a:gd name="connsiteX4" fmla="*/ 0 w 709251"/>
              <a:gd name="connsiteY4" fmla="*/ 177044 h 1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9251" h="180313">
                <a:moveTo>
                  <a:pt x="122675" y="0"/>
                </a:moveTo>
                <a:lnTo>
                  <a:pt x="709251" y="0"/>
                </a:lnTo>
                <a:lnTo>
                  <a:pt x="585113" y="180313"/>
                </a:lnTo>
                <a:lnTo>
                  <a:pt x="0" y="180313"/>
                </a:lnTo>
                <a:lnTo>
                  <a:pt x="0" y="177044"/>
                </a:lnTo>
                <a:close/>
              </a:path>
            </a:pathLst>
          </a:custGeom>
          <a:gradFill flip="none" rotWithShape="1">
            <a:gsLst>
              <a:gs pos="7000">
                <a:schemeClr val="bg1">
                  <a:lumMod val="65000"/>
                  <a:alpha val="76000"/>
                </a:schemeClr>
              </a:gs>
              <a:gs pos="38000">
                <a:schemeClr val="accent6">
                  <a:lumMod val="20000"/>
                  <a:lumOff val="80000"/>
                  <a:alpha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836" name="Picture Placeholder 8835">
            <a:extLst>
              <a:ext uri="{FF2B5EF4-FFF2-40B4-BE49-F238E27FC236}">
                <a16:creationId xmlns:a16="http://schemas.microsoft.com/office/drawing/2014/main" id="{D1E2A804-37FB-4404-8C32-D6F0717C6259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" t="25073" r="26698" b="10878"/>
          <a:stretch/>
        </p:blipFill>
        <p:spPr>
          <a:xfrm>
            <a:off x="6199189" y="4582565"/>
            <a:ext cx="1751013" cy="1281914"/>
          </a:xfrm>
        </p:spPr>
      </p:pic>
      <p:grpSp>
        <p:nvGrpSpPr>
          <p:cNvPr id="8805" name="Group 8804">
            <a:extLst>
              <a:ext uri="{FF2B5EF4-FFF2-40B4-BE49-F238E27FC236}">
                <a16:creationId xmlns:a16="http://schemas.microsoft.com/office/drawing/2014/main" id="{A56D5D69-582A-4AE3-8FAA-BC3DDFCB5ED3}"/>
              </a:ext>
            </a:extLst>
          </p:cNvPr>
          <p:cNvGrpSpPr/>
          <p:nvPr/>
        </p:nvGrpSpPr>
        <p:grpSpPr>
          <a:xfrm>
            <a:off x="7793038" y="5689600"/>
            <a:ext cx="3297238" cy="352425"/>
            <a:chOff x="7793038" y="5727700"/>
            <a:chExt cx="3297238" cy="352425"/>
          </a:xfrm>
          <a:solidFill>
            <a:schemeClr val="tx2"/>
          </a:solidFill>
        </p:grpSpPr>
        <p:sp>
          <p:nvSpPr>
            <p:cNvPr id="8778" name="Freeform 3995">
              <a:extLst>
                <a:ext uri="{FF2B5EF4-FFF2-40B4-BE49-F238E27FC236}">
                  <a16:creationId xmlns:a16="http://schemas.microsoft.com/office/drawing/2014/main" id="{F5A62CC7-C4F0-43AB-BCEB-D9228602EB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3038" y="5727700"/>
              <a:ext cx="257175" cy="320675"/>
            </a:xfrm>
            <a:custGeom>
              <a:avLst/>
              <a:gdLst>
                <a:gd name="T0" fmla="*/ 11 w 18"/>
                <a:gd name="T1" fmla="*/ 8 h 20"/>
                <a:gd name="T2" fmla="*/ 15 w 18"/>
                <a:gd name="T3" fmla="*/ 1 h 20"/>
                <a:gd name="T4" fmla="*/ 16 w 18"/>
                <a:gd name="T5" fmla="*/ 2 h 20"/>
                <a:gd name="T6" fmla="*/ 13 w 18"/>
                <a:gd name="T7" fmla="*/ 11 h 20"/>
                <a:gd name="T8" fmla="*/ 11 w 18"/>
                <a:gd name="T9" fmla="*/ 13 h 20"/>
                <a:gd name="T10" fmla="*/ 12 w 18"/>
                <a:gd name="T11" fmla="*/ 13 h 20"/>
                <a:gd name="T12" fmla="*/ 15 w 18"/>
                <a:gd name="T13" fmla="*/ 12 h 20"/>
                <a:gd name="T14" fmla="*/ 16 w 18"/>
                <a:gd name="T15" fmla="*/ 12 h 20"/>
                <a:gd name="T16" fmla="*/ 16 w 18"/>
                <a:gd name="T17" fmla="*/ 14 h 20"/>
                <a:gd name="T18" fmla="*/ 1 w 18"/>
                <a:gd name="T19" fmla="*/ 15 h 20"/>
                <a:gd name="T20" fmla="*/ 2 w 18"/>
                <a:gd name="T21" fmla="*/ 9 h 20"/>
                <a:gd name="T22" fmla="*/ 3 w 18"/>
                <a:gd name="T23" fmla="*/ 7 h 20"/>
                <a:gd name="T24" fmla="*/ 5 w 18"/>
                <a:gd name="T25" fmla="*/ 7 h 20"/>
                <a:gd name="T26" fmla="*/ 4 w 18"/>
                <a:gd name="T27" fmla="*/ 9 h 20"/>
                <a:gd name="T28" fmla="*/ 4 w 18"/>
                <a:gd name="T29" fmla="*/ 9 h 20"/>
                <a:gd name="T30" fmla="*/ 7 w 18"/>
                <a:gd name="T31" fmla="*/ 5 h 20"/>
                <a:gd name="T32" fmla="*/ 8 w 18"/>
                <a:gd name="T33" fmla="*/ 4 h 20"/>
                <a:gd name="T34" fmla="*/ 9 w 18"/>
                <a:gd name="T35" fmla="*/ 5 h 20"/>
                <a:gd name="T36" fmla="*/ 8 w 18"/>
                <a:gd name="T37" fmla="*/ 8 h 20"/>
                <a:gd name="T38" fmla="*/ 8 w 18"/>
                <a:gd name="T39" fmla="*/ 8 h 20"/>
                <a:gd name="T40" fmla="*/ 10 w 18"/>
                <a:gd name="T41" fmla="*/ 4 h 20"/>
                <a:gd name="T42" fmla="*/ 11 w 18"/>
                <a:gd name="T43" fmla="*/ 4 h 20"/>
                <a:gd name="T44" fmla="*/ 10 w 18"/>
                <a:gd name="T45" fmla="*/ 8 h 20"/>
                <a:gd name="T46" fmla="*/ 11 w 18"/>
                <a:gd name="T47" fmla="*/ 8 h 20"/>
                <a:gd name="T48" fmla="*/ 15 w 18"/>
                <a:gd name="T49" fmla="*/ 0 h 20"/>
                <a:gd name="T50" fmla="*/ 12 w 18"/>
                <a:gd name="T51" fmla="*/ 4 h 20"/>
                <a:gd name="T52" fmla="*/ 11 w 18"/>
                <a:gd name="T53" fmla="*/ 3 h 20"/>
                <a:gd name="T54" fmla="*/ 9 w 18"/>
                <a:gd name="T55" fmla="*/ 4 h 20"/>
                <a:gd name="T56" fmla="*/ 8 w 18"/>
                <a:gd name="T57" fmla="*/ 3 h 20"/>
                <a:gd name="T58" fmla="*/ 6 w 18"/>
                <a:gd name="T59" fmla="*/ 5 h 20"/>
                <a:gd name="T60" fmla="*/ 5 w 18"/>
                <a:gd name="T61" fmla="*/ 6 h 20"/>
                <a:gd name="T62" fmla="*/ 3 w 18"/>
                <a:gd name="T63" fmla="*/ 6 h 20"/>
                <a:gd name="T64" fmla="*/ 2 w 18"/>
                <a:gd name="T65" fmla="*/ 7 h 20"/>
                <a:gd name="T66" fmla="*/ 0 w 18"/>
                <a:gd name="T67" fmla="*/ 15 h 20"/>
                <a:gd name="T68" fmla="*/ 0 w 18"/>
                <a:gd name="T69" fmla="*/ 16 h 20"/>
                <a:gd name="T70" fmla="*/ 10 w 18"/>
                <a:gd name="T71" fmla="*/ 20 h 20"/>
                <a:gd name="T72" fmla="*/ 16 w 18"/>
                <a:gd name="T73" fmla="*/ 15 h 20"/>
                <a:gd name="T74" fmla="*/ 17 w 18"/>
                <a:gd name="T75" fmla="*/ 13 h 20"/>
                <a:gd name="T76" fmla="*/ 17 w 18"/>
                <a:gd name="T77" fmla="*/ 11 h 20"/>
                <a:gd name="T78" fmla="*/ 14 w 18"/>
                <a:gd name="T79" fmla="*/ 11 h 20"/>
                <a:gd name="T80" fmla="*/ 17 w 18"/>
                <a:gd name="T8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" h="20">
                  <a:moveTo>
                    <a:pt x="11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4"/>
                    <a:pt x="16" y="1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3"/>
                    <a:pt x="1" y="11"/>
                    <a:pt x="2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3" y="1"/>
                    <a:pt x="13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7" y="2"/>
                    <a:pt x="17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9" name="Freeform 3996">
              <a:extLst>
                <a:ext uri="{FF2B5EF4-FFF2-40B4-BE49-F238E27FC236}">
                  <a16:creationId xmlns:a16="http://schemas.microsoft.com/office/drawing/2014/main" id="{2361660B-92E5-4FB5-BBEF-6EDC744E5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5967413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0 h 10"/>
                <a:gd name="T4" fmla="*/ 0 w 9"/>
                <a:gd name="T5" fmla="*/ 10 h 10"/>
                <a:gd name="T6" fmla="*/ 9 w 9"/>
                <a:gd name="T7" fmla="*/ 10 h 10"/>
                <a:gd name="T8" fmla="*/ 9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  <a:gd name="T14" fmla="*/ 9 w 9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0" name="Freeform 3997">
              <a:extLst>
                <a:ext uri="{FF2B5EF4-FFF2-40B4-BE49-F238E27FC236}">
                  <a16:creationId xmlns:a16="http://schemas.microsoft.com/office/drawing/2014/main" id="{972EC5FC-539F-49C2-AAFD-A6616F317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5967413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0 h 10"/>
                <a:gd name="T4" fmla="*/ 0 w 9"/>
                <a:gd name="T5" fmla="*/ 10 h 10"/>
                <a:gd name="T6" fmla="*/ 9 w 9"/>
                <a:gd name="T7" fmla="*/ 10 h 10"/>
                <a:gd name="T8" fmla="*/ 9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  <a:gd name="T14" fmla="*/ 9 w 9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1" name="Freeform 3998">
              <a:extLst>
                <a:ext uri="{FF2B5EF4-FFF2-40B4-BE49-F238E27FC236}">
                  <a16:creationId xmlns:a16="http://schemas.microsoft.com/office/drawing/2014/main" id="{93C926BE-1215-4FD4-825A-E00D57AFF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188" y="5983288"/>
              <a:ext cx="85725" cy="31750"/>
            </a:xfrm>
            <a:custGeom>
              <a:avLst/>
              <a:gdLst>
                <a:gd name="T0" fmla="*/ 0 w 54"/>
                <a:gd name="T1" fmla="*/ 0 h 20"/>
                <a:gd name="T2" fmla="*/ 0 w 54"/>
                <a:gd name="T3" fmla="*/ 0 h 20"/>
                <a:gd name="T4" fmla="*/ 0 w 54"/>
                <a:gd name="T5" fmla="*/ 0 h 20"/>
                <a:gd name="T6" fmla="*/ 45 w 54"/>
                <a:gd name="T7" fmla="*/ 20 h 20"/>
                <a:gd name="T8" fmla="*/ 45 w 54"/>
                <a:gd name="T9" fmla="*/ 20 h 20"/>
                <a:gd name="T10" fmla="*/ 54 w 54"/>
                <a:gd name="T11" fmla="*/ 20 h 20"/>
                <a:gd name="T12" fmla="*/ 45 w 54"/>
                <a:gd name="T13" fmla="*/ 20 h 20"/>
                <a:gd name="T14" fmla="*/ 0 w 5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5" y="20"/>
                  </a:lnTo>
                  <a:lnTo>
                    <a:pt x="45" y="20"/>
                  </a:lnTo>
                  <a:lnTo>
                    <a:pt x="54" y="20"/>
                  </a:lnTo>
                  <a:lnTo>
                    <a:pt x="45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2" name="Freeform 3999">
              <a:extLst>
                <a:ext uri="{FF2B5EF4-FFF2-40B4-BE49-F238E27FC236}">
                  <a16:creationId xmlns:a16="http://schemas.microsoft.com/office/drawing/2014/main" id="{3D068A03-BE55-4535-A5D5-7A8A7C11D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188" y="5983288"/>
              <a:ext cx="85725" cy="31750"/>
            </a:xfrm>
            <a:custGeom>
              <a:avLst/>
              <a:gdLst>
                <a:gd name="T0" fmla="*/ 0 w 54"/>
                <a:gd name="T1" fmla="*/ 0 h 20"/>
                <a:gd name="T2" fmla="*/ 0 w 54"/>
                <a:gd name="T3" fmla="*/ 0 h 20"/>
                <a:gd name="T4" fmla="*/ 0 w 54"/>
                <a:gd name="T5" fmla="*/ 0 h 20"/>
                <a:gd name="T6" fmla="*/ 45 w 54"/>
                <a:gd name="T7" fmla="*/ 20 h 20"/>
                <a:gd name="T8" fmla="*/ 45 w 54"/>
                <a:gd name="T9" fmla="*/ 20 h 20"/>
                <a:gd name="T10" fmla="*/ 54 w 54"/>
                <a:gd name="T11" fmla="*/ 20 h 20"/>
                <a:gd name="T12" fmla="*/ 45 w 54"/>
                <a:gd name="T13" fmla="*/ 20 h 20"/>
                <a:gd name="T14" fmla="*/ 0 w 5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5" y="20"/>
                  </a:lnTo>
                  <a:lnTo>
                    <a:pt x="45" y="20"/>
                  </a:lnTo>
                  <a:lnTo>
                    <a:pt x="54" y="20"/>
                  </a:lnTo>
                  <a:lnTo>
                    <a:pt x="45" y="2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3" name="Freeform 4000">
              <a:extLst>
                <a:ext uri="{FF2B5EF4-FFF2-40B4-BE49-F238E27FC236}">
                  <a16:creationId xmlns:a16="http://schemas.microsoft.com/office/drawing/2014/main" id="{E5DC744B-E0DF-48FD-B618-A58792E78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788" y="5807075"/>
              <a:ext cx="255588" cy="192088"/>
            </a:xfrm>
            <a:custGeom>
              <a:avLst/>
              <a:gdLst>
                <a:gd name="T0" fmla="*/ 161 w 161"/>
                <a:gd name="T1" fmla="*/ 0 h 121"/>
                <a:gd name="T2" fmla="*/ 152 w 161"/>
                <a:gd name="T3" fmla="*/ 0 h 121"/>
                <a:gd name="T4" fmla="*/ 107 w 161"/>
                <a:gd name="T5" fmla="*/ 101 h 121"/>
                <a:gd name="T6" fmla="*/ 90 w 161"/>
                <a:gd name="T7" fmla="*/ 51 h 121"/>
                <a:gd name="T8" fmla="*/ 107 w 161"/>
                <a:gd name="T9" fmla="*/ 0 h 121"/>
                <a:gd name="T10" fmla="*/ 98 w 161"/>
                <a:gd name="T11" fmla="*/ 0 h 121"/>
                <a:gd name="T12" fmla="*/ 81 w 161"/>
                <a:gd name="T13" fmla="*/ 41 h 121"/>
                <a:gd name="T14" fmla="*/ 72 w 161"/>
                <a:gd name="T15" fmla="*/ 0 h 121"/>
                <a:gd name="T16" fmla="*/ 54 w 161"/>
                <a:gd name="T17" fmla="*/ 0 h 121"/>
                <a:gd name="T18" fmla="*/ 72 w 161"/>
                <a:gd name="T19" fmla="*/ 51 h 121"/>
                <a:gd name="T20" fmla="*/ 54 w 161"/>
                <a:gd name="T21" fmla="*/ 101 h 121"/>
                <a:gd name="T22" fmla="*/ 18 w 161"/>
                <a:gd name="T23" fmla="*/ 0 h 121"/>
                <a:gd name="T24" fmla="*/ 0 w 161"/>
                <a:gd name="T25" fmla="*/ 0 h 121"/>
                <a:gd name="T26" fmla="*/ 45 w 161"/>
                <a:gd name="T27" fmla="*/ 121 h 121"/>
                <a:gd name="T28" fmla="*/ 63 w 161"/>
                <a:gd name="T29" fmla="*/ 121 h 121"/>
                <a:gd name="T30" fmla="*/ 81 w 161"/>
                <a:gd name="T31" fmla="*/ 61 h 121"/>
                <a:gd name="T32" fmla="*/ 107 w 161"/>
                <a:gd name="T33" fmla="*/ 121 h 121"/>
                <a:gd name="T34" fmla="*/ 116 w 161"/>
                <a:gd name="T35" fmla="*/ 121 h 121"/>
                <a:gd name="T36" fmla="*/ 161 w 161"/>
                <a:gd name="T3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21">
                  <a:moveTo>
                    <a:pt x="161" y="0"/>
                  </a:moveTo>
                  <a:lnTo>
                    <a:pt x="152" y="0"/>
                  </a:lnTo>
                  <a:lnTo>
                    <a:pt x="107" y="101"/>
                  </a:lnTo>
                  <a:lnTo>
                    <a:pt x="90" y="51"/>
                  </a:lnTo>
                  <a:lnTo>
                    <a:pt x="107" y="0"/>
                  </a:lnTo>
                  <a:lnTo>
                    <a:pt x="98" y="0"/>
                  </a:lnTo>
                  <a:lnTo>
                    <a:pt x="81" y="41"/>
                  </a:lnTo>
                  <a:lnTo>
                    <a:pt x="72" y="0"/>
                  </a:lnTo>
                  <a:lnTo>
                    <a:pt x="54" y="0"/>
                  </a:lnTo>
                  <a:lnTo>
                    <a:pt x="72" y="51"/>
                  </a:lnTo>
                  <a:lnTo>
                    <a:pt x="54" y="101"/>
                  </a:lnTo>
                  <a:lnTo>
                    <a:pt x="18" y="0"/>
                  </a:lnTo>
                  <a:lnTo>
                    <a:pt x="0" y="0"/>
                  </a:lnTo>
                  <a:lnTo>
                    <a:pt x="45" y="121"/>
                  </a:lnTo>
                  <a:lnTo>
                    <a:pt x="63" y="121"/>
                  </a:lnTo>
                  <a:lnTo>
                    <a:pt x="81" y="61"/>
                  </a:lnTo>
                  <a:lnTo>
                    <a:pt x="107" y="121"/>
                  </a:lnTo>
                  <a:lnTo>
                    <a:pt x="116" y="121"/>
                  </a:ln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4" name="Freeform 4001">
              <a:extLst>
                <a:ext uri="{FF2B5EF4-FFF2-40B4-BE49-F238E27FC236}">
                  <a16:creationId xmlns:a16="http://schemas.microsoft.com/office/drawing/2014/main" id="{5EE97799-5BDF-46DE-90F2-582ACE89B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788" y="5807075"/>
              <a:ext cx="255588" cy="192088"/>
            </a:xfrm>
            <a:custGeom>
              <a:avLst/>
              <a:gdLst>
                <a:gd name="T0" fmla="*/ 161 w 161"/>
                <a:gd name="T1" fmla="*/ 0 h 121"/>
                <a:gd name="T2" fmla="*/ 152 w 161"/>
                <a:gd name="T3" fmla="*/ 0 h 121"/>
                <a:gd name="T4" fmla="*/ 107 w 161"/>
                <a:gd name="T5" fmla="*/ 101 h 121"/>
                <a:gd name="T6" fmla="*/ 90 w 161"/>
                <a:gd name="T7" fmla="*/ 51 h 121"/>
                <a:gd name="T8" fmla="*/ 107 w 161"/>
                <a:gd name="T9" fmla="*/ 0 h 121"/>
                <a:gd name="T10" fmla="*/ 98 w 161"/>
                <a:gd name="T11" fmla="*/ 0 h 121"/>
                <a:gd name="T12" fmla="*/ 81 w 161"/>
                <a:gd name="T13" fmla="*/ 41 h 121"/>
                <a:gd name="T14" fmla="*/ 72 w 161"/>
                <a:gd name="T15" fmla="*/ 0 h 121"/>
                <a:gd name="T16" fmla="*/ 54 w 161"/>
                <a:gd name="T17" fmla="*/ 0 h 121"/>
                <a:gd name="T18" fmla="*/ 72 w 161"/>
                <a:gd name="T19" fmla="*/ 51 h 121"/>
                <a:gd name="T20" fmla="*/ 54 w 161"/>
                <a:gd name="T21" fmla="*/ 101 h 121"/>
                <a:gd name="T22" fmla="*/ 18 w 161"/>
                <a:gd name="T23" fmla="*/ 0 h 121"/>
                <a:gd name="T24" fmla="*/ 0 w 161"/>
                <a:gd name="T25" fmla="*/ 0 h 121"/>
                <a:gd name="T26" fmla="*/ 45 w 161"/>
                <a:gd name="T27" fmla="*/ 121 h 121"/>
                <a:gd name="T28" fmla="*/ 63 w 161"/>
                <a:gd name="T29" fmla="*/ 121 h 121"/>
                <a:gd name="T30" fmla="*/ 81 w 161"/>
                <a:gd name="T31" fmla="*/ 61 h 121"/>
                <a:gd name="T32" fmla="*/ 107 w 161"/>
                <a:gd name="T33" fmla="*/ 121 h 121"/>
                <a:gd name="T34" fmla="*/ 116 w 161"/>
                <a:gd name="T35" fmla="*/ 121 h 121"/>
                <a:gd name="T36" fmla="*/ 161 w 161"/>
                <a:gd name="T3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21">
                  <a:moveTo>
                    <a:pt x="161" y="0"/>
                  </a:moveTo>
                  <a:lnTo>
                    <a:pt x="152" y="0"/>
                  </a:lnTo>
                  <a:lnTo>
                    <a:pt x="107" y="101"/>
                  </a:lnTo>
                  <a:lnTo>
                    <a:pt x="90" y="51"/>
                  </a:lnTo>
                  <a:lnTo>
                    <a:pt x="107" y="0"/>
                  </a:lnTo>
                  <a:lnTo>
                    <a:pt x="98" y="0"/>
                  </a:lnTo>
                  <a:lnTo>
                    <a:pt x="81" y="41"/>
                  </a:lnTo>
                  <a:lnTo>
                    <a:pt x="72" y="0"/>
                  </a:lnTo>
                  <a:lnTo>
                    <a:pt x="54" y="0"/>
                  </a:lnTo>
                  <a:lnTo>
                    <a:pt x="72" y="51"/>
                  </a:lnTo>
                  <a:lnTo>
                    <a:pt x="54" y="101"/>
                  </a:lnTo>
                  <a:lnTo>
                    <a:pt x="18" y="0"/>
                  </a:lnTo>
                  <a:lnTo>
                    <a:pt x="0" y="0"/>
                  </a:lnTo>
                  <a:lnTo>
                    <a:pt x="45" y="121"/>
                  </a:lnTo>
                  <a:lnTo>
                    <a:pt x="63" y="121"/>
                  </a:lnTo>
                  <a:lnTo>
                    <a:pt x="81" y="61"/>
                  </a:lnTo>
                  <a:lnTo>
                    <a:pt x="107" y="121"/>
                  </a:lnTo>
                  <a:lnTo>
                    <a:pt x="116" y="121"/>
                  </a:lnTo>
                  <a:lnTo>
                    <a:pt x="161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5" name="Freeform 4002">
              <a:extLst>
                <a:ext uri="{FF2B5EF4-FFF2-40B4-BE49-F238E27FC236}">
                  <a16:creationId xmlns:a16="http://schemas.microsoft.com/office/drawing/2014/main" id="{E9CA086E-66DC-449E-BBD9-7CC1FEC68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5807075"/>
              <a:ext cx="255588" cy="192088"/>
            </a:xfrm>
            <a:custGeom>
              <a:avLst/>
              <a:gdLst>
                <a:gd name="T0" fmla="*/ 161 w 161"/>
                <a:gd name="T1" fmla="*/ 0 h 121"/>
                <a:gd name="T2" fmla="*/ 143 w 161"/>
                <a:gd name="T3" fmla="*/ 0 h 121"/>
                <a:gd name="T4" fmla="*/ 107 w 161"/>
                <a:gd name="T5" fmla="*/ 101 h 121"/>
                <a:gd name="T6" fmla="*/ 90 w 161"/>
                <a:gd name="T7" fmla="*/ 51 h 121"/>
                <a:gd name="T8" fmla="*/ 107 w 161"/>
                <a:gd name="T9" fmla="*/ 0 h 121"/>
                <a:gd name="T10" fmla="*/ 90 w 161"/>
                <a:gd name="T11" fmla="*/ 0 h 121"/>
                <a:gd name="T12" fmla="*/ 81 w 161"/>
                <a:gd name="T13" fmla="*/ 41 h 121"/>
                <a:gd name="T14" fmla="*/ 63 w 161"/>
                <a:gd name="T15" fmla="*/ 0 h 121"/>
                <a:gd name="T16" fmla="*/ 54 w 161"/>
                <a:gd name="T17" fmla="*/ 0 h 121"/>
                <a:gd name="T18" fmla="*/ 72 w 161"/>
                <a:gd name="T19" fmla="*/ 51 h 121"/>
                <a:gd name="T20" fmla="*/ 54 w 161"/>
                <a:gd name="T21" fmla="*/ 101 h 121"/>
                <a:gd name="T22" fmla="*/ 9 w 161"/>
                <a:gd name="T23" fmla="*/ 0 h 121"/>
                <a:gd name="T24" fmla="*/ 0 w 161"/>
                <a:gd name="T25" fmla="*/ 0 h 121"/>
                <a:gd name="T26" fmla="*/ 45 w 161"/>
                <a:gd name="T27" fmla="*/ 121 h 121"/>
                <a:gd name="T28" fmla="*/ 54 w 161"/>
                <a:gd name="T29" fmla="*/ 121 h 121"/>
                <a:gd name="T30" fmla="*/ 81 w 161"/>
                <a:gd name="T31" fmla="*/ 61 h 121"/>
                <a:gd name="T32" fmla="*/ 99 w 161"/>
                <a:gd name="T33" fmla="*/ 121 h 121"/>
                <a:gd name="T34" fmla="*/ 116 w 161"/>
                <a:gd name="T35" fmla="*/ 121 h 121"/>
                <a:gd name="T36" fmla="*/ 161 w 161"/>
                <a:gd name="T3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21">
                  <a:moveTo>
                    <a:pt x="161" y="0"/>
                  </a:moveTo>
                  <a:lnTo>
                    <a:pt x="143" y="0"/>
                  </a:lnTo>
                  <a:lnTo>
                    <a:pt x="107" y="101"/>
                  </a:lnTo>
                  <a:lnTo>
                    <a:pt x="90" y="51"/>
                  </a:lnTo>
                  <a:lnTo>
                    <a:pt x="107" y="0"/>
                  </a:lnTo>
                  <a:lnTo>
                    <a:pt x="90" y="0"/>
                  </a:lnTo>
                  <a:lnTo>
                    <a:pt x="81" y="41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72" y="51"/>
                  </a:lnTo>
                  <a:lnTo>
                    <a:pt x="54" y="101"/>
                  </a:lnTo>
                  <a:lnTo>
                    <a:pt x="9" y="0"/>
                  </a:lnTo>
                  <a:lnTo>
                    <a:pt x="0" y="0"/>
                  </a:lnTo>
                  <a:lnTo>
                    <a:pt x="45" y="121"/>
                  </a:lnTo>
                  <a:lnTo>
                    <a:pt x="54" y="121"/>
                  </a:lnTo>
                  <a:lnTo>
                    <a:pt x="81" y="61"/>
                  </a:lnTo>
                  <a:lnTo>
                    <a:pt x="99" y="121"/>
                  </a:lnTo>
                  <a:lnTo>
                    <a:pt x="116" y="121"/>
                  </a:ln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6" name="Freeform 4003">
              <a:extLst>
                <a:ext uri="{FF2B5EF4-FFF2-40B4-BE49-F238E27FC236}">
                  <a16:creationId xmlns:a16="http://schemas.microsoft.com/office/drawing/2014/main" id="{540A55F0-7745-404E-B964-B988C0A91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5807075"/>
              <a:ext cx="255588" cy="192088"/>
            </a:xfrm>
            <a:custGeom>
              <a:avLst/>
              <a:gdLst>
                <a:gd name="T0" fmla="*/ 161 w 161"/>
                <a:gd name="T1" fmla="*/ 0 h 121"/>
                <a:gd name="T2" fmla="*/ 143 w 161"/>
                <a:gd name="T3" fmla="*/ 0 h 121"/>
                <a:gd name="T4" fmla="*/ 107 w 161"/>
                <a:gd name="T5" fmla="*/ 101 h 121"/>
                <a:gd name="T6" fmla="*/ 90 w 161"/>
                <a:gd name="T7" fmla="*/ 51 h 121"/>
                <a:gd name="T8" fmla="*/ 107 w 161"/>
                <a:gd name="T9" fmla="*/ 0 h 121"/>
                <a:gd name="T10" fmla="*/ 90 w 161"/>
                <a:gd name="T11" fmla="*/ 0 h 121"/>
                <a:gd name="T12" fmla="*/ 81 w 161"/>
                <a:gd name="T13" fmla="*/ 41 h 121"/>
                <a:gd name="T14" fmla="*/ 63 w 161"/>
                <a:gd name="T15" fmla="*/ 0 h 121"/>
                <a:gd name="T16" fmla="*/ 54 w 161"/>
                <a:gd name="T17" fmla="*/ 0 h 121"/>
                <a:gd name="T18" fmla="*/ 72 w 161"/>
                <a:gd name="T19" fmla="*/ 51 h 121"/>
                <a:gd name="T20" fmla="*/ 54 w 161"/>
                <a:gd name="T21" fmla="*/ 101 h 121"/>
                <a:gd name="T22" fmla="*/ 9 w 161"/>
                <a:gd name="T23" fmla="*/ 0 h 121"/>
                <a:gd name="T24" fmla="*/ 0 w 161"/>
                <a:gd name="T25" fmla="*/ 0 h 121"/>
                <a:gd name="T26" fmla="*/ 45 w 161"/>
                <a:gd name="T27" fmla="*/ 121 h 121"/>
                <a:gd name="T28" fmla="*/ 54 w 161"/>
                <a:gd name="T29" fmla="*/ 121 h 121"/>
                <a:gd name="T30" fmla="*/ 81 w 161"/>
                <a:gd name="T31" fmla="*/ 61 h 121"/>
                <a:gd name="T32" fmla="*/ 99 w 161"/>
                <a:gd name="T33" fmla="*/ 121 h 121"/>
                <a:gd name="T34" fmla="*/ 116 w 161"/>
                <a:gd name="T35" fmla="*/ 121 h 121"/>
                <a:gd name="T36" fmla="*/ 161 w 161"/>
                <a:gd name="T3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21">
                  <a:moveTo>
                    <a:pt x="161" y="0"/>
                  </a:moveTo>
                  <a:lnTo>
                    <a:pt x="143" y="0"/>
                  </a:lnTo>
                  <a:lnTo>
                    <a:pt x="107" y="101"/>
                  </a:lnTo>
                  <a:lnTo>
                    <a:pt x="90" y="51"/>
                  </a:lnTo>
                  <a:lnTo>
                    <a:pt x="107" y="0"/>
                  </a:lnTo>
                  <a:lnTo>
                    <a:pt x="90" y="0"/>
                  </a:lnTo>
                  <a:lnTo>
                    <a:pt x="81" y="41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72" y="51"/>
                  </a:lnTo>
                  <a:lnTo>
                    <a:pt x="54" y="101"/>
                  </a:lnTo>
                  <a:lnTo>
                    <a:pt x="9" y="0"/>
                  </a:lnTo>
                  <a:lnTo>
                    <a:pt x="0" y="0"/>
                  </a:lnTo>
                  <a:lnTo>
                    <a:pt x="45" y="121"/>
                  </a:lnTo>
                  <a:lnTo>
                    <a:pt x="54" y="121"/>
                  </a:lnTo>
                  <a:lnTo>
                    <a:pt x="81" y="61"/>
                  </a:lnTo>
                  <a:lnTo>
                    <a:pt x="99" y="121"/>
                  </a:lnTo>
                  <a:lnTo>
                    <a:pt x="116" y="121"/>
                  </a:lnTo>
                  <a:lnTo>
                    <a:pt x="161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7" name="Freeform 4004">
              <a:extLst>
                <a:ext uri="{FF2B5EF4-FFF2-40B4-BE49-F238E27FC236}">
                  <a16:creationId xmlns:a16="http://schemas.microsoft.com/office/drawing/2014/main" id="{8EF6A35B-4D58-422F-B598-711714B07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1251" y="5807075"/>
              <a:ext cx="255588" cy="192088"/>
            </a:xfrm>
            <a:custGeom>
              <a:avLst/>
              <a:gdLst>
                <a:gd name="T0" fmla="*/ 161 w 161"/>
                <a:gd name="T1" fmla="*/ 0 h 121"/>
                <a:gd name="T2" fmla="*/ 152 w 161"/>
                <a:gd name="T3" fmla="*/ 0 h 121"/>
                <a:gd name="T4" fmla="*/ 108 w 161"/>
                <a:gd name="T5" fmla="*/ 101 h 121"/>
                <a:gd name="T6" fmla="*/ 90 w 161"/>
                <a:gd name="T7" fmla="*/ 51 h 121"/>
                <a:gd name="T8" fmla="*/ 108 w 161"/>
                <a:gd name="T9" fmla="*/ 0 h 121"/>
                <a:gd name="T10" fmla="*/ 99 w 161"/>
                <a:gd name="T11" fmla="*/ 0 h 121"/>
                <a:gd name="T12" fmla="*/ 81 w 161"/>
                <a:gd name="T13" fmla="*/ 41 h 121"/>
                <a:gd name="T14" fmla="*/ 72 w 161"/>
                <a:gd name="T15" fmla="*/ 0 h 121"/>
                <a:gd name="T16" fmla="*/ 54 w 161"/>
                <a:gd name="T17" fmla="*/ 0 h 121"/>
                <a:gd name="T18" fmla="*/ 72 w 161"/>
                <a:gd name="T19" fmla="*/ 51 h 121"/>
                <a:gd name="T20" fmla="*/ 54 w 161"/>
                <a:gd name="T21" fmla="*/ 101 h 121"/>
                <a:gd name="T22" fmla="*/ 18 w 161"/>
                <a:gd name="T23" fmla="*/ 0 h 121"/>
                <a:gd name="T24" fmla="*/ 0 w 161"/>
                <a:gd name="T25" fmla="*/ 0 h 121"/>
                <a:gd name="T26" fmla="*/ 45 w 161"/>
                <a:gd name="T27" fmla="*/ 121 h 121"/>
                <a:gd name="T28" fmla="*/ 63 w 161"/>
                <a:gd name="T29" fmla="*/ 121 h 121"/>
                <a:gd name="T30" fmla="*/ 81 w 161"/>
                <a:gd name="T31" fmla="*/ 61 h 121"/>
                <a:gd name="T32" fmla="*/ 108 w 161"/>
                <a:gd name="T33" fmla="*/ 121 h 121"/>
                <a:gd name="T34" fmla="*/ 116 w 161"/>
                <a:gd name="T35" fmla="*/ 121 h 121"/>
                <a:gd name="T36" fmla="*/ 161 w 161"/>
                <a:gd name="T3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21">
                  <a:moveTo>
                    <a:pt x="161" y="0"/>
                  </a:moveTo>
                  <a:lnTo>
                    <a:pt x="152" y="0"/>
                  </a:lnTo>
                  <a:lnTo>
                    <a:pt x="108" y="101"/>
                  </a:lnTo>
                  <a:lnTo>
                    <a:pt x="90" y="51"/>
                  </a:lnTo>
                  <a:lnTo>
                    <a:pt x="108" y="0"/>
                  </a:lnTo>
                  <a:lnTo>
                    <a:pt x="99" y="0"/>
                  </a:lnTo>
                  <a:lnTo>
                    <a:pt x="81" y="41"/>
                  </a:lnTo>
                  <a:lnTo>
                    <a:pt x="72" y="0"/>
                  </a:lnTo>
                  <a:lnTo>
                    <a:pt x="54" y="0"/>
                  </a:lnTo>
                  <a:lnTo>
                    <a:pt x="72" y="51"/>
                  </a:lnTo>
                  <a:lnTo>
                    <a:pt x="54" y="101"/>
                  </a:lnTo>
                  <a:lnTo>
                    <a:pt x="18" y="0"/>
                  </a:lnTo>
                  <a:lnTo>
                    <a:pt x="0" y="0"/>
                  </a:lnTo>
                  <a:lnTo>
                    <a:pt x="45" y="121"/>
                  </a:lnTo>
                  <a:lnTo>
                    <a:pt x="63" y="121"/>
                  </a:lnTo>
                  <a:lnTo>
                    <a:pt x="81" y="61"/>
                  </a:lnTo>
                  <a:lnTo>
                    <a:pt x="108" y="121"/>
                  </a:lnTo>
                  <a:lnTo>
                    <a:pt x="116" y="121"/>
                  </a:ln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8" name="Freeform 4005">
              <a:extLst>
                <a:ext uri="{FF2B5EF4-FFF2-40B4-BE49-F238E27FC236}">
                  <a16:creationId xmlns:a16="http://schemas.microsoft.com/office/drawing/2014/main" id="{F84FD3ED-7289-4C58-AE15-68276ED18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1251" y="5807075"/>
              <a:ext cx="255588" cy="192088"/>
            </a:xfrm>
            <a:custGeom>
              <a:avLst/>
              <a:gdLst>
                <a:gd name="T0" fmla="*/ 161 w 161"/>
                <a:gd name="T1" fmla="*/ 0 h 121"/>
                <a:gd name="T2" fmla="*/ 152 w 161"/>
                <a:gd name="T3" fmla="*/ 0 h 121"/>
                <a:gd name="T4" fmla="*/ 108 w 161"/>
                <a:gd name="T5" fmla="*/ 101 h 121"/>
                <a:gd name="T6" fmla="*/ 90 w 161"/>
                <a:gd name="T7" fmla="*/ 51 h 121"/>
                <a:gd name="T8" fmla="*/ 108 w 161"/>
                <a:gd name="T9" fmla="*/ 0 h 121"/>
                <a:gd name="T10" fmla="*/ 99 w 161"/>
                <a:gd name="T11" fmla="*/ 0 h 121"/>
                <a:gd name="T12" fmla="*/ 81 w 161"/>
                <a:gd name="T13" fmla="*/ 41 h 121"/>
                <a:gd name="T14" fmla="*/ 72 w 161"/>
                <a:gd name="T15" fmla="*/ 0 h 121"/>
                <a:gd name="T16" fmla="*/ 54 w 161"/>
                <a:gd name="T17" fmla="*/ 0 h 121"/>
                <a:gd name="T18" fmla="*/ 72 w 161"/>
                <a:gd name="T19" fmla="*/ 51 h 121"/>
                <a:gd name="T20" fmla="*/ 54 w 161"/>
                <a:gd name="T21" fmla="*/ 101 h 121"/>
                <a:gd name="T22" fmla="*/ 18 w 161"/>
                <a:gd name="T23" fmla="*/ 0 h 121"/>
                <a:gd name="T24" fmla="*/ 0 w 161"/>
                <a:gd name="T25" fmla="*/ 0 h 121"/>
                <a:gd name="T26" fmla="*/ 45 w 161"/>
                <a:gd name="T27" fmla="*/ 121 h 121"/>
                <a:gd name="T28" fmla="*/ 63 w 161"/>
                <a:gd name="T29" fmla="*/ 121 h 121"/>
                <a:gd name="T30" fmla="*/ 81 w 161"/>
                <a:gd name="T31" fmla="*/ 61 h 121"/>
                <a:gd name="T32" fmla="*/ 108 w 161"/>
                <a:gd name="T33" fmla="*/ 121 h 121"/>
                <a:gd name="T34" fmla="*/ 116 w 161"/>
                <a:gd name="T35" fmla="*/ 121 h 121"/>
                <a:gd name="T36" fmla="*/ 161 w 161"/>
                <a:gd name="T3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21">
                  <a:moveTo>
                    <a:pt x="161" y="0"/>
                  </a:moveTo>
                  <a:lnTo>
                    <a:pt x="152" y="0"/>
                  </a:lnTo>
                  <a:lnTo>
                    <a:pt x="108" y="101"/>
                  </a:lnTo>
                  <a:lnTo>
                    <a:pt x="90" y="51"/>
                  </a:lnTo>
                  <a:lnTo>
                    <a:pt x="108" y="0"/>
                  </a:lnTo>
                  <a:lnTo>
                    <a:pt x="99" y="0"/>
                  </a:lnTo>
                  <a:lnTo>
                    <a:pt x="81" y="41"/>
                  </a:lnTo>
                  <a:lnTo>
                    <a:pt x="72" y="0"/>
                  </a:lnTo>
                  <a:lnTo>
                    <a:pt x="54" y="0"/>
                  </a:lnTo>
                  <a:lnTo>
                    <a:pt x="72" y="51"/>
                  </a:lnTo>
                  <a:lnTo>
                    <a:pt x="54" y="101"/>
                  </a:lnTo>
                  <a:lnTo>
                    <a:pt x="18" y="0"/>
                  </a:lnTo>
                  <a:lnTo>
                    <a:pt x="0" y="0"/>
                  </a:lnTo>
                  <a:lnTo>
                    <a:pt x="45" y="121"/>
                  </a:lnTo>
                  <a:lnTo>
                    <a:pt x="63" y="121"/>
                  </a:lnTo>
                  <a:lnTo>
                    <a:pt x="81" y="61"/>
                  </a:lnTo>
                  <a:lnTo>
                    <a:pt x="108" y="121"/>
                  </a:lnTo>
                  <a:lnTo>
                    <a:pt x="116" y="121"/>
                  </a:lnTo>
                  <a:lnTo>
                    <a:pt x="161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9" name="Rectangle 4006">
              <a:extLst>
                <a:ext uri="{FF2B5EF4-FFF2-40B4-BE49-F238E27FC236}">
                  <a16:creationId xmlns:a16="http://schemas.microsoft.com/office/drawing/2014/main" id="{19669630-CEBB-4373-BB49-7C9F1C286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26" y="5967413"/>
              <a:ext cx="1428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0" name="Rectangle 4007">
              <a:extLst>
                <a:ext uri="{FF2B5EF4-FFF2-40B4-BE49-F238E27FC236}">
                  <a16:creationId xmlns:a16="http://schemas.microsoft.com/office/drawing/2014/main" id="{BDFBEAA2-0228-4D01-9865-84BF3E4F7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26" y="5967413"/>
              <a:ext cx="1428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1" name="Freeform 4008">
              <a:extLst>
                <a:ext uri="{FF2B5EF4-FFF2-40B4-BE49-F238E27FC236}">
                  <a16:creationId xmlns:a16="http://schemas.microsoft.com/office/drawing/2014/main" id="{8A37B63E-2663-483A-9DE0-46E3E5CB4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8276" y="5727700"/>
              <a:ext cx="169863" cy="271463"/>
            </a:xfrm>
            <a:custGeom>
              <a:avLst/>
              <a:gdLst>
                <a:gd name="T0" fmla="*/ 6 w 12"/>
                <a:gd name="T1" fmla="*/ 16 h 17"/>
                <a:gd name="T2" fmla="*/ 5 w 12"/>
                <a:gd name="T3" fmla="*/ 16 h 17"/>
                <a:gd name="T4" fmla="*/ 3 w 12"/>
                <a:gd name="T5" fmla="*/ 15 h 17"/>
                <a:gd name="T6" fmla="*/ 2 w 12"/>
                <a:gd name="T7" fmla="*/ 14 h 17"/>
                <a:gd name="T8" fmla="*/ 2 w 12"/>
                <a:gd name="T9" fmla="*/ 13 h 17"/>
                <a:gd name="T10" fmla="*/ 2 w 12"/>
                <a:gd name="T11" fmla="*/ 9 h 17"/>
                <a:gd name="T12" fmla="*/ 3 w 12"/>
                <a:gd name="T13" fmla="*/ 8 h 17"/>
                <a:gd name="T14" fmla="*/ 4 w 12"/>
                <a:gd name="T15" fmla="*/ 7 h 17"/>
                <a:gd name="T16" fmla="*/ 5 w 12"/>
                <a:gd name="T17" fmla="*/ 6 h 17"/>
                <a:gd name="T18" fmla="*/ 6 w 12"/>
                <a:gd name="T19" fmla="*/ 6 h 17"/>
                <a:gd name="T20" fmla="*/ 8 w 12"/>
                <a:gd name="T21" fmla="*/ 7 h 17"/>
                <a:gd name="T22" fmla="*/ 9 w 12"/>
                <a:gd name="T23" fmla="*/ 8 h 17"/>
                <a:gd name="T24" fmla="*/ 10 w 12"/>
                <a:gd name="T25" fmla="*/ 9 h 17"/>
                <a:gd name="T26" fmla="*/ 10 w 12"/>
                <a:gd name="T27" fmla="*/ 11 h 17"/>
                <a:gd name="T28" fmla="*/ 10 w 12"/>
                <a:gd name="T29" fmla="*/ 13 h 17"/>
                <a:gd name="T30" fmla="*/ 9 w 12"/>
                <a:gd name="T31" fmla="*/ 14 h 17"/>
                <a:gd name="T32" fmla="*/ 8 w 12"/>
                <a:gd name="T33" fmla="*/ 15 h 17"/>
                <a:gd name="T34" fmla="*/ 6 w 12"/>
                <a:gd name="T35" fmla="*/ 16 h 17"/>
                <a:gd name="T36" fmla="*/ 2 w 12"/>
                <a:gd name="T37" fmla="*/ 0 h 17"/>
                <a:gd name="T38" fmla="*/ 0 w 12"/>
                <a:gd name="T39" fmla="*/ 0 h 17"/>
                <a:gd name="T40" fmla="*/ 0 w 12"/>
                <a:gd name="T41" fmla="*/ 17 h 17"/>
                <a:gd name="T42" fmla="*/ 2 w 12"/>
                <a:gd name="T43" fmla="*/ 17 h 17"/>
                <a:gd name="T44" fmla="*/ 2 w 12"/>
                <a:gd name="T45" fmla="*/ 15 h 17"/>
                <a:gd name="T46" fmla="*/ 4 w 12"/>
                <a:gd name="T47" fmla="*/ 16 h 17"/>
                <a:gd name="T48" fmla="*/ 6 w 12"/>
                <a:gd name="T49" fmla="*/ 17 h 17"/>
                <a:gd name="T50" fmla="*/ 8 w 12"/>
                <a:gd name="T51" fmla="*/ 17 h 17"/>
                <a:gd name="T52" fmla="*/ 10 w 12"/>
                <a:gd name="T53" fmla="*/ 15 h 17"/>
                <a:gd name="T54" fmla="*/ 11 w 12"/>
                <a:gd name="T55" fmla="*/ 13 h 17"/>
                <a:gd name="T56" fmla="*/ 12 w 12"/>
                <a:gd name="T57" fmla="*/ 11 h 17"/>
                <a:gd name="T58" fmla="*/ 12 w 12"/>
                <a:gd name="T59" fmla="*/ 9 h 17"/>
                <a:gd name="T60" fmla="*/ 10 w 12"/>
                <a:gd name="T61" fmla="*/ 7 h 17"/>
                <a:gd name="T62" fmla="*/ 9 w 12"/>
                <a:gd name="T63" fmla="*/ 5 h 17"/>
                <a:gd name="T64" fmla="*/ 7 w 12"/>
                <a:gd name="T65" fmla="*/ 5 h 17"/>
                <a:gd name="T66" fmla="*/ 4 w 12"/>
                <a:gd name="T67" fmla="*/ 6 h 17"/>
                <a:gd name="T68" fmla="*/ 2 w 12"/>
                <a:gd name="T69" fmla="*/ 8 h 17"/>
                <a:gd name="T70" fmla="*/ 2 w 12"/>
                <a:gd name="T7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17">
                  <a:moveTo>
                    <a:pt x="6" y="16"/>
                  </a:moveTo>
                  <a:cubicBezTo>
                    <a:pt x="6" y="16"/>
                    <a:pt x="5" y="16"/>
                    <a:pt x="5" y="16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4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9" y="7"/>
                    <a:pt x="9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2"/>
                    <a:pt x="10" y="12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7" y="16"/>
                    <a:pt x="7" y="16"/>
                    <a:pt x="6" y="16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6"/>
                    <a:pt x="10" y="16"/>
                    <a:pt x="10" y="15"/>
                  </a:cubicBezTo>
                  <a:cubicBezTo>
                    <a:pt x="11" y="15"/>
                    <a:pt x="11" y="14"/>
                    <a:pt x="11" y="13"/>
                  </a:cubicBezTo>
                  <a:cubicBezTo>
                    <a:pt x="12" y="13"/>
                    <a:pt x="12" y="12"/>
                    <a:pt x="12" y="11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1" y="8"/>
                    <a:pt x="11" y="7"/>
                    <a:pt x="10" y="7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3" y="6"/>
                    <a:pt x="3" y="7"/>
                    <a:pt x="2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2" name="Freeform 4009">
              <a:extLst>
                <a:ext uri="{FF2B5EF4-FFF2-40B4-BE49-F238E27FC236}">
                  <a16:creationId xmlns:a16="http://schemas.microsoft.com/office/drawing/2014/main" id="{7BF206BD-656B-4218-ABEE-914306AD6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1001" y="5807075"/>
              <a:ext cx="71438" cy="192088"/>
            </a:xfrm>
            <a:custGeom>
              <a:avLst/>
              <a:gdLst>
                <a:gd name="T0" fmla="*/ 5 w 5"/>
                <a:gd name="T1" fmla="*/ 0 h 12"/>
                <a:gd name="T2" fmla="*/ 3 w 5"/>
                <a:gd name="T3" fmla="*/ 1 h 12"/>
                <a:gd name="T4" fmla="*/ 1 w 5"/>
                <a:gd name="T5" fmla="*/ 3 h 12"/>
                <a:gd name="T6" fmla="*/ 1 w 5"/>
                <a:gd name="T7" fmla="*/ 0 h 12"/>
                <a:gd name="T8" fmla="*/ 0 w 5"/>
                <a:gd name="T9" fmla="*/ 0 h 12"/>
                <a:gd name="T10" fmla="*/ 0 w 5"/>
                <a:gd name="T11" fmla="*/ 12 h 12"/>
                <a:gd name="T12" fmla="*/ 1 w 5"/>
                <a:gd name="T13" fmla="*/ 12 h 12"/>
                <a:gd name="T14" fmla="*/ 1 w 5"/>
                <a:gd name="T15" fmla="*/ 5 h 12"/>
                <a:gd name="T16" fmla="*/ 3 w 5"/>
                <a:gd name="T17" fmla="*/ 2 h 12"/>
                <a:gd name="T18" fmla="*/ 5 w 5"/>
                <a:gd name="T19" fmla="*/ 1 h 12"/>
                <a:gd name="T20" fmla="*/ 5 w 5"/>
                <a:gd name="T21" fmla="*/ 0 h 12"/>
                <a:gd name="T22" fmla="*/ 5 w 5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2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3" name="Freeform 4010">
              <a:extLst>
                <a:ext uri="{FF2B5EF4-FFF2-40B4-BE49-F238E27FC236}">
                  <a16:creationId xmlns:a16="http://schemas.microsoft.com/office/drawing/2014/main" id="{F66D51A3-4BEE-4966-A261-810EADD2A4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6726" y="5807075"/>
              <a:ext cx="155575" cy="192088"/>
            </a:xfrm>
            <a:custGeom>
              <a:avLst/>
              <a:gdLst>
                <a:gd name="T0" fmla="*/ 5 w 11"/>
                <a:gd name="T1" fmla="*/ 11 h 12"/>
                <a:gd name="T2" fmla="*/ 4 w 11"/>
                <a:gd name="T3" fmla="*/ 11 h 12"/>
                <a:gd name="T4" fmla="*/ 3 w 11"/>
                <a:gd name="T5" fmla="*/ 10 h 12"/>
                <a:gd name="T6" fmla="*/ 2 w 11"/>
                <a:gd name="T7" fmla="*/ 9 h 12"/>
                <a:gd name="T8" fmla="*/ 2 w 11"/>
                <a:gd name="T9" fmla="*/ 8 h 12"/>
                <a:gd name="T10" fmla="*/ 3 w 11"/>
                <a:gd name="T11" fmla="*/ 7 h 12"/>
                <a:gd name="T12" fmla="*/ 6 w 11"/>
                <a:gd name="T13" fmla="*/ 6 h 12"/>
                <a:gd name="T14" fmla="*/ 7 w 11"/>
                <a:gd name="T15" fmla="*/ 6 h 12"/>
                <a:gd name="T16" fmla="*/ 9 w 11"/>
                <a:gd name="T17" fmla="*/ 6 h 12"/>
                <a:gd name="T18" fmla="*/ 9 w 11"/>
                <a:gd name="T19" fmla="*/ 8 h 12"/>
                <a:gd name="T20" fmla="*/ 9 w 11"/>
                <a:gd name="T21" fmla="*/ 9 h 12"/>
                <a:gd name="T22" fmla="*/ 9 w 11"/>
                <a:gd name="T23" fmla="*/ 9 h 12"/>
                <a:gd name="T24" fmla="*/ 7 w 11"/>
                <a:gd name="T25" fmla="*/ 11 h 12"/>
                <a:gd name="T26" fmla="*/ 5 w 11"/>
                <a:gd name="T27" fmla="*/ 11 h 12"/>
                <a:gd name="T28" fmla="*/ 6 w 11"/>
                <a:gd name="T29" fmla="*/ 0 h 12"/>
                <a:gd name="T30" fmla="*/ 1 w 11"/>
                <a:gd name="T31" fmla="*/ 1 h 12"/>
                <a:gd name="T32" fmla="*/ 2 w 11"/>
                <a:gd name="T33" fmla="*/ 2 h 12"/>
                <a:gd name="T34" fmla="*/ 4 w 11"/>
                <a:gd name="T35" fmla="*/ 1 h 12"/>
                <a:gd name="T36" fmla="*/ 6 w 11"/>
                <a:gd name="T37" fmla="*/ 1 h 12"/>
                <a:gd name="T38" fmla="*/ 8 w 11"/>
                <a:gd name="T39" fmla="*/ 2 h 12"/>
                <a:gd name="T40" fmla="*/ 9 w 11"/>
                <a:gd name="T41" fmla="*/ 4 h 12"/>
                <a:gd name="T42" fmla="*/ 9 w 11"/>
                <a:gd name="T43" fmla="*/ 6 h 12"/>
                <a:gd name="T44" fmla="*/ 7 w 11"/>
                <a:gd name="T45" fmla="*/ 5 h 12"/>
                <a:gd name="T46" fmla="*/ 5 w 11"/>
                <a:gd name="T47" fmla="*/ 5 h 12"/>
                <a:gd name="T48" fmla="*/ 3 w 11"/>
                <a:gd name="T49" fmla="*/ 5 h 12"/>
                <a:gd name="T50" fmla="*/ 2 w 11"/>
                <a:gd name="T51" fmla="*/ 6 h 12"/>
                <a:gd name="T52" fmla="*/ 1 w 11"/>
                <a:gd name="T53" fmla="*/ 7 h 12"/>
                <a:gd name="T54" fmla="*/ 0 w 11"/>
                <a:gd name="T55" fmla="*/ 8 h 12"/>
                <a:gd name="T56" fmla="*/ 1 w 11"/>
                <a:gd name="T57" fmla="*/ 10 h 12"/>
                <a:gd name="T58" fmla="*/ 2 w 11"/>
                <a:gd name="T59" fmla="*/ 11 h 12"/>
                <a:gd name="T60" fmla="*/ 3 w 11"/>
                <a:gd name="T61" fmla="*/ 12 h 12"/>
                <a:gd name="T62" fmla="*/ 4 w 11"/>
                <a:gd name="T63" fmla="*/ 12 h 12"/>
                <a:gd name="T64" fmla="*/ 7 w 11"/>
                <a:gd name="T65" fmla="*/ 12 h 12"/>
                <a:gd name="T66" fmla="*/ 9 w 11"/>
                <a:gd name="T67" fmla="*/ 10 h 12"/>
                <a:gd name="T68" fmla="*/ 9 w 11"/>
                <a:gd name="T69" fmla="*/ 11 h 12"/>
                <a:gd name="T70" fmla="*/ 10 w 11"/>
                <a:gd name="T71" fmla="*/ 12 h 12"/>
                <a:gd name="T72" fmla="*/ 10 w 11"/>
                <a:gd name="T73" fmla="*/ 12 h 12"/>
                <a:gd name="T74" fmla="*/ 11 w 11"/>
                <a:gd name="T75" fmla="*/ 12 h 12"/>
                <a:gd name="T76" fmla="*/ 11 w 11"/>
                <a:gd name="T77" fmla="*/ 11 h 12"/>
                <a:gd name="T78" fmla="*/ 10 w 11"/>
                <a:gd name="T79" fmla="*/ 10 h 12"/>
                <a:gd name="T80" fmla="*/ 10 w 11"/>
                <a:gd name="T81" fmla="*/ 5 h 12"/>
                <a:gd name="T82" fmla="*/ 9 w 11"/>
                <a:gd name="T83" fmla="*/ 1 h 12"/>
                <a:gd name="T84" fmla="*/ 6 w 11"/>
                <a:gd name="T8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" h="12"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1"/>
                    <a:pt x="6" y="11"/>
                    <a:pt x="5" y="11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1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4" name="Freeform 4011">
              <a:extLst>
                <a:ext uri="{FF2B5EF4-FFF2-40B4-BE49-F238E27FC236}">
                  <a16:creationId xmlns:a16="http://schemas.microsoft.com/office/drawing/2014/main" id="{F592D8EE-FDB2-4237-9280-D1E1098EF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5163" y="5807075"/>
              <a:ext cx="142875" cy="192088"/>
            </a:xfrm>
            <a:custGeom>
              <a:avLst/>
              <a:gdLst>
                <a:gd name="T0" fmla="*/ 6 w 10"/>
                <a:gd name="T1" fmla="*/ 0 h 12"/>
                <a:gd name="T2" fmla="*/ 3 w 10"/>
                <a:gd name="T3" fmla="*/ 1 h 12"/>
                <a:gd name="T4" fmla="*/ 1 w 10"/>
                <a:gd name="T5" fmla="*/ 3 h 12"/>
                <a:gd name="T6" fmla="*/ 1 w 10"/>
                <a:gd name="T7" fmla="*/ 0 h 12"/>
                <a:gd name="T8" fmla="*/ 0 w 10"/>
                <a:gd name="T9" fmla="*/ 0 h 12"/>
                <a:gd name="T10" fmla="*/ 0 w 10"/>
                <a:gd name="T11" fmla="*/ 12 h 12"/>
                <a:gd name="T12" fmla="*/ 1 w 10"/>
                <a:gd name="T13" fmla="*/ 12 h 12"/>
                <a:gd name="T14" fmla="*/ 1 w 10"/>
                <a:gd name="T15" fmla="*/ 5 h 12"/>
                <a:gd name="T16" fmla="*/ 2 w 10"/>
                <a:gd name="T17" fmla="*/ 3 h 12"/>
                <a:gd name="T18" fmla="*/ 3 w 10"/>
                <a:gd name="T19" fmla="*/ 2 h 12"/>
                <a:gd name="T20" fmla="*/ 4 w 10"/>
                <a:gd name="T21" fmla="*/ 2 h 12"/>
                <a:gd name="T22" fmla="*/ 6 w 10"/>
                <a:gd name="T23" fmla="*/ 1 h 12"/>
                <a:gd name="T24" fmla="*/ 8 w 10"/>
                <a:gd name="T25" fmla="*/ 2 h 12"/>
                <a:gd name="T26" fmla="*/ 8 w 10"/>
                <a:gd name="T27" fmla="*/ 5 h 12"/>
                <a:gd name="T28" fmla="*/ 8 w 10"/>
                <a:gd name="T29" fmla="*/ 12 h 12"/>
                <a:gd name="T30" fmla="*/ 10 w 10"/>
                <a:gd name="T31" fmla="*/ 12 h 12"/>
                <a:gd name="T32" fmla="*/ 10 w 10"/>
                <a:gd name="T33" fmla="*/ 5 h 12"/>
                <a:gd name="T34" fmla="*/ 10 w 10"/>
                <a:gd name="T35" fmla="*/ 3 h 12"/>
                <a:gd name="T36" fmla="*/ 9 w 10"/>
                <a:gd name="T37" fmla="*/ 1 h 12"/>
                <a:gd name="T38" fmla="*/ 8 w 10"/>
                <a:gd name="T39" fmla="*/ 0 h 12"/>
                <a:gd name="T40" fmla="*/ 6 w 10"/>
                <a:gd name="T4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5" name="Freeform 4012">
              <a:extLst>
                <a:ext uri="{FF2B5EF4-FFF2-40B4-BE49-F238E27FC236}">
                  <a16:creationId xmlns:a16="http://schemas.microsoft.com/office/drawing/2014/main" id="{064BD986-9C68-439E-ADFE-214F620779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6613" y="5727700"/>
              <a:ext cx="169863" cy="271463"/>
            </a:xfrm>
            <a:custGeom>
              <a:avLst/>
              <a:gdLst>
                <a:gd name="T0" fmla="*/ 6 w 12"/>
                <a:gd name="T1" fmla="*/ 16 h 17"/>
                <a:gd name="T2" fmla="*/ 5 w 12"/>
                <a:gd name="T3" fmla="*/ 15 h 17"/>
                <a:gd name="T4" fmla="*/ 3 w 12"/>
                <a:gd name="T5" fmla="*/ 14 h 17"/>
                <a:gd name="T6" fmla="*/ 2 w 12"/>
                <a:gd name="T7" fmla="*/ 13 h 17"/>
                <a:gd name="T8" fmla="*/ 2 w 12"/>
                <a:gd name="T9" fmla="*/ 11 h 17"/>
                <a:gd name="T10" fmla="*/ 2 w 12"/>
                <a:gd name="T11" fmla="*/ 9 h 17"/>
                <a:gd name="T12" fmla="*/ 3 w 12"/>
                <a:gd name="T13" fmla="*/ 8 h 17"/>
                <a:gd name="T14" fmla="*/ 4 w 12"/>
                <a:gd name="T15" fmla="*/ 7 h 17"/>
                <a:gd name="T16" fmla="*/ 6 w 12"/>
                <a:gd name="T17" fmla="*/ 6 h 17"/>
                <a:gd name="T18" fmla="*/ 7 w 12"/>
                <a:gd name="T19" fmla="*/ 6 h 17"/>
                <a:gd name="T20" fmla="*/ 9 w 12"/>
                <a:gd name="T21" fmla="*/ 7 h 17"/>
                <a:gd name="T22" fmla="*/ 10 w 12"/>
                <a:gd name="T23" fmla="*/ 8 h 17"/>
                <a:gd name="T24" fmla="*/ 10 w 12"/>
                <a:gd name="T25" fmla="*/ 9 h 17"/>
                <a:gd name="T26" fmla="*/ 10 w 12"/>
                <a:gd name="T27" fmla="*/ 13 h 17"/>
                <a:gd name="T28" fmla="*/ 10 w 12"/>
                <a:gd name="T29" fmla="*/ 14 h 17"/>
                <a:gd name="T30" fmla="*/ 9 w 12"/>
                <a:gd name="T31" fmla="*/ 15 h 17"/>
                <a:gd name="T32" fmla="*/ 8 w 12"/>
                <a:gd name="T33" fmla="*/ 16 h 17"/>
                <a:gd name="T34" fmla="*/ 6 w 12"/>
                <a:gd name="T35" fmla="*/ 16 h 17"/>
                <a:gd name="T36" fmla="*/ 12 w 12"/>
                <a:gd name="T37" fmla="*/ 0 h 17"/>
                <a:gd name="T38" fmla="*/ 10 w 12"/>
                <a:gd name="T39" fmla="*/ 0 h 17"/>
                <a:gd name="T40" fmla="*/ 10 w 12"/>
                <a:gd name="T41" fmla="*/ 8 h 17"/>
                <a:gd name="T42" fmla="*/ 8 w 12"/>
                <a:gd name="T43" fmla="*/ 6 h 17"/>
                <a:gd name="T44" fmla="*/ 6 w 12"/>
                <a:gd name="T45" fmla="*/ 5 h 17"/>
                <a:gd name="T46" fmla="*/ 4 w 12"/>
                <a:gd name="T47" fmla="*/ 5 h 17"/>
                <a:gd name="T48" fmla="*/ 2 w 12"/>
                <a:gd name="T49" fmla="*/ 7 h 17"/>
                <a:gd name="T50" fmla="*/ 1 w 12"/>
                <a:gd name="T51" fmla="*/ 9 h 17"/>
                <a:gd name="T52" fmla="*/ 0 w 12"/>
                <a:gd name="T53" fmla="*/ 11 h 17"/>
                <a:gd name="T54" fmla="*/ 1 w 12"/>
                <a:gd name="T55" fmla="*/ 13 h 17"/>
                <a:gd name="T56" fmla="*/ 2 w 12"/>
                <a:gd name="T57" fmla="*/ 15 h 17"/>
                <a:gd name="T58" fmla="*/ 4 w 12"/>
                <a:gd name="T59" fmla="*/ 17 h 17"/>
                <a:gd name="T60" fmla="*/ 6 w 12"/>
                <a:gd name="T61" fmla="*/ 17 h 17"/>
                <a:gd name="T62" fmla="*/ 9 w 12"/>
                <a:gd name="T63" fmla="*/ 16 h 17"/>
                <a:gd name="T64" fmla="*/ 10 w 12"/>
                <a:gd name="T65" fmla="*/ 15 h 17"/>
                <a:gd name="T66" fmla="*/ 10 w 12"/>
                <a:gd name="T67" fmla="*/ 16 h 17"/>
                <a:gd name="T68" fmla="*/ 11 w 12"/>
                <a:gd name="T69" fmla="*/ 17 h 17"/>
                <a:gd name="T70" fmla="*/ 12 w 12"/>
                <a:gd name="T71" fmla="*/ 17 h 17"/>
                <a:gd name="T72" fmla="*/ 12 w 12"/>
                <a:gd name="T73" fmla="*/ 17 h 17"/>
                <a:gd name="T74" fmla="*/ 12 w 12"/>
                <a:gd name="T75" fmla="*/ 16 h 17"/>
                <a:gd name="T76" fmla="*/ 12 w 12"/>
                <a:gd name="T77" fmla="*/ 15 h 17"/>
                <a:gd name="T78" fmla="*/ 12 w 12"/>
                <a:gd name="T7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" h="17">
                  <a:moveTo>
                    <a:pt x="6" y="16"/>
                  </a:moveTo>
                  <a:cubicBezTo>
                    <a:pt x="6" y="16"/>
                    <a:pt x="5" y="16"/>
                    <a:pt x="5" y="15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3" y="14"/>
                    <a:pt x="3" y="13"/>
                    <a:pt x="2" y="13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7" y="16"/>
                    <a:pt x="6" y="16"/>
                  </a:cubicBezTo>
                  <a:moveTo>
                    <a:pt x="1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2" y="16"/>
                    <a:pt x="3" y="16"/>
                    <a:pt x="4" y="17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7" y="17"/>
                    <a:pt x="8" y="17"/>
                    <a:pt x="9" y="16"/>
                  </a:cubicBezTo>
                  <a:cubicBezTo>
                    <a:pt x="9" y="16"/>
                    <a:pt x="10" y="15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6" name="Freeform 4013">
              <a:extLst>
                <a:ext uri="{FF2B5EF4-FFF2-40B4-BE49-F238E27FC236}">
                  <a16:creationId xmlns:a16="http://schemas.microsoft.com/office/drawing/2014/main" id="{035D1717-B033-4EE9-9749-E727FCAF31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9338" y="5727700"/>
              <a:ext cx="28575" cy="271463"/>
            </a:xfrm>
            <a:custGeom>
              <a:avLst/>
              <a:gdLst>
                <a:gd name="T0" fmla="*/ 18 w 18"/>
                <a:gd name="T1" fmla="*/ 50 h 171"/>
                <a:gd name="T2" fmla="*/ 0 w 18"/>
                <a:gd name="T3" fmla="*/ 50 h 171"/>
                <a:gd name="T4" fmla="*/ 0 w 18"/>
                <a:gd name="T5" fmla="*/ 171 h 171"/>
                <a:gd name="T6" fmla="*/ 18 w 18"/>
                <a:gd name="T7" fmla="*/ 171 h 171"/>
                <a:gd name="T8" fmla="*/ 18 w 18"/>
                <a:gd name="T9" fmla="*/ 50 h 171"/>
                <a:gd name="T10" fmla="*/ 18 w 18"/>
                <a:gd name="T11" fmla="*/ 0 h 171"/>
                <a:gd name="T12" fmla="*/ 0 w 18"/>
                <a:gd name="T13" fmla="*/ 0 h 171"/>
                <a:gd name="T14" fmla="*/ 0 w 18"/>
                <a:gd name="T15" fmla="*/ 30 h 171"/>
                <a:gd name="T16" fmla="*/ 18 w 18"/>
                <a:gd name="T17" fmla="*/ 30 h 171"/>
                <a:gd name="T18" fmla="*/ 18 w 18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1">
                  <a:moveTo>
                    <a:pt x="18" y="50"/>
                  </a:moveTo>
                  <a:lnTo>
                    <a:pt x="0" y="50"/>
                  </a:lnTo>
                  <a:lnTo>
                    <a:pt x="0" y="171"/>
                  </a:lnTo>
                  <a:lnTo>
                    <a:pt x="18" y="171"/>
                  </a:lnTo>
                  <a:lnTo>
                    <a:pt x="18" y="50"/>
                  </a:lnTo>
                  <a:close/>
                  <a:moveTo>
                    <a:pt x="18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18" y="3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7" name="Freeform 4014">
              <a:extLst>
                <a:ext uri="{FF2B5EF4-FFF2-40B4-BE49-F238E27FC236}">
                  <a16:creationId xmlns:a16="http://schemas.microsoft.com/office/drawing/2014/main" id="{661915EB-6EEF-4AD9-9901-8B46BC2C5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9338" y="5727700"/>
              <a:ext cx="28575" cy="271463"/>
            </a:xfrm>
            <a:custGeom>
              <a:avLst/>
              <a:gdLst>
                <a:gd name="T0" fmla="*/ 18 w 18"/>
                <a:gd name="T1" fmla="*/ 50 h 171"/>
                <a:gd name="T2" fmla="*/ 0 w 18"/>
                <a:gd name="T3" fmla="*/ 50 h 171"/>
                <a:gd name="T4" fmla="*/ 0 w 18"/>
                <a:gd name="T5" fmla="*/ 171 h 171"/>
                <a:gd name="T6" fmla="*/ 18 w 18"/>
                <a:gd name="T7" fmla="*/ 171 h 171"/>
                <a:gd name="T8" fmla="*/ 18 w 18"/>
                <a:gd name="T9" fmla="*/ 50 h 171"/>
                <a:gd name="T10" fmla="*/ 18 w 18"/>
                <a:gd name="T11" fmla="*/ 0 h 171"/>
                <a:gd name="T12" fmla="*/ 0 w 18"/>
                <a:gd name="T13" fmla="*/ 0 h 171"/>
                <a:gd name="T14" fmla="*/ 0 w 18"/>
                <a:gd name="T15" fmla="*/ 30 h 171"/>
                <a:gd name="T16" fmla="*/ 18 w 18"/>
                <a:gd name="T17" fmla="*/ 30 h 171"/>
                <a:gd name="T18" fmla="*/ 18 w 18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1">
                  <a:moveTo>
                    <a:pt x="18" y="50"/>
                  </a:moveTo>
                  <a:lnTo>
                    <a:pt x="0" y="50"/>
                  </a:lnTo>
                  <a:lnTo>
                    <a:pt x="0" y="171"/>
                  </a:lnTo>
                  <a:lnTo>
                    <a:pt x="18" y="171"/>
                  </a:lnTo>
                  <a:lnTo>
                    <a:pt x="18" y="50"/>
                  </a:lnTo>
                  <a:moveTo>
                    <a:pt x="18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18" y="30"/>
                  </a:lnTo>
                  <a:lnTo>
                    <a:pt x="18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8" name="Freeform 4015">
              <a:extLst>
                <a:ext uri="{FF2B5EF4-FFF2-40B4-BE49-F238E27FC236}">
                  <a16:creationId xmlns:a16="http://schemas.microsoft.com/office/drawing/2014/main" id="{7B73CBFB-4163-4D4C-B14D-0AF5AA847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0776" y="5807075"/>
              <a:ext cx="141288" cy="192088"/>
            </a:xfrm>
            <a:custGeom>
              <a:avLst/>
              <a:gdLst>
                <a:gd name="T0" fmla="*/ 7 w 10"/>
                <a:gd name="T1" fmla="*/ 0 h 12"/>
                <a:gd name="T2" fmla="*/ 4 w 10"/>
                <a:gd name="T3" fmla="*/ 1 h 12"/>
                <a:gd name="T4" fmla="*/ 2 w 10"/>
                <a:gd name="T5" fmla="*/ 3 h 12"/>
                <a:gd name="T6" fmla="*/ 2 w 10"/>
                <a:gd name="T7" fmla="*/ 0 h 12"/>
                <a:gd name="T8" fmla="*/ 0 w 10"/>
                <a:gd name="T9" fmla="*/ 0 h 12"/>
                <a:gd name="T10" fmla="*/ 0 w 10"/>
                <a:gd name="T11" fmla="*/ 12 h 12"/>
                <a:gd name="T12" fmla="*/ 2 w 10"/>
                <a:gd name="T13" fmla="*/ 12 h 12"/>
                <a:gd name="T14" fmla="*/ 2 w 10"/>
                <a:gd name="T15" fmla="*/ 5 h 12"/>
                <a:gd name="T16" fmla="*/ 3 w 10"/>
                <a:gd name="T17" fmla="*/ 3 h 12"/>
                <a:gd name="T18" fmla="*/ 4 w 10"/>
                <a:gd name="T19" fmla="*/ 2 h 12"/>
                <a:gd name="T20" fmla="*/ 5 w 10"/>
                <a:gd name="T21" fmla="*/ 2 h 12"/>
                <a:gd name="T22" fmla="*/ 6 w 10"/>
                <a:gd name="T23" fmla="*/ 1 h 12"/>
                <a:gd name="T24" fmla="*/ 8 w 10"/>
                <a:gd name="T25" fmla="*/ 2 h 12"/>
                <a:gd name="T26" fmla="*/ 9 w 10"/>
                <a:gd name="T27" fmla="*/ 5 h 12"/>
                <a:gd name="T28" fmla="*/ 9 w 10"/>
                <a:gd name="T29" fmla="*/ 12 h 12"/>
                <a:gd name="T30" fmla="*/ 10 w 10"/>
                <a:gd name="T31" fmla="*/ 12 h 12"/>
                <a:gd name="T32" fmla="*/ 10 w 10"/>
                <a:gd name="T33" fmla="*/ 5 h 12"/>
                <a:gd name="T34" fmla="*/ 10 w 10"/>
                <a:gd name="T35" fmla="*/ 3 h 12"/>
                <a:gd name="T36" fmla="*/ 10 w 10"/>
                <a:gd name="T37" fmla="*/ 1 h 12"/>
                <a:gd name="T38" fmla="*/ 8 w 10"/>
                <a:gd name="T39" fmla="*/ 0 h 12"/>
                <a:gd name="T40" fmla="*/ 7 w 10"/>
                <a:gd name="T4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7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9" name="Freeform 4016">
              <a:extLst>
                <a:ext uri="{FF2B5EF4-FFF2-40B4-BE49-F238E27FC236}">
                  <a16:creationId xmlns:a16="http://schemas.microsoft.com/office/drawing/2014/main" id="{B0AD348C-7972-4BCF-988C-DC7B6F681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4926" y="5807075"/>
              <a:ext cx="155575" cy="273050"/>
            </a:xfrm>
            <a:custGeom>
              <a:avLst/>
              <a:gdLst>
                <a:gd name="T0" fmla="*/ 6 w 11"/>
                <a:gd name="T1" fmla="*/ 11 h 17"/>
                <a:gd name="T2" fmla="*/ 4 w 11"/>
                <a:gd name="T3" fmla="*/ 10 h 17"/>
                <a:gd name="T4" fmla="*/ 3 w 11"/>
                <a:gd name="T5" fmla="*/ 9 h 17"/>
                <a:gd name="T6" fmla="*/ 2 w 11"/>
                <a:gd name="T7" fmla="*/ 8 h 17"/>
                <a:gd name="T8" fmla="*/ 1 w 11"/>
                <a:gd name="T9" fmla="*/ 6 h 17"/>
                <a:gd name="T10" fmla="*/ 2 w 11"/>
                <a:gd name="T11" fmla="*/ 4 h 17"/>
                <a:gd name="T12" fmla="*/ 3 w 11"/>
                <a:gd name="T13" fmla="*/ 3 h 17"/>
                <a:gd name="T14" fmla="*/ 4 w 11"/>
                <a:gd name="T15" fmla="*/ 2 h 17"/>
                <a:gd name="T16" fmla="*/ 6 w 11"/>
                <a:gd name="T17" fmla="*/ 1 h 17"/>
                <a:gd name="T18" fmla="*/ 7 w 11"/>
                <a:gd name="T19" fmla="*/ 1 h 17"/>
                <a:gd name="T20" fmla="*/ 8 w 11"/>
                <a:gd name="T21" fmla="*/ 2 h 17"/>
                <a:gd name="T22" fmla="*/ 9 w 11"/>
                <a:gd name="T23" fmla="*/ 3 h 17"/>
                <a:gd name="T24" fmla="*/ 10 w 11"/>
                <a:gd name="T25" fmla="*/ 4 h 17"/>
                <a:gd name="T26" fmla="*/ 10 w 11"/>
                <a:gd name="T27" fmla="*/ 8 h 17"/>
                <a:gd name="T28" fmla="*/ 9 w 11"/>
                <a:gd name="T29" fmla="*/ 9 h 17"/>
                <a:gd name="T30" fmla="*/ 8 w 11"/>
                <a:gd name="T31" fmla="*/ 10 h 17"/>
                <a:gd name="T32" fmla="*/ 7 w 11"/>
                <a:gd name="T33" fmla="*/ 11 h 17"/>
                <a:gd name="T34" fmla="*/ 6 w 11"/>
                <a:gd name="T35" fmla="*/ 11 h 17"/>
                <a:gd name="T36" fmla="*/ 5 w 11"/>
                <a:gd name="T37" fmla="*/ 0 h 17"/>
                <a:gd name="T38" fmla="*/ 3 w 11"/>
                <a:gd name="T39" fmla="*/ 0 h 17"/>
                <a:gd name="T40" fmla="*/ 1 w 11"/>
                <a:gd name="T41" fmla="*/ 2 h 17"/>
                <a:gd name="T42" fmla="*/ 0 w 11"/>
                <a:gd name="T43" fmla="*/ 4 h 17"/>
                <a:gd name="T44" fmla="*/ 0 w 11"/>
                <a:gd name="T45" fmla="*/ 6 h 17"/>
                <a:gd name="T46" fmla="*/ 0 w 11"/>
                <a:gd name="T47" fmla="*/ 8 h 17"/>
                <a:gd name="T48" fmla="*/ 1 w 11"/>
                <a:gd name="T49" fmla="*/ 10 h 17"/>
                <a:gd name="T50" fmla="*/ 3 w 11"/>
                <a:gd name="T51" fmla="*/ 12 h 17"/>
                <a:gd name="T52" fmla="*/ 5 w 11"/>
                <a:gd name="T53" fmla="*/ 12 h 17"/>
                <a:gd name="T54" fmla="*/ 8 w 11"/>
                <a:gd name="T55" fmla="*/ 11 h 17"/>
                <a:gd name="T56" fmla="*/ 10 w 11"/>
                <a:gd name="T57" fmla="*/ 10 h 17"/>
                <a:gd name="T58" fmla="*/ 10 w 11"/>
                <a:gd name="T59" fmla="*/ 12 h 17"/>
                <a:gd name="T60" fmla="*/ 9 w 11"/>
                <a:gd name="T61" fmla="*/ 14 h 17"/>
                <a:gd name="T62" fmla="*/ 8 w 11"/>
                <a:gd name="T63" fmla="*/ 15 h 17"/>
                <a:gd name="T64" fmla="*/ 7 w 11"/>
                <a:gd name="T65" fmla="*/ 16 h 17"/>
                <a:gd name="T66" fmla="*/ 5 w 11"/>
                <a:gd name="T67" fmla="*/ 16 h 17"/>
                <a:gd name="T68" fmla="*/ 3 w 11"/>
                <a:gd name="T69" fmla="*/ 15 h 17"/>
                <a:gd name="T70" fmla="*/ 1 w 11"/>
                <a:gd name="T71" fmla="*/ 14 h 17"/>
                <a:gd name="T72" fmla="*/ 0 w 11"/>
                <a:gd name="T73" fmla="*/ 14 h 17"/>
                <a:gd name="T74" fmla="*/ 2 w 11"/>
                <a:gd name="T75" fmla="*/ 16 h 17"/>
                <a:gd name="T76" fmla="*/ 5 w 11"/>
                <a:gd name="T77" fmla="*/ 17 h 17"/>
                <a:gd name="T78" fmla="*/ 8 w 11"/>
                <a:gd name="T79" fmla="*/ 17 h 17"/>
                <a:gd name="T80" fmla="*/ 10 w 11"/>
                <a:gd name="T81" fmla="*/ 16 h 17"/>
                <a:gd name="T82" fmla="*/ 11 w 11"/>
                <a:gd name="T83" fmla="*/ 14 h 17"/>
                <a:gd name="T84" fmla="*/ 11 w 11"/>
                <a:gd name="T85" fmla="*/ 12 h 17"/>
                <a:gd name="T86" fmla="*/ 11 w 11"/>
                <a:gd name="T87" fmla="*/ 0 h 17"/>
                <a:gd name="T88" fmla="*/ 10 w 11"/>
                <a:gd name="T89" fmla="*/ 0 h 17"/>
                <a:gd name="T90" fmla="*/ 10 w 11"/>
                <a:gd name="T91" fmla="*/ 3 h 17"/>
                <a:gd name="T92" fmla="*/ 8 w 11"/>
                <a:gd name="T93" fmla="*/ 1 h 17"/>
                <a:gd name="T94" fmla="*/ 5 w 11"/>
                <a:gd name="T9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" h="17">
                  <a:moveTo>
                    <a:pt x="6" y="11"/>
                  </a:moveTo>
                  <a:cubicBezTo>
                    <a:pt x="5" y="11"/>
                    <a:pt x="5" y="11"/>
                    <a:pt x="4" y="10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3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9" y="14"/>
                  </a:cubicBezTo>
                  <a:cubicBezTo>
                    <a:pt x="9" y="14"/>
                    <a:pt x="9" y="15"/>
                    <a:pt x="8" y="15"/>
                  </a:cubicBezTo>
                  <a:cubicBezTo>
                    <a:pt x="8" y="15"/>
                    <a:pt x="8" y="15"/>
                    <a:pt x="7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4" y="16"/>
                    <a:pt x="3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8" y="17"/>
                    <a:pt x="9" y="16"/>
                    <a:pt x="10" y="16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14"/>
                    <a:pt x="11" y="13"/>
                    <a:pt x="11" y="1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1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0" name="Rectangle 4017">
              <a:extLst>
                <a:ext uri="{FF2B5EF4-FFF2-40B4-BE49-F238E27FC236}">
                  <a16:creationId xmlns:a16="http://schemas.microsoft.com/office/drawing/2014/main" id="{4AFE30FB-30D8-4738-BFDE-D970110C1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93363" y="5967413"/>
              <a:ext cx="28575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1" name="Rectangle 4018">
              <a:extLst>
                <a:ext uri="{FF2B5EF4-FFF2-40B4-BE49-F238E27FC236}">
                  <a16:creationId xmlns:a16="http://schemas.microsoft.com/office/drawing/2014/main" id="{3D079BD0-73E8-4EC2-BA6E-5061C2312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93363" y="5967413"/>
              <a:ext cx="28575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2" name="Freeform 4019">
              <a:extLst>
                <a:ext uri="{FF2B5EF4-FFF2-40B4-BE49-F238E27FC236}">
                  <a16:creationId xmlns:a16="http://schemas.microsoft.com/office/drawing/2014/main" id="{68C41129-D3E4-4D00-8100-1052790E7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0513" y="5807075"/>
              <a:ext cx="155575" cy="192088"/>
            </a:xfrm>
            <a:custGeom>
              <a:avLst/>
              <a:gdLst>
                <a:gd name="T0" fmla="*/ 6 w 11"/>
                <a:gd name="T1" fmla="*/ 0 h 12"/>
                <a:gd name="T2" fmla="*/ 4 w 11"/>
                <a:gd name="T3" fmla="*/ 0 h 12"/>
                <a:gd name="T4" fmla="*/ 2 w 11"/>
                <a:gd name="T5" fmla="*/ 2 h 12"/>
                <a:gd name="T6" fmla="*/ 1 w 11"/>
                <a:gd name="T7" fmla="*/ 4 h 12"/>
                <a:gd name="T8" fmla="*/ 0 w 11"/>
                <a:gd name="T9" fmla="*/ 6 h 12"/>
                <a:gd name="T10" fmla="*/ 1 w 11"/>
                <a:gd name="T11" fmla="*/ 8 h 12"/>
                <a:gd name="T12" fmla="*/ 2 w 11"/>
                <a:gd name="T13" fmla="*/ 10 h 12"/>
                <a:gd name="T14" fmla="*/ 4 w 11"/>
                <a:gd name="T15" fmla="*/ 12 h 12"/>
                <a:gd name="T16" fmla="*/ 6 w 11"/>
                <a:gd name="T17" fmla="*/ 12 h 12"/>
                <a:gd name="T18" fmla="*/ 8 w 11"/>
                <a:gd name="T19" fmla="*/ 12 h 12"/>
                <a:gd name="T20" fmla="*/ 9 w 11"/>
                <a:gd name="T21" fmla="*/ 11 h 12"/>
                <a:gd name="T22" fmla="*/ 10 w 11"/>
                <a:gd name="T23" fmla="*/ 10 h 12"/>
                <a:gd name="T24" fmla="*/ 11 w 11"/>
                <a:gd name="T25" fmla="*/ 9 h 12"/>
                <a:gd name="T26" fmla="*/ 10 w 11"/>
                <a:gd name="T27" fmla="*/ 9 h 12"/>
                <a:gd name="T28" fmla="*/ 9 w 11"/>
                <a:gd name="T29" fmla="*/ 10 h 12"/>
                <a:gd name="T30" fmla="*/ 8 w 11"/>
                <a:gd name="T31" fmla="*/ 10 h 12"/>
                <a:gd name="T32" fmla="*/ 7 w 11"/>
                <a:gd name="T33" fmla="*/ 11 h 12"/>
                <a:gd name="T34" fmla="*/ 6 w 11"/>
                <a:gd name="T35" fmla="*/ 11 h 12"/>
                <a:gd name="T36" fmla="*/ 4 w 11"/>
                <a:gd name="T37" fmla="*/ 10 h 12"/>
                <a:gd name="T38" fmla="*/ 3 w 11"/>
                <a:gd name="T39" fmla="*/ 9 h 12"/>
                <a:gd name="T40" fmla="*/ 2 w 11"/>
                <a:gd name="T41" fmla="*/ 8 h 12"/>
                <a:gd name="T42" fmla="*/ 2 w 11"/>
                <a:gd name="T43" fmla="*/ 6 h 12"/>
                <a:gd name="T44" fmla="*/ 2 w 11"/>
                <a:gd name="T45" fmla="*/ 4 h 12"/>
                <a:gd name="T46" fmla="*/ 3 w 11"/>
                <a:gd name="T47" fmla="*/ 3 h 12"/>
                <a:gd name="T48" fmla="*/ 4 w 11"/>
                <a:gd name="T49" fmla="*/ 2 h 12"/>
                <a:gd name="T50" fmla="*/ 6 w 11"/>
                <a:gd name="T51" fmla="*/ 1 h 12"/>
                <a:gd name="T52" fmla="*/ 8 w 11"/>
                <a:gd name="T53" fmla="*/ 2 h 12"/>
                <a:gd name="T54" fmla="*/ 9 w 11"/>
                <a:gd name="T55" fmla="*/ 3 h 12"/>
                <a:gd name="T56" fmla="*/ 11 w 11"/>
                <a:gd name="T57" fmla="*/ 3 h 12"/>
                <a:gd name="T58" fmla="*/ 9 w 11"/>
                <a:gd name="T59" fmla="*/ 1 h 12"/>
                <a:gd name="T60" fmla="*/ 6 w 11"/>
                <a:gd name="T6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3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5" y="11"/>
                    <a:pt x="4" y="10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3" name="Freeform 4020">
              <a:extLst>
                <a:ext uri="{FF2B5EF4-FFF2-40B4-BE49-F238E27FC236}">
                  <a16:creationId xmlns:a16="http://schemas.microsoft.com/office/drawing/2014/main" id="{AE98D184-3939-471E-B8B3-2BDA543F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34663" y="5807075"/>
              <a:ext cx="157163" cy="192088"/>
            </a:xfrm>
            <a:custGeom>
              <a:avLst/>
              <a:gdLst>
                <a:gd name="T0" fmla="*/ 6 w 11"/>
                <a:gd name="T1" fmla="*/ 11 h 12"/>
                <a:gd name="T2" fmla="*/ 4 w 11"/>
                <a:gd name="T3" fmla="*/ 10 h 12"/>
                <a:gd name="T4" fmla="*/ 2 w 11"/>
                <a:gd name="T5" fmla="*/ 9 h 12"/>
                <a:gd name="T6" fmla="*/ 2 w 11"/>
                <a:gd name="T7" fmla="*/ 8 h 12"/>
                <a:gd name="T8" fmla="*/ 1 w 11"/>
                <a:gd name="T9" fmla="*/ 6 h 12"/>
                <a:gd name="T10" fmla="*/ 2 w 11"/>
                <a:gd name="T11" fmla="*/ 4 h 12"/>
                <a:gd name="T12" fmla="*/ 2 w 11"/>
                <a:gd name="T13" fmla="*/ 3 h 12"/>
                <a:gd name="T14" fmla="*/ 4 w 11"/>
                <a:gd name="T15" fmla="*/ 2 h 12"/>
                <a:gd name="T16" fmla="*/ 6 w 11"/>
                <a:gd name="T17" fmla="*/ 1 h 12"/>
                <a:gd name="T18" fmla="*/ 7 w 11"/>
                <a:gd name="T19" fmla="*/ 2 h 12"/>
                <a:gd name="T20" fmla="*/ 9 w 11"/>
                <a:gd name="T21" fmla="*/ 3 h 12"/>
                <a:gd name="T22" fmla="*/ 10 w 11"/>
                <a:gd name="T23" fmla="*/ 4 h 12"/>
                <a:gd name="T24" fmla="*/ 10 w 11"/>
                <a:gd name="T25" fmla="*/ 6 h 12"/>
                <a:gd name="T26" fmla="*/ 10 w 11"/>
                <a:gd name="T27" fmla="*/ 8 h 12"/>
                <a:gd name="T28" fmla="*/ 9 w 11"/>
                <a:gd name="T29" fmla="*/ 9 h 12"/>
                <a:gd name="T30" fmla="*/ 7 w 11"/>
                <a:gd name="T31" fmla="*/ 10 h 12"/>
                <a:gd name="T32" fmla="*/ 6 w 11"/>
                <a:gd name="T33" fmla="*/ 11 h 12"/>
                <a:gd name="T34" fmla="*/ 6 w 11"/>
                <a:gd name="T35" fmla="*/ 0 h 12"/>
                <a:gd name="T36" fmla="*/ 3 w 11"/>
                <a:gd name="T37" fmla="*/ 0 h 12"/>
                <a:gd name="T38" fmla="*/ 1 w 11"/>
                <a:gd name="T39" fmla="*/ 2 h 12"/>
                <a:gd name="T40" fmla="*/ 0 w 11"/>
                <a:gd name="T41" fmla="*/ 4 h 12"/>
                <a:gd name="T42" fmla="*/ 0 w 11"/>
                <a:gd name="T43" fmla="*/ 6 h 12"/>
                <a:gd name="T44" fmla="*/ 0 w 11"/>
                <a:gd name="T45" fmla="*/ 8 h 12"/>
                <a:gd name="T46" fmla="*/ 1 w 11"/>
                <a:gd name="T47" fmla="*/ 10 h 12"/>
                <a:gd name="T48" fmla="*/ 3 w 11"/>
                <a:gd name="T49" fmla="*/ 12 h 12"/>
                <a:gd name="T50" fmla="*/ 6 w 11"/>
                <a:gd name="T51" fmla="*/ 12 h 12"/>
                <a:gd name="T52" fmla="*/ 8 w 11"/>
                <a:gd name="T53" fmla="*/ 12 h 12"/>
                <a:gd name="T54" fmla="*/ 10 w 11"/>
                <a:gd name="T55" fmla="*/ 10 h 12"/>
                <a:gd name="T56" fmla="*/ 11 w 11"/>
                <a:gd name="T57" fmla="*/ 8 h 12"/>
                <a:gd name="T58" fmla="*/ 11 w 11"/>
                <a:gd name="T59" fmla="*/ 6 h 12"/>
                <a:gd name="T60" fmla="*/ 11 w 11"/>
                <a:gd name="T61" fmla="*/ 4 h 12"/>
                <a:gd name="T62" fmla="*/ 10 w 11"/>
                <a:gd name="T63" fmla="*/ 2 h 12"/>
                <a:gd name="T64" fmla="*/ 8 w 11"/>
                <a:gd name="T65" fmla="*/ 0 h 12"/>
                <a:gd name="T66" fmla="*/ 6 w 11"/>
                <a:gd name="T6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4" y="11"/>
                    <a:pt x="4" y="10"/>
                  </a:cubicBezTo>
                  <a:cubicBezTo>
                    <a:pt x="3" y="10"/>
                    <a:pt x="3" y="10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4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1"/>
                    <a:pt x="6" y="11"/>
                    <a:pt x="6" y="11"/>
                  </a:cubicBezTo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9" y="11"/>
                    <a:pt x="9" y="11"/>
                    <a:pt x="10" y="10"/>
                  </a:cubicBezTo>
                  <a:cubicBezTo>
                    <a:pt x="10" y="10"/>
                    <a:pt x="11" y="9"/>
                    <a:pt x="11" y="8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3"/>
                    <a:pt x="10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4" name="Freeform 4021">
              <a:extLst>
                <a:ext uri="{FF2B5EF4-FFF2-40B4-BE49-F238E27FC236}">
                  <a16:creationId xmlns:a16="http://schemas.microsoft.com/office/drawing/2014/main" id="{92FAC5AF-702C-4EC4-8457-1C809FAB4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4688" y="5807075"/>
              <a:ext cx="255588" cy="192088"/>
            </a:xfrm>
            <a:custGeom>
              <a:avLst/>
              <a:gdLst>
                <a:gd name="T0" fmla="*/ 14 w 18"/>
                <a:gd name="T1" fmla="*/ 0 h 12"/>
                <a:gd name="T2" fmla="*/ 9 w 18"/>
                <a:gd name="T3" fmla="*/ 3 h 12"/>
                <a:gd name="T4" fmla="*/ 8 w 18"/>
                <a:gd name="T5" fmla="*/ 1 h 12"/>
                <a:gd name="T6" fmla="*/ 6 w 18"/>
                <a:gd name="T7" fmla="*/ 0 h 12"/>
                <a:gd name="T8" fmla="*/ 3 w 18"/>
                <a:gd name="T9" fmla="*/ 1 h 12"/>
                <a:gd name="T10" fmla="*/ 1 w 18"/>
                <a:gd name="T11" fmla="*/ 3 h 12"/>
                <a:gd name="T12" fmla="*/ 1 w 18"/>
                <a:gd name="T13" fmla="*/ 0 h 12"/>
                <a:gd name="T14" fmla="*/ 0 w 18"/>
                <a:gd name="T15" fmla="*/ 0 h 12"/>
                <a:gd name="T16" fmla="*/ 0 w 18"/>
                <a:gd name="T17" fmla="*/ 12 h 12"/>
                <a:gd name="T18" fmla="*/ 2 w 18"/>
                <a:gd name="T19" fmla="*/ 12 h 12"/>
                <a:gd name="T20" fmla="*/ 2 w 18"/>
                <a:gd name="T21" fmla="*/ 5 h 12"/>
                <a:gd name="T22" fmla="*/ 3 w 18"/>
                <a:gd name="T23" fmla="*/ 2 h 12"/>
                <a:gd name="T24" fmla="*/ 5 w 18"/>
                <a:gd name="T25" fmla="*/ 1 h 12"/>
                <a:gd name="T26" fmla="*/ 7 w 18"/>
                <a:gd name="T27" fmla="*/ 2 h 12"/>
                <a:gd name="T28" fmla="*/ 8 w 18"/>
                <a:gd name="T29" fmla="*/ 5 h 12"/>
                <a:gd name="T30" fmla="*/ 8 w 18"/>
                <a:gd name="T31" fmla="*/ 12 h 12"/>
                <a:gd name="T32" fmla="*/ 10 w 18"/>
                <a:gd name="T33" fmla="*/ 12 h 12"/>
                <a:gd name="T34" fmla="*/ 10 w 18"/>
                <a:gd name="T35" fmla="*/ 5 h 12"/>
                <a:gd name="T36" fmla="*/ 10 w 18"/>
                <a:gd name="T37" fmla="*/ 3 h 12"/>
                <a:gd name="T38" fmla="*/ 11 w 18"/>
                <a:gd name="T39" fmla="*/ 2 h 12"/>
                <a:gd name="T40" fmla="*/ 12 w 18"/>
                <a:gd name="T41" fmla="*/ 2 h 12"/>
                <a:gd name="T42" fmla="*/ 14 w 18"/>
                <a:gd name="T43" fmla="*/ 1 h 12"/>
                <a:gd name="T44" fmla="*/ 15 w 18"/>
                <a:gd name="T45" fmla="*/ 2 h 12"/>
                <a:gd name="T46" fmla="*/ 16 w 18"/>
                <a:gd name="T47" fmla="*/ 5 h 12"/>
                <a:gd name="T48" fmla="*/ 16 w 18"/>
                <a:gd name="T49" fmla="*/ 12 h 12"/>
                <a:gd name="T50" fmla="*/ 18 w 18"/>
                <a:gd name="T51" fmla="*/ 12 h 12"/>
                <a:gd name="T52" fmla="*/ 18 w 18"/>
                <a:gd name="T53" fmla="*/ 5 h 12"/>
                <a:gd name="T54" fmla="*/ 18 w 18"/>
                <a:gd name="T55" fmla="*/ 3 h 12"/>
                <a:gd name="T56" fmla="*/ 17 w 18"/>
                <a:gd name="T57" fmla="*/ 1 h 12"/>
                <a:gd name="T58" fmla="*/ 16 w 18"/>
                <a:gd name="T59" fmla="*/ 0 h 12"/>
                <a:gd name="T60" fmla="*/ 14 w 18"/>
                <a:gd name="T6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2">
                  <a:moveTo>
                    <a:pt x="14" y="0"/>
                  </a:moveTo>
                  <a:cubicBezTo>
                    <a:pt x="12" y="0"/>
                    <a:pt x="11" y="1"/>
                    <a:pt x="9" y="3"/>
                  </a:cubicBezTo>
                  <a:cubicBezTo>
                    <a:pt x="9" y="2"/>
                    <a:pt x="9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1" y="3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67" name="Group 8866">
            <a:extLst>
              <a:ext uri="{FF2B5EF4-FFF2-40B4-BE49-F238E27FC236}">
                <a16:creationId xmlns:a16="http://schemas.microsoft.com/office/drawing/2014/main" id="{2932BEB3-8B07-4B71-9679-9391D08BAC3C}"/>
              </a:ext>
            </a:extLst>
          </p:cNvPr>
          <p:cNvGrpSpPr/>
          <p:nvPr/>
        </p:nvGrpSpPr>
        <p:grpSpPr>
          <a:xfrm>
            <a:off x="10252076" y="1108757"/>
            <a:ext cx="838200" cy="2532595"/>
            <a:chOff x="10252076" y="1166813"/>
            <a:chExt cx="887412" cy="2681288"/>
          </a:xfrm>
          <a:solidFill>
            <a:schemeClr val="accent3"/>
          </a:solidFill>
        </p:grpSpPr>
        <p:sp>
          <p:nvSpPr>
            <p:cNvPr id="8846" name="Freeform 4048">
              <a:extLst>
                <a:ext uri="{FF2B5EF4-FFF2-40B4-BE49-F238E27FC236}">
                  <a16:creationId xmlns:a16="http://schemas.microsoft.com/office/drawing/2014/main" id="{078CD93B-7558-4CF6-806B-5036E39D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2076" y="2259013"/>
              <a:ext cx="673100" cy="436563"/>
            </a:xfrm>
            <a:custGeom>
              <a:avLst/>
              <a:gdLst>
                <a:gd name="T0" fmla="*/ 32 w 66"/>
                <a:gd name="T1" fmla="*/ 1 h 44"/>
                <a:gd name="T2" fmla="*/ 42 w 66"/>
                <a:gd name="T3" fmla="*/ 7 h 44"/>
                <a:gd name="T4" fmla="*/ 44 w 66"/>
                <a:gd name="T5" fmla="*/ 12 h 44"/>
                <a:gd name="T6" fmla="*/ 60 w 66"/>
                <a:gd name="T7" fmla="*/ 17 h 44"/>
                <a:gd name="T8" fmla="*/ 66 w 66"/>
                <a:gd name="T9" fmla="*/ 26 h 44"/>
                <a:gd name="T10" fmla="*/ 66 w 66"/>
                <a:gd name="T11" fmla="*/ 28 h 44"/>
                <a:gd name="T12" fmla="*/ 62 w 66"/>
                <a:gd name="T13" fmla="*/ 37 h 44"/>
                <a:gd name="T14" fmla="*/ 52 w 66"/>
                <a:gd name="T15" fmla="*/ 36 h 44"/>
                <a:gd name="T16" fmla="*/ 47 w 66"/>
                <a:gd name="T17" fmla="*/ 27 h 44"/>
                <a:gd name="T18" fmla="*/ 48 w 66"/>
                <a:gd name="T19" fmla="*/ 25 h 44"/>
                <a:gd name="T20" fmla="*/ 45 w 66"/>
                <a:gd name="T21" fmla="*/ 19 h 44"/>
                <a:gd name="T22" fmla="*/ 31 w 66"/>
                <a:gd name="T23" fmla="*/ 17 h 44"/>
                <a:gd name="T24" fmla="*/ 18 w 66"/>
                <a:gd name="T25" fmla="*/ 15 h 44"/>
                <a:gd name="T26" fmla="*/ 38 w 66"/>
                <a:gd name="T27" fmla="*/ 25 h 44"/>
                <a:gd name="T28" fmla="*/ 47 w 66"/>
                <a:gd name="T29" fmla="*/ 32 h 44"/>
                <a:gd name="T30" fmla="*/ 49 w 66"/>
                <a:gd name="T31" fmla="*/ 39 h 44"/>
                <a:gd name="T32" fmla="*/ 44 w 66"/>
                <a:gd name="T33" fmla="*/ 43 h 44"/>
                <a:gd name="T34" fmla="*/ 20 w 66"/>
                <a:gd name="T35" fmla="*/ 41 h 44"/>
                <a:gd name="T36" fmla="*/ 3 w 66"/>
                <a:gd name="T37" fmla="*/ 33 h 44"/>
                <a:gd name="T38" fmla="*/ 1 w 66"/>
                <a:gd name="T39" fmla="*/ 24 h 44"/>
                <a:gd name="T40" fmla="*/ 13 w 66"/>
                <a:gd name="T41" fmla="*/ 16 h 44"/>
                <a:gd name="T42" fmla="*/ 9 w 66"/>
                <a:gd name="T43" fmla="*/ 15 h 44"/>
                <a:gd name="T44" fmla="*/ 8 w 66"/>
                <a:gd name="T45" fmla="*/ 12 h 44"/>
                <a:gd name="T46" fmla="*/ 9 w 66"/>
                <a:gd name="T47" fmla="*/ 9 h 44"/>
                <a:gd name="T48" fmla="*/ 16 w 66"/>
                <a:gd name="T49" fmla="*/ 9 h 44"/>
                <a:gd name="T50" fmla="*/ 31 w 66"/>
                <a:gd name="T51" fmla="*/ 10 h 44"/>
                <a:gd name="T52" fmla="*/ 42 w 66"/>
                <a:gd name="T53" fmla="*/ 11 h 44"/>
                <a:gd name="T54" fmla="*/ 38 w 66"/>
                <a:gd name="T55" fmla="*/ 6 h 44"/>
                <a:gd name="T56" fmla="*/ 32 w 66"/>
                <a:gd name="T57" fmla="*/ 3 h 44"/>
                <a:gd name="T58" fmla="*/ 31 w 66"/>
                <a:gd name="T59" fmla="*/ 1 h 44"/>
                <a:gd name="T60" fmla="*/ 28 w 66"/>
                <a:gd name="T61" fmla="*/ 22 h 44"/>
                <a:gd name="T62" fmla="*/ 16 w 66"/>
                <a:gd name="T63" fmla="*/ 17 h 44"/>
                <a:gd name="T64" fmla="*/ 4 w 66"/>
                <a:gd name="T65" fmla="*/ 24 h 44"/>
                <a:gd name="T66" fmla="*/ 5 w 66"/>
                <a:gd name="T67" fmla="*/ 27 h 44"/>
                <a:gd name="T68" fmla="*/ 9 w 66"/>
                <a:gd name="T69" fmla="*/ 30 h 44"/>
                <a:gd name="T70" fmla="*/ 22 w 66"/>
                <a:gd name="T71" fmla="*/ 35 h 44"/>
                <a:gd name="T72" fmla="*/ 38 w 66"/>
                <a:gd name="T73" fmla="*/ 37 h 44"/>
                <a:gd name="T74" fmla="*/ 45 w 66"/>
                <a:gd name="T75" fmla="*/ 36 h 44"/>
                <a:gd name="T76" fmla="*/ 44 w 66"/>
                <a:gd name="T77" fmla="*/ 33 h 44"/>
                <a:gd name="T78" fmla="*/ 40 w 66"/>
                <a:gd name="T79" fmla="*/ 29 h 44"/>
                <a:gd name="T80" fmla="*/ 61 w 66"/>
                <a:gd name="T81" fmla="*/ 35 h 44"/>
                <a:gd name="T82" fmla="*/ 64 w 66"/>
                <a:gd name="T83" fmla="*/ 29 h 44"/>
                <a:gd name="T84" fmla="*/ 59 w 66"/>
                <a:gd name="T85" fmla="*/ 23 h 44"/>
                <a:gd name="T86" fmla="*/ 48 w 66"/>
                <a:gd name="T87" fmla="*/ 19 h 44"/>
                <a:gd name="T88" fmla="*/ 49 w 66"/>
                <a:gd name="T89" fmla="*/ 23 h 44"/>
                <a:gd name="T90" fmla="*/ 55 w 66"/>
                <a:gd name="T91" fmla="*/ 24 h 44"/>
                <a:gd name="T92" fmla="*/ 57 w 66"/>
                <a:gd name="T93" fmla="*/ 28 h 44"/>
                <a:gd name="T94" fmla="*/ 52 w 66"/>
                <a:gd name="T95" fmla="*/ 29 h 44"/>
                <a:gd name="T96" fmla="*/ 49 w 66"/>
                <a:gd name="T97" fmla="*/ 27 h 44"/>
                <a:gd name="T98" fmla="*/ 53 w 66"/>
                <a:gd name="T99" fmla="*/ 34 h 44"/>
                <a:gd name="T100" fmla="*/ 61 w 66"/>
                <a:gd name="T101" fmla="*/ 35 h 44"/>
                <a:gd name="T102" fmla="*/ 53 w 66"/>
                <a:gd name="T103" fmla="*/ 27 h 44"/>
                <a:gd name="T104" fmla="*/ 55 w 66"/>
                <a:gd name="T105" fmla="*/ 27 h 44"/>
                <a:gd name="T106" fmla="*/ 54 w 66"/>
                <a:gd name="T107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" h="44">
                  <a:moveTo>
                    <a:pt x="31" y="1"/>
                  </a:moveTo>
                  <a:cubicBezTo>
                    <a:pt x="31" y="1"/>
                    <a:pt x="32" y="1"/>
                    <a:pt x="32" y="1"/>
                  </a:cubicBezTo>
                  <a:cubicBezTo>
                    <a:pt x="32" y="1"/>
                    <a:pt x="32" y="0"/>
                    <a:pt x="33" y="1"/>
                  </a:cubicBezTo>
                  <a:cubicBezTo>
                    <a:pt x="36" y="1"/>
                    <a:pt x="39" y="4"/>
                    <a:pt x="42" y="7"/>
                  </a:cubicBezTo>
                  <a:cubicBezTo>
                    <a:pt x="42" y="8"/>
                    <a:pt x="43" y="9"/>
                    <a:pt x="43" y="9"/>
                  </a:cubicBezTo>
                  <a:cubicBezTo>
                    <a:pt x="44" y="10"/>
                    <a:pt x="44" y="11"/>
                    <a:pt x="44" y="12"/>
                  </a:cubicBezTo>
                  <a:cubicBezTo>
                    <a:pt x="48" y="12"/>
                    <a:pt x="52" y="13"/>
                    <a:pt x="54" y="14"/>
                  </a:cubicBezTo>
                  <a:cubicBezTo>
                    <a:pt x="57" y="15"/>
                    <a:pt x="59" y="16"/>
                    <a:pt x="60" y="17"/>
                  </a:cubicBezTo>
                  <a:cubicBezTo>
                    <a:pt x="63" y="19"/>
                    <a:pt x="64" y="21"/>
                    <a:pt x="65" y="23"/>
                  </a:cubicBezTo>
                  <a:cubicBezTo>
                    <a:pt x="66" y="24"/>
                    <a:pt x="66" y="25"/>
                    <a:pt x="66" y="26"/>
                  </a:cubicBezTo>
                  <a:cubicBezTo>
                    <a:pt x="66" y="27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30"/>
                    <a:pt x="66" y="32"/>
                    <a:pt x="65" y="33"/>
                  </a:cubicBezTo>
                  <a:cubicBezTo>
                    <a:pt x="64" y="35"/>
                    <a:pt x="64" y="36"/>
                    <a:pt x="62" y="37"/>
                  </a:cubicBezTo>
                  <a:cubicBezTo>
                    <a:pt x="61" y="37"/>
                    <a:pt x="59" y="38"/>
                    <a:pt x="58" y="37"/>
                  </a:cubicBezTo>
                  <a:cubicBezTo>
                    <a:pt x="56" y="37"/>
                    <a:pt x="54" y="37"/>
                    <a:pt x="52" y="36"/>
                  </a:cubicBezTo>
                  <a:cubicBezTo>
                    <a:pt x="50" y="34"/>
                    <a:pt x="48" y="33"/>
                    <a:pt x="48" y="30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6"/>
                    <a:pt x="47" y="26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3"/>
                    <a:pt x="46" y="22"/>
                  </a:cubicBezTo>
                  <a:cubicBezTo>
                    <a:pt x="46" y="21"/>
                    <a:pt x="46" y="20"/>
                    <a:pt x="45" y="19"/>
                  </a:cubicBezTo>
                  <a:cubicBezTo>
                    <a:pt x="43" y="18"/>
                    <a:pt x="41" y="18"/>
                    <a:pt x="38" y="18"/>
                  </a:cubicBezTo>
                  <a:cubicBezTo>
                    <a:pt x="36" y="17"/>
                    <a:pt x="33" y="17"/>
                    <a:pt x="31" y="17"/>
                  </a:cubicBezTo>
                  <a:cubicBezTo>
                    <a:pt x="28" y="16"/>
                    <a:pt x="26" y="16"/>
                    <a:pt x="24" y="16"/>
                  </a:cubicBezTo>
                  <a:cubicBezTo>
                    <a:pt x="22" y="16"/>
                    <a:pt x="19" y="15"/>
                    <a:pt x="18" y="15"/>
                  </a:cubicBezTo>
                  <a:cubicBezTo>
                    <a:pt x="22" y="17"/>
                    <a:pt x="25" y="18"/>
                    <a:pt x="29" y="20"/>
                  </a:cubicBezTo>
                  <a:cubicBezTo>
                    <a:pt x="32" y="22"/>
                    <a:pt x="36" y="24"/>
                    <a:pt x="38" y="25"/>
                  </a:cubicBezTo>
                  <a:cubicBezTo>
                    <a:pt x="40" y="27"/>
                    <a:pt x="42" y="28"/>
                    <a:pt x="43" y="29"/>
                  </a:cubicBezTo>
                  <a:cubicBezTo>
                    <a:pt x="45" y="30"/>
                    <a:pt x="46" y="31"/>
                    <a:pt x="47" y="32"/>
                  </a:cubicBezTo>
                  <a:cubicBezTo>
                    <a:pt x="48" y="34"/>
                    <a:pt x="49" y="36"/>
                    <a:pt x="49" y="38"/>
                  </a:cubicBezTo>
                  <a:cubicBezTo>
                    <a:pt x="49" y="38"/>
                    <a:pt x="49" y="38"/>
                    <a:pt x="49" y="39"/>
                  </a:cubicBezTo>
                  <a:cubicBezTo>
                    <a:pt x="49" y="40"/>
                    <a:pt x="48" y="40"/>
                    <a:pt x="47" y="41"/>
                  </a:cubicBezTo>
                  <a:cubicBezTo>
                    <a:pt x="47" y="42"/>
                    <a:pt x="46" y="42"/>
                    <a:pt x="44" y="43"/>
                  </a:cubicBezTo>
                  <a:cubicBezTo>
                    <a:pt x="41" y="43"/>
                    <a:pt x="37" y="44"/>
                    <a:pt x="32" y="43"/>
                  </a:cubicBezTo>
                  <a:cubicBezTo>
                    <a:pt x="28" y="43"/>
                    <a:pt x="24" y="42"/>
                    <a:pt x="20" y="41"/>
                  </a:cubicBezTo>
                  <a:cubicBezTo>
                    <a:pt x="17" y="40"/>
                    <a:pt x="13" y="39"/>
                    <a:pt x="10" y="38"/>
                  </a:cubicBezTo>
                  <a:cubicBezTo>
                    <a:pt x="7" y="36"/>
                    <a:pt x="5" y="34"/>
                    <a:pt x="3" y="33"/>
                  </a:cubicBezTo>
                  <a:cubicBezTo>
                    <a:pt x="2" y="31"/>
                    <a:pt x="1" y="29"/>
                    <a:pt x="1" y="27"/>
                  </a:cubicBezTo>
                  <a:cubicBezTo>
                    <a:pt x="0" y="26"/>
                    <a:pt x="1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9" y="17"/>
                    <a:pt x="13" y="16"/>
                  </a:cubicBezTo>
                  <a:cubicBezTo>
                    <a:pt x="13" y="16"/>
                    <a:pt x="12" y="16"/>
                    <a:pt x="11" y="15"/>
                  </a:cubicBezTo>
                  <a:cubicBezTo>
                    <a:pt x="11" y="15"/>
                    <a:pt x="10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10" y="9"/>
                    <a:pt x="11" y="9"/>
                  </a:cubicBezTo>
                  <a:cubicBezTo>
                    <a:pt x="13" y="9"/>
                    <a:pt x="14" y="9"/>
                    <a:pt x="16" y="9"/>
                  </a:cubicBezTo>
                  <a:cubicBezTo>
                    <a:pt x="18" y="9"/>
                    <a:pt x="20" y="9"/>
                    <a:pt x="23" y="9"/>
                  </a:cubicBezTo>
                  <a:cubicBezTo>
                    <a:pt x="26" y="10"/>
                    <a:pt x="28" y="10"/>
                    <a:pt x="31" y="10"/>
                  </a:cubicBezTo>
                  <a:cubicBezTo>
                    <a:pt x="33" y="10"/>
                    <a:pt x="35" y="10"/>
                    <a:pt x="37" y="11"/>
                  </a:cubicBezTo>
                  <a:cubicBezTo>
                    <a:pt x="39" y="11"/>
                    <a:pt x="40" y="11"/>
                    <a:pt x="42" y="11"/>
                  </a:cubicBezTo>
                  <a:cubicBezTo>
                    <a:pt x="41" y="10"/>
                    <a:pt x="41" y="9"/>
                    <a:pt x="40" y="8"/>
                  </a:cubicBezTo>
                  <a:cubicBezTo>
                    <a:pt x="39" y="7"/>
                    <a:pt x="39" y="7"/>
                    <a:pt x="38" y="6"/>
                  </a:cubicBezTo>
                  <a:cubicBezTo>
                    <a:pt x="37" y="5"/>
                    <a:pt x="36" y="4"/>
                    <a:pt x="35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31" y="2"/>
                    <a:pt x="31" y="1"/>
                  </a:cubicBezTo>
                  <a:close/>
                  <a:moveTo>
                    <a:pt x="37" y="27"/>
                  </a:moveTo>
                  <a:cubicBezTo>
                    <a:pt x="34" y="25"/>
                    <a:pt x="31" y="24"/>
                    <a:pt x="28" y="22"/>
                  </a:cubicBezTo>
                  <a:cubicBezTo>
                    <a:pt x="24" y="20"/>
                    <a:pt x="21" y="19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1" y="19"/>
                    <a:pt x="8" y="20"/>
                    <a:pt x="5" y="22"/>
                  </a:cubicBezTo>
                  <a:cubicBezTo>
                    <a:pt x="5" y="23"/>
                    <a:pt x="4" y="23"/>
                    <a:pt x="4" y="24"/>
                  </a:cubicBezTo>
                  <a:cubicBezTo>
                    <a:pt x="4" y="24"/>
                    <a:pt x="3" y="25"/>
                    <a:pt x="4" y="25"/>
                  </a:cubicBezTo>
                  <a:cubicBezTo>
                    <a:pt x="4" y="26"/>
                    <a:pt x="4" y="26"/>
                    <a:pt x="5" y="27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7" y="29"/>
                    <a:pt x="8" y="30"/>
                    <a:pt x="9" y="30"/>
                  </a:cubicBezTo>
                  <a:cubicBezTo>
                    <a:pt x="10" y="31"/>
                    <a:pt x="12" y="32"/>
                    <a:pt x="13" y="32"/>
                  </a:cubicBezTo>
                  <a:cubicBezTo>
                    <a:pt x="16" y="33"/>
                    <a:pt x="19" y="34"/>
                    <a:pt x="22" y="35"/>
                  </a:cubicBezTo>
                  <a:cubicBezTo>
                    <a:pt x="25" y="36"/>
                    <a:pt x="29" y="37"/>
                    <a:pt x="32" y="37"/>
                  </a:cubicBezTo>
                  <a:cubicBezTo>
                    <a:pt x="35" y="37"/>
                    <a:pt x="36" y="37"/>
                    <a:pt x="38" y="37"/>
                  </a:cubicBezTo>
                  <a:cubicBezTo>
                    <a:pt x="40" y="37"/>
                    <a:pt x="41" y="37"/>
                    <a:pt x="43" y="37"/>
                  </a:cubicBezTo>
                  <a:cubicBezTo>
                    <a:pt x="44" y="36"/>
                    <a:pt x="45" y="36"/>
                    <a:pt x="45" y="36"/>
                  </a:cubicBezTo>
                  <a:cubicBezTo>
                    <a:pt x="45" y="35"/>
                    <a:pt x="46" y="35"/>
                    <a:pt x="45" y="34"/>
                  </a:cubicBezTo>
                  <a:cubicBezTo>
                    <a:pt x="45" y="34"/>
                    <a:pt x="45" y="33"/>
                    <a:pt x="44" y="33"/>
                  </a:cubicBezTo>
                  <a:cubicBezTo>
                    <a:pt x="44" y="32"/>
                    <a:pt x="43" y="32"/>
                    <a:pt x="42" y="31"/>
                  </a:cubicBezTo>
                  <a:cubicBezTo>
                    <a:pt x="42" y="30"/>
                    <a:pt x="41" y="30"/>
                    <a:pt x="40" y="29"/>
                  </a:cubicBezTo>
                  <a:cubicBezTo>
                    <a:pt x="39" y="28"/>
                    <a:pt x="38" y="28"/>
                    <a:pt x="37" y="27"/>
                  </a:cubicBezTo>
                  <a:close/>
                  <a:moveTo>
                    <a:pt x="61" y="35"/>
                  </a:moveTo>
                  <a:cubicBezTo>
                    <a:pt x="62" y="34"/>
                    <a:pt x="63" y="33"/>
                    <a:pt x="63" y="32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3" y="28"/>
                    <a:pt x="63" y="27"/>
                    <a:pt x="62" y="26"/>
                  </a:cubicBezTo>
                  <a:cubicBezTo>
                    <a:pt x="61" y="25"/>
                    <a:pt x="60" y="24"/>
                    <a:pt x="59" y="23"/>
                  </a:cubicBezTo>
                  <a:cubicBezTo>
                    <a:pt x="58" y="23"/>
                    <a:pt x="56" y="22"/>
                    <a:pt x="54" y="21"/>
                  </a:cubicBezTo>
                  <a:cubicBezTo>
                    <a:pt x="53" y="20"/>
                    <a:pt x="50" y="20"/>
                    <a:pt x="48" y="19"/>
                  </a:cubicBezTo>
                  <a:cubicBezTo>
                    <a:pt x="48" y="20"/>
                    <a:pt x="48" y="21"/>
                    <a:pt x="49" y="21"/>
                  </a:cubicBezTo>
                  <a:cubicBezTo>
                    <a:pt x="49" y="22"/>
                    <a:pt x="49" y="23"/>
                    <a:pt x="49" y="23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2" y="23"/>
                    <a:pt x="53" y="23"/>
                    <a:pt x="55" y="24"/>
                  </a:cubicBezTo>
                  <a:cubicBezTo>
                    <a:pt x="56" y="24"/>
                    <a:pt x="56" y="25"/>
                    <a:pt x="57" y="26"/>
                  </a:cubicBezTo>
                  <a:cubicBezTo>
                    <a:pt x="57" y="27"/>
                    <a:pt x="57" y="28"/>
                    <a:pt x="57" y="28"/>
                  </a:cubicBezTo>
                  <a:cubicBezTo>
                    <a:pt x="56" y="29"/>
                    <a:pt x="55" y="29"/>
                    <a:pt x="55" y="29"/>
                  </a:cubicBezTo>
                  <a:cubicBezTo>
                    <a:pt x="54" y="30"/>
                    <a:pt x="53" y="29"/>
                    <a:pt x="52" y="29"/>
                  </a:cubicBezTo>
                  <a:cubicBezTo>
                    <a:pt x="51" y="28"/>
                    <a:pt x="50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8"/>
                    <a:pt x="49" y="29"/>
                    <a:pt x="50" y="30"/>
                  </a:cubicBezTo>
                  <a:cubicBezTo>
                    <a:pt x="50" y="31"/>
                    <a:pt x="52" y="33"/>
                    <a:pt x="53" y="34"/>
                  </a:cubicBezTo>
                  <a:cubicBezTo>
                    <a:pt x="55" y="35"/>
                    <a:pt x="56" y="35"/>
                    <a:pt x="58" y="35"/>
                  </a:cubicBezTo>
                  <a:cubicBezTo>
                    <a:pt x="59" y="36"/>
                    <a:pt x="60" y="35"/>
                    <a:pt x="61" y="35"/>
                  </a:cubicBezTo>
                  <a:close/>
                  <a:moveTo>
                    <a:pt x="51" y="25"/>
                  </a:moveTo>
                  <a:cubicBezTo>
                    <a:pt x="51" y="26"/>
                    <a:pt x="52" y="26"/>
                    <a:pt x="53" y="27"/>
                  </a:cubicBezTo>
                  <a:cubicBezTo>
                    <a:pt x="53" y="27"/>
                    <a:pt x="54" y="27"/>
                    <a:pt x="54" y="27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5"/>
                    <a:pt x="51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7" name="Freeform 4049">
              <a:extLst>
                <a:ext uri="{FF2B5EF4-FFF2-40B4-BE49-F238E27FC236}">
                  <a16:creationId xmlns:a16="http://schemas.microsoft.com/office/drawing/2014/main" id="{D939AB13-E8A5-44BF-A43F-6A83E69B4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6063" y="2020888"/>
              <a:ext cx="346075" cy="277813"/>
            </a:xfrm>
            <a:custGeom>
              <a:avLst/>
              <a:gdLst>
                <a:gd name="T0" fmla="*/ 17 w 34"/>
                <a:gd name="T1" fmla="*/ 0 h 28"/>
                <a:gd name="T2" fmla="*/ 20 w 34"/>
                <a:gd name="T3" fmla="*/ 3 h 28"/>
                <a:gd name="T4" fmla="*/ 21 w 34"/>
                <a:gd name="T5" fmla="*/ 9 h 28"/>
                <a:gd name="T6" fmla="*/ 25 w 34"/>
                <a:gd name="T7" fmla="*/ 11 h 28"/>
                <a:gd name="T8" fmla="*/ 34 w 34"/>
                <a:gd name="T9" fmla="*/ 18 h 28"/>
                <a:gd name="T10" fmla="*/ 34 w 34"/>
                <a:gd name="T11" fmla="*/ 20 h 28"/>
                <a:gd name="T12" fmla="*/ 33 w 34"/>
                <a:gd name="T13" fmla="*/ 25 h 28"/>
                <a:gd name="T14" fmla="*/ 30 w 34"/>
                <a:gd name="T15" fmla="*/ 27 h 28"/>
                <a:gd name="T16" fmla="*/ 22 w 34"/>
                <a:gd name="T17" fmla="*/ 28 h 28"/>
                <a:gd name="T18" fmla="*/ 16 w 34"/>
                <a:gd name="T19" fmla="*/ 26 h 28"/>
                <a:gd name="T20" fmla="*/ 15 w 34"/>
                <a:gd name="T21" fmla="*/ 24 h 28"/>
                <a:gd name="T22" fmla="*/ 16 w 34"/>
                <a:gd name="T23" fmla="*/ 21 h 28"/>
                <a:gd name="T24" fmla="*/ 10 w 34"/>
                <a:gd name="T25" fmla="*/ 24 h 28"/>
                <a:gd name="T26" fmla="*/ 1 w 34"/>
                <a:gd name="T27" fmla="*/ 21 h 28"/>
                <a:gd name="T28" fmla="*/ 3 w 34"/>
                <a:gd name="T29" fmla="*/ 14 h 28"/>
                <a:gd name="T30" fmla="*/ 13 w 34"/>
                <a:gd name="T31" fmla="*/ 10 h 28"/>
                <a:gd name="T32" fmla="*/ 19 w 34"/>
                <a:gd name="T33" fmla="*/ 9 h 28"/>
                <a:gd name="T34" fmla="*/ 18 w 34"/>
                <a:gd name="T35" fmla="*/ 4 h 28"/>
                <a:gd name="T36" fmla="*/ 16 w 34"/>
                <a:gd name="T37" fmla="*/ 1 h 28"/>
                <a:gd name="T38" fmla="*/ 19 w 34"/>
                <a:gd name="T39" fmla="*/ 12 h 28"/>
                <a:gd name="T40" fmla="*/ 8 w 34"/>
                <a:gd name="T41" fmla="*/ 13 h 28"/>
                <a:gd name="T42" fmla="*/ 5 w 34"/>
                <a:gd name="T43" fmla="*/ 15 h 28"/>
                <a:gd name="T44" fmla="*/ 3 w 34"/>
                <a:gd name="T45" fmla="*/ 18 h 28"/>
                <a:gd name="T46" fmla="*/ 3 w 34"/>
                <a:gd name="T47" fmla="*/ 20 h 28"/>
                <a:gd name="T48" fmla="*/ 7 w 34"/>
                <a:gd name="T49" fmla="*/ 22 h 28"/>
                <a:gd name="T50" fmla="*/ 12 w 34"/>
                <a:gd name="T51" fmla="*/ 21 h 28"/>
                <a:gd name="T52" fmla="*/ 17 w 34"/>
                <a:gd name="T53" fmla="*/ 16 h 28"/>
                <a:gd name="T54" fmla="*/ 28 w 34"/>
                <a:gd name="T55" fmla="*/ 14 h 28"/>
                <a:gd name="T56" fmla="*/ 21 w 34"/>
                <a:gd name="T57" fmla="*/ 12 h 28"/>
                <a:gd name="T58" fmla="*/ 17 w 34"/>
                <a:gd name="T59" fmla="*/ 20 h 28"/>
                <a:gd name="T60" fmla="*/ 22 w 34"/>
                <a:gd name="T61" fmla="*/ 22 h 28"/>
                <a:gd name="T62" fmla="*/ 31 w 34"/>
                <a:gd name="T63" fmla="*/ 20 h 28"/>
                <a:gd name="T64" fmla="*/ 31 w 34"/>
                <a:gd name="T65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28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0" y="3"/>
                  </a:cubicBezTo>
                  <a:cubicBezTo>
                    <a:pt x="21" y="5"/>
                    <a:pt x="21" y="6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2" y="10"/>
                    <a:pt x="24" y="10"/>
                    <a:pt x="25" y="11"/>
                  </a:cubicBezTo>
                  <a:cubicBezTo>
                    <a:pt x="27" y="11"/>
                    <a:pt x="28" y="11"/>
                    <a:pt x="29" y="12"/>
                  </a:cubicBezTo>
                  <a:cubicBezTo>
                    <a:pt x="32" y="14"/>
                    <a:pt x="33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20"/>
                  </a:cubicBezTo>
                  <a:cubicBezTo>
                    <a:pt x="34" y="21"/>
                    <a:pt x="34" y="22"/>
                    <a:pt x="34" y="23"/>
                  </a:cubicBezTo>
                  <a:cubicBezTo>
                    <a:pt x="34" y="24"/>
                    <a:pt x="33" y="24"/>
                    <a:pt x="33" y="25"/>
                  </a:cubicBezTo>
                  <a:cubicBezTo>
                    <a:pt x="32" y="26"/>
                    <a:pt x="32" y="26"/>
                    <a:pt x="31" y="26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29" y="28"/>
                    <a:pt x="27" y="28"/>
                    <a:pt x="26" y="28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1" y="28"/>
                    <a:pt x="19" y="28"/>
                    <a:pt x="18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2"/>
                  </a:cubicBezTo>
                  <a:cubicBezTo>
                    <a:pt x="15" y="22"/>
                    <a:pt x="15" y="22"/>
                    <a:pt x="16" y="21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2" y="24"/>
                    <a:pt x="11" y="24"/>
                    <a:pt x="10" y="24"/>
                  </a:cubicBezTo>
                  <a:cubicBezTo>
                    <a:pt x="8" y="25"/>
                    <a:pt x="6" y="25"/>
                    <a:pt x="4" y="24"/>
                  </a:cubicBezTo>
                  <a:cubicBezTo>
                    <a:pt x="3" y="23"/>
                    <a:pt x="2" y="22"/>
                    <a:pt x="1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1" y="16"/>
                    <a:pt x="1" y="15"/>
                    <a:pt x="3" y="14"/>
                  </a:cubicBezTo>
                  <a:cubicBezTo>
                    <a:pt x="4" y="13"/>
                    <a:pt x="5" y="12"/>
                    <a:pt x="7" y="11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5" y="10"/>
                    <a:pt x="17" y="9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9" y="5"/>
                    <a:pt x="18" y="4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0"/>
                    <a:pt x="17" y="0"/>
                  </a:cubicBezTo>
                  <a:close/>
                  <a:moveTo>
                    <a:pt x="19" y="12"/>
                  </a:moveTo>
                  <a:cubicBezTo>
                    <a:pt x="17" y="12"/>
                    <a:pt x="15" y="12"/>
                    <a:pt x="13" y="12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6" y="14"/>
                    <a:pt x="5" y="15"/>
                    <a:pt x="5" y="15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4" y="21"/>
                    <a:pt x="4" y="21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8" y="23"/>
                    <a:pt x="8" y="22"/>
                    <a:pt x="9" y="22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2" y="21"/>
                    <a:pt x="13" y="20"/>
                    <a:pt x="14" y="20"/>
                  </a:cubicBezTo>
                  <a:cubicBezTo>
                    <a:pt x="15" y="19"/>
                    <a:pt x="16" y="18"/>
                    <a:pt x="17" y="16"/>
                  </a:cubicBezTo>
                  <a:cubicBezTo>
                    <a:pt x="18" y="15"/>
                    <a:pt x="18" y="13"/>
                    <a:pt x="19" y="12"/>
                  </a:cubicBezTo>
                  <a:close/>
                  <a:moveTo>
                    <a:pt x="28" y="14"/>
                  </a:moveTo>
                  <a:cubicBezTo>
                    <a:pt x="27" y="13"/>
                    <a:pt x="26" y="13"/>
                    <a:pt x="25" y="13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7" y="20"/>
                    <a:pt x="18" y="21"/>
                    <a:pt x="18" y="21"/>
                  </a:cubicBezTo>
                  <a:cubicBezTo>
                    <a:pt x="19" y="21"/>
                    <a:pt x="20" y="21"/>
                    <a:pt x="22" y="22"/>
                  </a:cubicBezTo>
                  <a:cubicBezTo>
                    <a:pt x="24" y="22"/>
                    <a:pt x="26" y="22"/>
                    <a:pt x="28" y="22"/>
                  </a:cubicBezTo>
                  <a:cubicBezTo>
                    <a:pt x="29" y="21"/>
                    <a:pt x="30" y="21"/>
                    <a:pt x="31" y="20"/>
                  </a:cubicBezTo>
                  <a:cubicBezTo>
                    <a:pt x="31" y="19"/>
                    <a:pt x="32" y="19"/>
                    <a:pt x="32" y="18"/>
                  </a:cubicBezTo>
                  <a:cubicBezTo>
                    <a:pt x="32" y="17"/>
                    <a:pt x="31" y="17"/>
                    <a:pt x="31" y="16"/>
                  </a:cubicBezTo>
                  <a:cubicBezTo>
                    <a:pt x="30" y="15"/>
                    <a:pt x="29" y="15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8" name="Freeform 4050">
              <a:extLst>
                <a:ext uri="{FF2B5EF4-FFF2-40B4-BE49-F238E27FC236}">
                  <a16:creationId xmlns:a16="http://schemas.microsoft.com/office/drawing/2014/main" id="{BD9EC8FE-E6BF-4374-89C0-297C6A697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3676" y="1801813"/>
              <a:ext cx="582613" cy="298450"/>
            </a:xfrm>
            <a:custGeom>
              <a:avLst/>
              <a:gdLst>
                <a:gd name="T0" fmla="*/ 21 w 57"/>
                <a:gd name="T1" fmla="*/ 1 h 30"/>
                <a:gd name="T2" fmla="*/ 23 w 57"/>
                <a:gd name="T3" fmla="*/ 1 h 30"/>
                <a:gd name="T4" fmla="*/ 26 w 57"/>
                <a:gd name="T5" fmla="*/ 2 h 30"/>
                <a:gd name="T6" fmla="*/ 29 w 57"/>
                <a:gd name="T7" fmla="*/ 5 h 30"/>
                <a:gd name="T8" fmla="*/ 31 w 57"/>
                <a:gd name="T9" fmla="*/ 7 h 30"/>
                <a:gd name="T10" fmla="*/ 34 w 57"/>
                <a:gd name="T11" fmla="*/ 10 h 30"/>
                <a:gd name="T12" fmla="*/ 34 w 57"/>
                <a:gd name="T13" fmla="*/ 10 h 30"/>
                <a:gd name="T14" fmla="*/ 35 w 57"/>
                <a:gd name="T15" fmla="*/ 9 h 30"/>
                <a:gd name="T16" fmla="*/ 44 w 57"/>
                <a:gd name="T17" fmla="*/ 7 h 30"/>
                <a:gd name="T18" fmla="*/ 51 w 57"/>
                <a:gd name="T19" fmla="*/ 10 h 30"/>
                <a:gd name="T20" fmla="*/ 56 w 57"/>
                <a:gd name="T21" fmla="*/ 15 h 30"/>
                <a:gd name="T22" fmla="*/ 57 w 57"/>
                <a:gd name="T23" fmla="*/ 20 h 30"/>
                <a:gd name="T24" fmla="*/ 57 w 57"/>
                <a:gd name="T25" fmla="*/ 22 h 30"/>
                <a:gd name="T26" fmla="*/ 56 w 57"/>
                <a:gd name="T27" fmla="*/ 24 h 30"/>
                <a:gd name="T28" fmla="*/ 53 w 57"/>
                <a:gd name="T29" fmla="*/ 26 h 30"/>
                <a:gd name="T30" fmla="*/ 50 w 57"/>
                <a:gd name="T31" fmla="*/ 26 h 30"/>
                <a:gd name="T32" fmla="*/ 46 w 57"/>
                <a:gd name="T33" fmla="*/ 25 h 30"/>
                <a:gd name="T34" fmla="*/ 42 w 57"/>
                <a:gd name="T35" fmla="*/ 23 h 30"/>
                <a:gd name="T36" fmla="*/ 39 w 57"/>
                <a:gd name="T37" fmla="*/ 20 h 30"/>
                <a:gd name="T38" fmla="*/ 36 w 57"/>
                <a:gd name="T39" fmla="*/ 16 h 30"/>
                <a:gd name="T40" fmla="*/ 30 w 57"/>
                <a:gd name="T41" fmla="*/ 21 h 30"/>
                <a:gd name="T42" fmla="*/ 25 w 57"/>
                <a:gd name="T43" fmla="*/ 26 h 30"/>
                <a:gd name="T44" fmla="*/ 18 w 57"/>
                <a:gd name="T45" fmla="*/ 29 h 30"/>
                <a:gd name="T46" fmla="*/ 10 w 57"/>
                <a:gd name="T47" fmla="*/ 30 h 30"/>
                <a:gd name="T48" fmla="*/ 5 w 57"/>
                <a:gd name="T49" fmla="*/ 28 h 30"/>
                <a:gd name="T50" fmla="*/ 1 w 57"/>
                <a:gd name="T51" fmla="*/ 24 h 30"/>
                <a:gd name="T52" fmla="*/ 2 w 57"/>
                <a:gd name="T53" fmla="*/ 19 h 30"/>
                <a:gd name="T54" fmla="*/ 10 w 57"/>
                <a:gd name="T55" fmla="*/ 17 h 30"/>
                <a:gd name="T56" fmla="*/ 16 w 57"/>
                <a:gd name="T57" fmla="*/ 18 h 30"/>
                <a:gd name="T58" fmla="*/ 21 w 57"/>
                <a:gd name="T59" fmla="*/ 21 h 30"/>
                <a:gd name="T60" fmla="*/ 24 w 57"/>
                <a:gd name="T61" fmla="*/ 19 h 30"/>
                <a:gd name="T62" fmla="*/ 27 w 57"/>
                <a:gd name="T63" fmla="*/ 16 h 30"/>
                <a:gd name="T64" fmla="*/ 29 w 57"/>
                <a:gd name="T65" fmla="*/ 14 h 30"/>
                <a:gd name="T66" fmla="*/ 32 w 57"/>
                <a:gd name="T67" fmla="*/ 12 h 30"/>
                <a:gd name="T68" fmla="*/ 27 w 57"/>
                <a:gd name="T69" fmla="*/ 6 h 30"/>
                <a:gd name="T70" fmla="*/ 22 w 57"/>
                <a:gd name="T71" fmla="*/ 3 h 30"/>
                <a:gd name="T72" fmla="*/ 21 w 57"/>
                <a:gd name="T73" fmla="*/ 2 h 30"/>
                <a:gd name="T74" fmla="*/ 21 w 57"/>
                <a:gd name="T75" fmla="*/ 1 h 30"/>
                <a:gd name="T76" fmla="*/ 10 w 57"/>
                <a:gd name="T77" fmla="*/ 19 h 30"/>
                <a:gd name="T78" fmla="*/ 7 w 57"/>
                <a:gd name="T79" fmla="*/ 18 h 30"/>
                <a:gd name="T80" fmla="*/ 4 w 57"/>
                <a:gd name="T81" fmla="*/ 19 h 30"/>
                <a:gd name="T82" fmla="*/ 4 w 57"/>
                <a:gd name="T83" fmla="*/ 20 h 30"/>
                <a:gd name="T84" fmla="*/ 4 w 57"/>
                <a:gd name="T85" fmla="*/ 22 h 30"/>
                <a:gd name="T86" fmla="*/ 6 w 57"/>
                <a:gd name="T87" fmla="*/ 23 h 30"/>
                <a:gd name="T88" fmla="*/ 10 w 57"/>
                <a:gd name="T89" fmla="*/ 24 h 30"/>
                <a:gd name="T90" fmla="*/ 15 w 57"/>
                <a:gd name="T91" fmla="*/ 23 h 30"/>
                <a:gd name="T92" fmla="*/ 19 w 57"/>
                <a:gd name="T93" fmla="*/ 22 h 30"/>
                <a:gd name="T94" fmla="*/ 15 w 57"/>
                <a:gd name="T95" fmla="*/ 20 h 30"/>
                <a:gd name="T96" fmla="*/ 10 w 57"/>
                <a:gd name="T97" fmla="*/ 19 h 30"/>
                <a:gd name="T98" fmla="*/ 50 w 57"/>
                <a:gd name="T99" fmla="*/ 24 h 30"/>
                <a:gd name="T100" fmla="*/ 53 w 57"/>
                <a:gd name="T101" fmla="*/ 24 h 30"/>
                <a:gd name="T102" fmla="*/ 54 w 57"/>
                <a:gd name="T103" fmla="*/ 22 h 30"/>
                <a:gd name="T104" fmla="*/ 54 w 57"/>
                <a:gd name="T105" fmla="*/ 19 h 30"/>
                <a:gd name="T106" fmla="*/ 52 w 57"/>
                <a:gd name="T107" fmla="*/ 16 h 30"/>
                <a:gd name="T108" fmla="*/ 48 w 57"/>
                <a:gd name="T109" fmla="*/ 14 h 30"/>
                <a:gd name="T110" fmla="*/ 44 w 57"/>
                <a:gd name="T111" fmla="*/ 14 h 30"/>
                <a:gd name="T112" fmla="*/ 41 w 57"/>
                <a:gd name="T113" fmla="*/ 14 h 30"/>
                <a:gd name="T114" fmla="*/ 37 w 57"/>
                <a:gd name="T115" fmla="*/ 15 h 30"/>
                <a:gd name="T116" fmla="*/ 40 w 57"/>
                <a:gd name="T117" fmla="*/ 19 h 30"/>
                <a:gd name="T118" fmla="*/ 43 w 57"/>
                <a:gd name="T119" fmla="*/ 21 h 30"/>
                <a:gd name="T120" fmla="*/ 46 w 57"/>
                <a:gd name="T121" fmla="*/ 23 h 30"/>
                <a:gd name="T122" fmla="*/ 50 w 57"/>
                <a:gd name="T123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30">
                  <a:moveTo>
                    <a:pt x="21" y="1"/>
                  </a:moveTo>
                  <a:cubicBezTo>
                    <a:pt x="22" y="1"/>
                    <a:pt x="22" y="0"/>
                    <a:pt x="23" y="1"/>
                  </a:cubicBezTo>
                  <a:cubicBezTo>
                    <a:pt x="24" y="1"/>
                    <a:pt x="25" y="2"/>
                    <a:pt x="26" y="2"/>
                  </a:cubicBezTo>
                  <a:cubicBezTo>
                    <a:pt x="27" y="3"/>
                    <a:pt x="28" y="4"/>
                    <a:pt x="29" y="5"/>
                  </a:cubicBezTo>
                  <a:cubicBezTo>
                    <a:pt x="30" y="5"/>
                    <a:pt x="30" y="6"/>
                    <a:pt x="31" y="7"/>
                  </a:cubicBezTo>
                  <a:cubicBezTo>
                    <a:pt x="32" y="8"/>
                    <a:pt x="33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5" y="10"/>
                    <a:pt x="35" y="9"/>
                  </a:cubicBezTo>
                  <a:cubicBezTo>
                    <a:pt x="38" y="8"/>
                    <a:pt x="41" y="7"/>
                    <a:pt x="44" y="7"/>
                  </a:cubicBezTo>
                  <a:cubicBezTo>
                    <a:pt x="47" y="7"/>
                    <a:pt x="49" y="8"/>
                    <a:pt x="51" y="10"/>
                  </a:cubicBezTo>
                  <a:cubicBezTo>
                    <a:pt x="53" y="11"/>
                    <a:pt x="55" y="13"/>
                    <a:pt x="56" y="15"/>
                  </a:cubicBezTo>
                  <a:cubicBezTo>
                    <a:pt x="57" y="17"/>
                    <a:pt x="57" y="18"/>
                    <a:pt x="57" y="20"/>
                  </a:cubicBezTo>
                  <a:cubicBezTo>
                    <a:pt x="57" y="21"/>
                    <a:pt x="57" y="21"/>
                    <a:pt x="57" y="22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5" y="25"/>
                    <a:pt x="54" y="25"/>
                    <a:pt x="53" y="26"/>
                  </a:cubicBezTo>
                  <a:cubicBezTo>
                    <a:pt x="52" y="26"/>
                    <a:pt x="51" y="26"/>
                    <a:pt x="50" y="26"/>
                  </a:cubicBezTo>
                  <a:cubicBezTo>
                    <a:pt x="49" y="26"/>
                    <a:pt x="47" y="26"/>
                    <a:pt x="46" y="25"/>
                  </a:cubicBezTo>
                  <a:cubicBezTo>
                    <a:pt x="44" y="25"/>
                    <a:pt x="43" y="24"/>
                    <a:pt x="42" y="23"/>
                  </a:cubicBezTo>
                  <a:cubicBezTo>
                    <a:pt x="41" y="22"/>
                    <a:pt x="40" y="21"/>
                    <a:pt x="39" y="20"/>
                  </a:cubicBezTo>
                  <a:cubicBezTo>
                    <a:pt x="38" y="19"/>
                    <a:pt x="37" y="18"/>
                    <a:pt x="36" y="16"/>
                  </a:cubicBezTo>
                  <a:cubicBezTo>
                    <a:pt x="34" y="18"/>
                    <a:pt x="32" y="20"/>
                    <a:pt x="30" y="21"/>
                  </a:cubicBezTo>
                  <a:cubicBezTo>
                    <a:pt x="29" y="23"/>
                    <a:pt x="27" y="25"/>
                    <a:pt x="25" y="26"/>
                  </a:cubicBezTo>
                  <a:cubicBezTo>
                    <a:pt x="23" y="27"/>
                    <a:pt x="21" y="28"/>
                    <a:pt x="18" y="29"/>
                  </a:cubicBezTo>
                  <a:cubicBezTo>
                    <a:pt x="16" y="30"/>
                    <a:pt x="13" y="30"/>
                    <a:pt x="10" y="30"/>
                  </a:cubicBezTo>
                  <a:cubicBezTo>
                    <a:pt x="8" y="30"/>
                    <a:pt x="6" y="29"/>
                    <a:pt x="5" y="28"/>
                  </a:cubicBezTo>
                  <a:cubicBezTo>
                    <a:pt x="3" y="27"/>
                    <a:pt x="2" y="26"/>
                    <a:pt x="1" y="24"/>
                  </a:cubicBezTo>
                  <a:cubicBezTo>
                    <a:pt x="0" y="22"/>
                    <a:pt x="0" y="20"/>
                    <a:pt x="2" y="19"/>
                  </a:cubicBezTo>
                  <a:cubicBezTo>
                    <a:pt x="3" y="16"/>
                    <a:pt x="6" y="16"/>
                    <a:pt x="10" y="17"/>
                  </a:cubicBezTo>
                  <a:cubicBezTo>
                    <a:pt x="12" y="17"/>
                    <a:pt x="14" y="18"/>
                    <a:pt x="16" y="18"/>
                  </a:cubicBezTo>
                  <a:cubicBezTo>
                    <a:pt x="18" y="19"/>
                    <a:pt x="20" y="20"/>
                    <a:pt x="21" y="21"/>
                  </a:cubicBezTo>
                  <a:cubicBezTo>
                    <a:pt x="22" y="20"/>
                    <a:pt x="23" y="19"/>
                    <a:pt x="24" y="19"/>
                  </a:cubicBezTo>
                  <a:cubicBezTo>
                    <a:pt x="25" y="18"/>
                    <a:pt x="26" y="17"/>
                    <a:pt x="27" y="16"/>
                  </a:cubicBezTo>
                  <a:cubicBezTo>
                    <a:pt x="28" y="16"/>
                    <a:pt x="28" y="15"/>
                    <a:pt x="29" y="14"/>
                  </a:cubicBezTo>
                  <a:cubicBezTo>
                    <a:pt x="30" y="13"/>
                    <a:pt x="31" y="12"/>
                    <a:pt x="32" y="12"/>
                  </a:cubicBezTo>
                  <a:cubicBezTo>
                    <a:pt x="30" y="10"/>
                    <a:pt x="29" y="8"/>
                    <a:pt x="27" y="6"/>
                  </a:cubicBezTo>
                  <a:cubicBezTo>
                    <a:pt x="26" y="4"/>
                    <a:pt x="24" y="3"/>
                    <a:pt x="22" y="3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lose/>
                  <a:moveTo>
                    <a:pt x="10" y="19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6" y="19"/>
                    <a:pt x="5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7" y="23"/>
                    <a:pt x="8" y="23"/>
                    <a:pt x="10" y="24"/>
                  </a:cubicBezTo>
                  <a:cubicBezTo>
                    <a:pt x="12" y="24"/>
                    <a:pt x="13" y="24"/>
                    <a:pt x="15" y="23"/>
                  </a:cubicBezTo>
                  <a:cubicBezTo>
                    <a:pt x="16" y="23"/>
                    <a:pt x="18" y="23"/>
                    <a:pt x="19" y="22"/>
                  </a:cubicBezTo>
                  <a:cubicBezTo>
                    <a:pt x="18" y="21"/>
                    <a:pt x="16" y="21"/>
                    <a:pt x="15" y="20"/>
                  </a:cubicBezTo>
                  <a:cubicBezTo>
                    <a:pt x="13" y="19"/>
                    <a:pt x="12" y="19"/>
                    <a:pt x="10" y="19"/>
                  </a:cubicBezTo>
                  <a:close/>
                  <a:moveTo>
                    <a:pt x="50" y="24"/>
                  </a:moveTo>
                  <a:cubicBezTo>
                    <a:pt x="51" y="24"/>
                    <a:pt x="52" y="24"/>
                    <a:pt x="53" y="24"/>
                  </a:cubicBezTo>
                  <a:cubicBezTo>
                    <a:pt x="54" y="23"/>
                    <a:pt x="54" y="23"/>
                    <a:pt x="54" y="22"/>
                  </a:cubicBezTo>
                  <a:cubicBezTo>
                    <a:pt x="54" y="21"/>
                    <a:pt x="54" y="20"/>
                    <a:pt x="54" y="19"/>
                  </a:cubicBezTo>
                  <a:cubicBezTo>
                    <a:pt x="53" y="18"/>
                    <a:pt x="53" y="17"/>
                    <a:pt x="52" y="16"/>
                  </a:cubicBezTo>
                  <a:cubicBezTo>
                    <a:pt x="51" y="16"/>
                    <a:pt x="50" y="15"/>
                    <a:pt x="48" y="14"/>
                  </a:cubicBezTo>
                  <a:cubicBezTo>
                    <a:pt x="47" y="14"/>
                    <a:pt x="46" y="14"/>
                    <a:pt x="44" y="14"/>
                  </a:cubicBezTo>
                  <a:cubicBezTo>
                    <a:pt x="43" y="13"/>
                    <a:pt x="42" y="14"/>
                    <a:pt x="41" y="14"/>
                  </a:cubicBezTo>
                  <a:cubicBezTo>
                    <a:pt x="39" y="14"/>
                    <a:pt x="38" y="15"/>
                    <a:pt x="37" y="15"/>
                  </a:cubicBezTo>
                  <a:cubicBezTo>
                    <a:pt x="38" y="16"/>
                    <a:pt x="39" y="17"/>
                    <a:pt x="40" y="19"/>
                  </a:cubicBezTo>
                  <a:cubicBezTo>
                    <a:pt x="41" y="20"/>
                    <a:pt x="42" y="20"/>
                    <a:pt x="43" y="21"/>
                  </a:cubicBezTo>
                  <a:cubicBezTo>
                    <a:pt x="44" y="22"/>
                    <a:pt x="45" y="23"/>
                    <a:pt x="46" y="23"/>
                  </a:cubicBezTo>
                  <a:cubicBezTo>
                    <a:pt x="48" y="24"/>
                    <a:pt x="49" y="24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9" name="Freeform 4051">
              <a:extLst>
                <a:ext uri="{FF2B5EF4-FFF2-40B4-BE49-F238E27FC236}">
                  <a16:creationId xmlns:a16="http://schemas.microsoft.com/office/drawing/2014/main" id="{97C26D70-36AA-4B7D-9B93-32A0F5497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3676" y="1584326"/>
              <a:ext cx="582613" cy="296863"/>
            </a:xfrm>
            <a:custGeom>
              <a:avLst/>
              <a:gdLst>
                <a:gd name="T0" fmla="*/ 21 w 57"/>
                <a:gd name="T1" fmla="*/ 1 h 30"/>
                <a:gd name="T2" fmla="*/ 23 w 57"/>
                <a:gd name="T3" fmla="*/ 0 h 30"/>
                <a:gd name="T4" fmla="*/ 26 w 57"/>
                <a:gd name="T5" fmla="*/ 2 h 30"/>
                <a:gd name="T6" fmla="*/ 29 w 57"/>
                <a:gd name="T7" fmla="*/ 4 h 30"/>
                <a:gd name="T8" fmla="*/ 31 w 57"/>
                <a:gd name="T9" fmla="*/ 7 h 30"/>
                <a:gd name="T10" fmla="*/ 34 w 57"/>
                <a:gd name="T11" fmla="*/ 10 h 30"/>
                <a:gd name="T12" fmla="*/ 34 w 57"/>
                <a:gd name="T13" fmla="*/ 9 h 30"/>
                <a:gd name="T14" fmla="*/ 35 w 57"/>
                <a:gd name="T15" fmla="*/ 9 h 30"/>
                <a:gd name="T16" fmla="*/ 44 w 57"/>
                <a:gd name="T17" fmla="*/ 7 h 30"/>
                <a:gd name="T18" fmla="*/ 51 w 57"/>
                <a:gd name="T19" fmla="*/ 9 h 30"/>
                <a:gd name="T20" fmla="*/ 56 w 57"/>
                <a:gd name="T21" fmla="*/ 15 h 30"/>
                <a:gd name="T22" fmla="*/ 57 w 57"/>
                <a:gd name="T23" fmla="*/ 20 h 30"/>
                <a:gd name="T24" fmla="*/ 57 w 57"/>
                <a:gd name="T25" fmla="*/ 22 h 30"/>
                <a:gd name="T26" fmla="*/ 56 w 57"/>
                <a:gd name="T27" fmla="*/ 23 h 30"/>
                <a:gd name="T28" fmla="*/ 53 w 57"/>
                <a:gd name="T29" fmla="*/ 25 h 30"/>
                <a:gd name="T30" fmla="*/ 50 w 57"/>
                <a:gd name="T31" fmla="*/ 26 h 30"/>
                <a:gd name="T32" fmla="*/ 46 w 57"/>
                <a:gd name="T33" fmla="*/ 25 h 30"/>
                <a:gd name="T34" fmla="*/ 42 w 57"/>
                <a:gd name="T35" fmla="*/ 22 h 30"/>
                <a:gd name="T36" fmla="*/ 39 w 57"/>
                <a:gd name="T37" fmla="*/ 19 h 30"/>
                <a:gd name="T38" fmla="*/ 36 w 57"/>
                <a:gd name="T39" fmla="*/ 16 h 30"/>
                <a:gd name="T40" fmla="*/ 30 w 57"/>
                <a:gd name="T41" fmla="*/ 21 h 30"/>
                <a:gd name="T42" fmla="*/ 25 w 57"/>
                <a:gd name="T43" fmla="*/ 25 h 30"/>
                <a:gd name="T44" fmla="*/ 18 w 57"/>
                <a:gd name="T45" fmla="*/ 29 h 30"/>
                <a:gd name="T46" fmla="*/ 10 w 57"/>
                <a:gd name="T47" fmla="*/ 29 h 30"/>
                <a:gd name="T48" fmla="*/ 5 w 57"/>
                <a:gd name="T49" fmla="*/ 28 h 30"/>
                <a:gd name="T50" fmla="*/ 1 w 57"/>
                <a:gd name="T51" fmla="*/ 24 h 30"/>
                <a:gd name="T52" fmla="*/ 2 w 57"/>
                <a:gd name="T53" fmla="*/ 18 h 30"/>
                <a:gd name="T54" fmla="*/ 10 w 57"/>
                <a:gd name="T55" fmla="*/ 16 h 30"/>
                <a:gd name="T56" fmla="*/ 16 w 57"/>
                <a:gd name="T57" fmla="*/ 18 h 30"/>
                <a:gd name="T58" fmla="*/ 21 w 57"/>
                <a:gd name="T59" fmla="*/ 20 h 30"/>
                <a:gd name="T60" fmla="*/ 24 w 57"/>
                <a:gd name="T61" fmla="*/ 18 h 30"/>
                <a:gd name="T62" fmla="*/ 27 w 57"/>
                <a:gd name="T63" fmla="*/ 16 h 30"/>
                <a:gd name="T64" fmla="*/ 29 w 57"/>
                <a:gd name="T65" fmla="*/ 13 h 30"/>
                <a:gd name="T66" fmla="*/ 32 w 57"/>
                <a:gd name="T67" fmla="*/ 11 h 30"/>
                <a:gd name="T68" fmla="*/ 27 w 57"/>
                <a:gd name="T69" fmla="*/ 6 h 30"/>
                <a:gd name="T70" fmla="*/ 22 w 57"/>
                <a:gd name="T71" fmla="*/ 2 h 30"/>
                <a:gd name="T72" fmla="*/ 21 w 57"/>
                <a:gd name="T73" fmla="*/ 2 h 30"/>
                <a:gd name="T74" fmla="*/ 21 w 57"/>
                <a:gd name="T75" fmla="*/ 1 h 30"/>
                <a:gd name="T76" fmla="*/ 10 w 57"/>
                <a:gd name="T77" fmla="*/ 18 h 30"/>
                <a:gd name="T78" fmla="*/ 7 w 57"/>
                <a:gd name="T79" fmla="*/ 18 h 30"/>
                <a:gd name="T80" fmla="*/ 4 w 57"/>
                <a:gd name="T81" fmla="*/ 19 h 30"/>
                <a:gd name="T82" fmla="*/ 4 w 57"/>
                <a:gd name="T83" fmla="*/ 20 h 30"/>
                <a:gd name="T84" fmla="*/ 4 w 57"/>
                <a:gd name="T85" fmla="*/ 21 h 30"/>
                <a:gd name="T86" fmla="*/ 6 w 57"/>
                <a:gd name="T87" fmla="*/ 22 h 30"/>
                <a:gd name="T88" fmla="*/ 10 w 57"/>
                <a:gd name="T89" fmla="*/ 23 h 30"/>
                <a:gd name="T90" fmla="*/ 15 w 57"/>
                <a:gd name="T91" fmla="*/ 23 h 30"/>
                <a:gd name="T92" fmla="*/ 19 w 57"/>
                <a:gd name="T93" fmla="*/ 21 h 30"/>
                <a:gd name="T94" fmla="*/ 15 w 57"/>
                <a:gd name="T95" fmla="*/ 20 h 30"/>
                <a:gd name="T96" fmla="*/ 10 w 57"/>
                <a:gd name="T97" fmla="*/ 18 h 30"/>
                <a:gd name="T98" fmla="*/ 50 w 57"/>
                <a:gd name="T99" fmla="*/ 24 h 30"/>
                <a:gd name="T100" fmla="*/ 53 w 57"/>
                <a:gd name="T101" fmla="*/ 23 h 30"/>
                <a:gd name="T102" fmla="*/ 54 w 57"/>
                <a:gd name="T103" fmla="*/ 21 h 30"/>
                <a:gd name="T104" fmla="*/ 54 w 57"/>
                <a:gd name="T105" fmla="*/ 18 h 30"/>
                <a:gd name="T106" fmla="*/ 52 w 57"/>
                <a:gd name="T107" fmla="*/ 16 h 30"/>
                <a:gd name="T108" fmla="*/ 48 w 57"/>
                <a:gd name="T109" fmla="*/ 14 h 30"/>
                <a:gd name="T110" fmla="*/ 44 w 57"/>
                <a:gd name="T111" fmla="*/ 13 h 30"/>
                <a:gd name="T112" fmla="*/ 41 w 57"/>
                <a:gd name="T113" fmla="*/ 13 h 30"/>
                <a:gd name="T114" fmla="*/ 37 w 57"/>
                <a:gd name="T115" fmla="*/ 15 h 30"/>
                <a:gd name="T116" fmla="*/ 40 w 57"/>
                <a:gd name="T117" fmla="*/ 18 h 30"/>
                <a:gd name="T118" fmla="*/ 43 w 57"/>
                <a:gd name="T119" fmla="*/ 21 h 30"/>
                <a:gd name="T120" fmla="*/ 46 w 57"/>
                <a:gd name="T121" fmla="*/ 23 h 30"/>
                <a:gd name="T122" fmla="*/ 50 w 57"/>
                <a:gd name="T123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30">
                  <a:moveTo>
                    <a:pt x="21" y="1"/>
                  </a:moveTo>
                  <a:cubicBezTo>
                    <a:pt x="22" y="0"/>
                    <a:pt x="22" y="0"/>
                    <a:pt x="23" y="0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7" y="2"/>
                    <a:pt x="28" y="3"/>
                    <a:pt x="29" y="4"/>
                  </a:cubicBezTo>
                  <a:cubicBezTo>
                    <a:pt x="30" y="5"/>
                    <a:pt x="30" y="6"/>
                    <a:pt x="31" y="7"/>
                  </a:cubicBezTo>
                  <a:cubicBezTo>
                    <a:pt x="32" y="8"/>
                    <a:pt x="33" y="9"/>
                    <a:pt x="34" y="10"/>
                  </a:cubicBezTo>
                  <a:cubicBezTo>
                    <a:pt x="34" y="10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8" y="7"/>
                    <a:pt x="41" y="7"/>
                    <a:pt x="44" y="7"/>
                  </a:cubicBezTo>
                  <a:cubicBezTo>
                    <a:pt x="47" y="7"/>
                    <a:pt x="49" y="8"/>
                    <a:pt x="51" y="9"/>
                  </a:cubicBezTo>
                  <a:cubicBezTo>
                    <a:pt x="53" y="11"/>
                    <a:pt x="55" y="12"/>
                    <a:pt x="56" y="15"/>
                  </a:cubicBezTo>
                  <a:cubicBezTo>
                    <a:pt x="57" y="16"/>
                    <a:pt x="57" y="18"/>
                    <a:pt x="57" y="20"/>
                  </a:cubicBezTo>
                  <a:cubicBezTo>
                    <a:pt x="57" y="20"/>
                    <a:pt x="57" y="21"/>
                    <a:pt x="57" y="22"/>
                  </a:cubicBezTo>
                  <a:cubicBezTo>
                    <a:pt x="56" y="22"/>
                    <a:pt x="56" y="23"/>
                    <a:pt x="56" y="23"/>
                  </a:cubicBezTo>
                  <a:cubicBezTo>
                    <a:pt x="55" y="24"/>
                    <a:pt x="54" y="25"/>
                    <a:pt x="53" y="25"/>
                  </a:cubicBezTo>
                  <a:cubicBezTo>
                    <a:pt x="52" y="26"/>
                    <a:pt x="51" y="26"/>
                    <a:pt x="50" y="26"/>
                  </a:cubicBezTo>
                  <a:cubicBezTo>
                    <a:pt x="49" y="26"/>
                    <a:pt x="47" y="25"/>
                    <a:pt x="46" y="25"/>
                  </a:cubicBezTo>
                  <a:cubicBezTo>
                    <a:pt x="44" y="24"/>
                    <a:pt x="43" y="23"/>
                    <a:pt x="42" y="22"/>
                  </a:cubicBezTo>
                  <a:cubicBezTo>
                    <a:pt x="41" y="22"/>
                    <a:pt x="40" y="21"/>
                    <a:pt x="39" y="19"/>
                  </a:cubicBezTo>
                  <a:cubicBezTo>
                    <a:pt x="38" y="18"/>
                    <a:pt x="37" y="17"/>
                    <a:pt x="36" y="16"/>
                  </a:cubicBezTo>
                  <a:cubicBezTo>
                    <a:pt x="34" y="17"/>
                    <a:pt x="32" y="19"/>
                    <a:pt x="30" y="21"/>
                  </a:cubicBezTo>
                  <a:cubicBezTo>
                    <a:pt x="29" y="23"/>
                    <a:pt x="27" y="24"/>
                    <a:pt x="25" y="25"/>
                  </a:cubicBezTo>
                  <a:cubicBezTo>
                    <a:pt x="23" y="27"/>
                    <a:pt x="21" y="28"/>
                    <a:pt x="18" y="29"/>
                  </a:cubicBezTo>
                  <a:cubicBezTo>
                    <a:pt x="16" y="29"/>
                    <a:pt x="13" y="30"/>
                    <a:pt x="10" y="29"/>
                  </a:cubicBezTo>
                  <a:cubicBezTo>
                    <a:pt x="8" y="29"/>
                    <a:pt x="6" y="29"/>
                    <a:pt x="5" y="28"/>
                  </a:cubicBezTo>
                  <a:cubicBezTo>
                    <a:pt x="3" y="27"/>
                    <a:pt x="2" y="25"/>
                    <a:pt x="1" y="24"/>
                  </a:cubicBezTo>
                  <a:cubicBezTo>
                    <a:pt x="0" y="22"/>
                    <a:pt x="0" y="20"/>
                    <a:pt x="2" y="18"/>
                  </a:cubicBezTo>
                  <a:cubicBezTo>
                    <a:pt x="3" y="16"/>
                    <a:pt x="6" y="15"/>
                    <a:pt x="10" y="16"/>
                  </a:cubicBezTo>
                  <a:cubicBezTo>
                    <a:pt x="12" y="16"/>
                    <a:pt x="14" y="17"/>
                    <a:pt x="16" y="18"/>
                  </a:cubicBezTo>
                  <a:cubicBezTo>
                    <a:pt x="18" y="19"/>
                    <a:pt x="20" y="19"/>
                    <a:pt x="21" y="20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5" y="17"/>
                    <a:pt x="26" y="17"/>
                    <a:pt x="27" y="16"/>
                  </a:cubicBezTo>
                  <a:cubicBezTo>
                    <a:pt x="28" y="15"/>
                    <a:pt x="28" y="14"/>
                    <a:pt x="29" y="13"/>
                  </a:cubicBezTo>
                  <a:cubicBezTo>
                    <a:pt x="30" y="13"/>
                    <a:pt x="31" y="12"/>
                    <a:pt x="32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6" y="4"/>
                    <a:pt x="24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10" y="18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6" y="18"/>
                    <a:pt x="5" y="18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7" y="23"/>
                    <a:pt x="8" y="23"/>
                    <a:pt x="10" y="23"/>
                  </a:cubicBezTo>
                  <a:cubicBezTo>
                    <a:pt x="12" y="23"/>
                    <a:pt x="13" y="23"/>
                    <a:pt x="15" y="23"/>
                  </a:cubicBezTo>
                  <a:cubicBezTo>
                    <a:pt x="16" y="23"/>
                    <a:pt x="18" y="22"/>
                    <a:pt x="19" y="21"/>
                  </a:cubicBezTo>
                  <a:cubicBezTo>
                    <a:pt x="18" y="21"/>
                    <a:pt x="16" y="20"/>
                    <a:pt x="15" y="20"/>
                  </a:cubicBezTo>
                  <a:cubicBezTo>
                    <a:pt x="13" y="19"/>
                    <a:pt x="12" y="18"/>
                    <a:pt x="10" y="18"/>
                  </a:cubicBezTo>
                  <a:close/>
                  <a:moveTo>
                    <a:pt x="50" y="24"/>
                  </a:moveTo>
                  <a:cubicBezTo>
                    <a:pt x="51" y="24"/>
                    <a:pt x="52" y="24"/>
                    <a:pt x="53" y="23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3" y="18"/>
                    <a:pt x="53" y="17"/>
                    <a:pt x="52" y="16"/>
                  </a:cubicBezTo>
                  <a:cubicBezTo>
                    <a:pt x="51" y="15"/>
                    <a:pt x="50" y="14"/>
                    <a:pt x="48" y="14"/>
                  </a:cubicBezTo>
                  <a:cubicBezTo>
                    <a:pt x="47" y="13"/>
                    <a:pt x="46" y="13"/>
                    <a:pt x="44" y="13"/>
                  </a:cubicBezTo>
                  <a:cubicBezTo>
                    <a:pt x="43" y="13"/>
                    <a:pt x="42" y="13"/>
                    <a:pt x="41" y="13"/>
                  </a:cubicBezTo>
                  <a:cubicBezTo>
                    <a:pt x="39" y="14"/>
                    <a:pt x="38" y="14"/>
                    <a:pt x="37" y="15"/>
                  </a:cubicBezTo>
                  <a:cubicBezTo>
                    <a:pt x="38" y="16"/>
                    <a:pt x="39" y="17"/>
                    <a:pt x="40" y="18"/>
                  </a:cubicBezTo>
                  <a:cubicBezTo>
                    <a:pt x="41" y="19"/>
                    <a:pt x="42" y="20"/>
                    <a:pt x="43" y="21"/>
                  </a:cubicBezTo>
                  <a:cubicBezTo>
                    <a:pt x="44" y="22"/>
                    <a:pt x="45" y="22"/>
                    <a:pt x="46" y="23"/>
                  </a:cubicBezTo>
                  <a:cubicBezTo>
                    <a:pt x="48" y="23"/>
                    <a:pt x="49" y="24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0" name="Freeform 4052">
              <a:extLst>
                <a:ext uri="{FF2B5EF4-FFF2-40B4-BE49-F238E27FC236}">
                  <a16:creationId xmlns:a16="http://schemas.microsoft.com/office/drawing/2014/main" id="{4FABA9A9-74E2-4FDF-8DFF-50D5C198AD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6388" y="1463676"/>
              <a:ext cx="368300" cy="169863"/>
            </a:xfrm>
            <a:custGeom>
              <a:avLst/>
              <a:gdLst>
                <a:gd name="T0" fmla="*/ 4 w 36"/>
                <a:gd name="T1" fmla="*/ 10 h 17"/>
                <a:gd name="T2" fmla="*/ 3 w 36"/>
                <a:gd name="T3" fmla="*/ 12 h 17"/>
                <a:gd name="T4" fmla="*/ 2 w 36"/>
                <a:gd name="T5" fmla="*/ 13 h 17"/>
                <a:gd name="T6" fmla="*/ 0 w 36"/>
                <a:gd name="T7" fmla="*/ 12 h 17"/>
                <a:gd name="T8" fmla="*/ 0 w 36"/>
                <a:gd name="T9" fmla="*/ 10 h 17"/>
                <a:gd name="T10" fmla="*/ 0 w 36"/>
                <a:gd name="T11" fmla="*/ 8 h 17"/>
                <a:gd name="T12" fmla="*/ 2 w 36"/>
                <a:gd name="T13" fmla="*/ 8 h 17"/>
                <a:gd name="T14" fmla="*/ 3 w 36"/>
                <a:gd name="T15" fmla="*/ 8 h 17"/>
                <a:gd name="T16" fmla="*/ 4 w 36"/>
                <a:gd name="T17" fmla="*/ 10 h 17"/>
                <a:gd name="T18" fmla="*/ 10 w 36"/>
                <a:gd name="T19" fmla="*/ 1 h 17"/>
                <a:gd name="T20" fmla="*/ 11 w 36"/>
                <a:gd name="T21" fmla="*/ 0 h 17"/>
                <a:gd name="T22" fmla="*/ 12 w 36"/>
                <a:gd name="T23" fmla="*/ 0 h 17"/>
                <a:gd name="T24" fmla="*/ 16 w 36"/>
                <a:gd name="T25" fmla="*/ 1 h 17"/>
                <a:gd name="T26" fmla="*/ 19 w 36"/>
                <a:gd name="T27" fmla="*/ 2 h 17"/>
                <a:gd name="T28" fmla="*/ 24 w 36"/>
                <a:gd name="T29" fmla="*/ 3 h 17"/>
                <a:gd name="T30" fmla="*/ 32 w 36"/>
                <a:gd name="T31" fmla="*/ 7 h 17"/>
                <a:gd name="T32" fmla="*/ 34 w 36"/>
                <a:gd name="T33" fmla="*/ 8 h 17"/>
                <a:gd name="T34" fmla="*/ 35 w 36"/>
                <a:gd name="T35" fmla="*/ 9 h 17"/>
                <a:gd name="T36" fmla="*/ 36 w 36"/>
                <a:gd name="T37" fmla="*/ 10 h 17"/>
                <a:gd name="T38" fmla="*/ 36 w 36"/>
                <a:gd name="T39" fmla="*/ 12 h 17"/>
                <a:gd name="T40" fmla="*/ 36 w 36"/>
                <a:gd name="T41" fmla="*/ 13 h 17"/>
                <a:gd name="T42" fmla="*/ 34 w 36"/>
                <a:gd name="T43" fmla="*/ 15 h 17"/>
                <a:gd name="T44" fmla="*/ 28 w 36"/>
                <a:gd name="T45" fmla="*/ 17 h 17"/>
                <a:gd name="T46" fmla="*/ 25 w 36"/>
                <a:gd name="T47" fmla="*/ 16 h 17"/>
                <a:gd name="T48" fmla="*/ 21 w 36"/>
                <a:gd name="T49" fmla="*/ 16 h 17"/>
                <a:gd name="T50" fmla="*/ 17 w 36"/>
                <a:gd name="T51" fmla="*/ 15 h 17"/>
                <a:gd name="T52" fmla="*/ 14 w 36"/>
                <a:gd name="T53" fmla="*/ 15 h 17"/>
                <a:gd name="T54" fmla="*/ 12 w 36"/>
                <a:gd name="T55" fmla="*/ 14 h 17"/>
                <a:gd name="T56" fmla="*/ 11 w 36"/>
                <a:gd name="T57" fmla="*/ 14 h 17"/>
                <a:gd name="T58" fmla="*/ 10 w 36"/>
                <a:gd name="T59" fmla="*/ 13 h 17"/>
                <a:gd name="T60" fmla="*/ 10 w 36"/>
                <a:gd name="T61" fmla="*/ 11 h 17"/>
                <a:gd name="T62" fmla="*/ 10 w 36"/>
                <a:gd name="T63" fmla="*/ 9 h 17"/>
                <a:gd name="T64" fmla="*/ 12 w 36"/>
                <a:gd name="T65" fmla="*/ 8 h 17"/>
                <a:gd name="T66" fmla="*/ 15 w 36"/>
                <a:gd name="T67" fmla="*/ 9 h 17"/>
                <a:gd name="T68" fmla="*/ 18 w 36"/>
                <a:gd name="T69" fmla="*/ 9 h 17"/>
                <a:gd name="T70" fmla="*/ 21 w 36"/>
                <a:gd name="T71" fmla="*/ 10 h 17"/>
                <a:gd name="T72" fmla="*/ 29 w 36"/>
                <a:gd name="T73" fmla="*/ 10 h 17"/>
                <a:gd name="T74" fmla="*/ 31 w 36"/>
                <a:gd name="T75" fmla="*/ 9 h 17"/>
                <a:gd name="T76" fmla="*/ 29 w 36"/>
                <a:gd name="T77" fmla="*/ 7 h 17"/>
                <a:gd name="T78" fmla="*/ 23 w 36"/>
                <a:gd name="T79" fmla="*/ 5 h 17"/>
                <a:gd name="T80" fmla="*/ 19 w 36"/>
                <a:gd name="T81" fmla="*/ 4 h 17"/>
                <a:gd name="T82" fmla="*/ 15 w 36"/>
                <a:gd name="T83" fmla="*/ 3 h 17"/>
                <a:gd name="T84" fmla="*/ 11 w 36"/>
                <a:gd name="T85" fmla="*/ 2 h 17"/>
                <a:gd name="T86" fmla="*/ 10 w 36"/>
                <a:gd name="T87" fmla="*/ 2 h 17"/>
                <a:gd name="T88" fmla="*/ 10 w 36"/>
                <a:gd name="T8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" h="17">
                  <a:moveTo>
                    <a:pt x="4" y="10"/>
                  </a:moveTo>
                  <a:cubicBezTo>
                    <a:pt x="4" y="11"/>
                    <a:pt x="4" y="12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3"/>
                    <a:pt x="1" y="13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10"/>
                    <a:pt x="4" y="10"/>
                  </a:cubicBezTo>
                  <a:close/>
                  <a:moveTo>
                    <a:pt x="10" y="1"/>
                  </a:move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0"/>
                    <a:pt x="16" y="1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1" y="2"/>
                    <a:pt x="22" y="3"/>
                    <a:pt x="24" y="3"/>
                  </a:cubicBezTo>
                  <a:cubicBezTo>
                    <a:pt x="28" y="4"/>
                    <a:pt x="30" y="6"/>
                    <a:pt x="32" y="7"/>
                  </a:cubicBezTo>
                  <a:cubicBezTo>
                    <a:pt x="33" y="7"/>
                    <a:pt x="33" y="7"/>
                    <a:pt x="34" y="8"/>
                  </a:cubicBezTo>
                  <a:cubicBezTo>
                    <a:pt x="34" y="8"/>
                    <a:pt x="35" y="9"/>
                    <a:pt x="35" y="9"/>
                  </a:cubicBezTo>
                  <a:cubicBezTo>
                    <a:pt x="35" y="9"/>
                    <a:pt x="36" y="10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5"/>
                    <a:pt x="34" y="15"/>
                  </a:cubicBezTo>
                  <a:cubicBezTo>
                    <a:pt x="33" y="16"/>
                    <a:pt x="31" y="17"/>
                    <a:pt x="28" y="17"/>
                  </a:cubicBezTo>
                  <a:cubicBezTo>
                    <a:pt x="27" y="17"/>
                    <a:pt x="26" y="17"/>
                    <a:pt x="25" y="16"/>
                  </a:cubicBezTo>
                  <a:cubicBezTo>
                    <a:pt x="23" y="16"/>
                    <a:pt x="22" y="16"/>
                    <a:pt x="21" y="16"/>
                  </a:cubicBezTo>
                  <a:cubicBezTo>
                    <a:pt x="19" y="16"/>
                    <a:pt x="18" y="16"/>
                    <a:pt x="17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3" y="15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8"/>
                    <a:pt x="11" y="8"/>
                    <a:pt x="12" y="8"/>
                  </a:cubicBezTo>
                  <a:cubicBezTo>
                    <a:pt x="13" y="8"/>
                    <a:pt x="14" y="8"/>
                    <a:pt x="15" y="9"/>
                  </a:cubicBezTo>
                  <a:cubicBezTo>
                    <a:pt x="15" y="9"/>
                    <a:pt x="16" y="9"/>
                    <a:pt x="18" y="9"/>
                  </a:cubicBezTo>
                  <a:cubicBezTo>
                    <a:pt x="19" y="9"/>
                    <a:pt x="20" y="10"/>
                    <a:pt x="21" y="10"/>
                  </a:cubicBezTo>
                  <a:cubicBezTo>
                    <a:pt x="25" y="10"/>
                    <a:pt x="27" y="10"/>
                    <a:pt x="29" y="10"/>
                  </a:cubicBezTo>
                  <a:cubicBezTo>
                    <a:pt x="31" y="10"/>
                    <a:pt x="31" y="10"/>
                    <a:pt x="31" y="9"/>
                  </a:cubicBezTo>
                  <a:cubicBezTo>
                    <a:pt x="31" y="9"/>
                    <a:pt x="30" y="8"/>
                    <a:pt x="29" y="7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4" y="3"/>
                    <a:pt x="13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1" name="Freeform 4053">
              <a:extLst>
                <a:ext uri="{FF2B5EF4-FFF2-40B4-BE49-F238E27FC236}">
                  <a16:creationId xmlns:a16="http://schemas.microsoft.com/office/drawing/2014/main" id="{EBD50BDC-6B66-43B3-BF41-E0E1D3EB3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8301" y="1166813"/>
              <a:ext cx="488950" cy="457200"/>
            </a:xfrm>
            <a:custGeom>
              <a:avLst/>
              <a:gdLst>
                <a:gd name="T0" fmla="*/ 5 w 48"/>
                <a:gd name="T1" fmla="*/ 0 h 46"/>
                <a:gd name="T2" fmla="*/ 19 w 48"/>
                <a:gd name="T3" fmla="*/ 4 h 46"/>
                <a:gd name="T4" fmla="*/ 30 w 48"/>
                <a:gd name="T5" fmla="*/ 16 h 46"/>
                <a:gd name="T6" fmla="*/ 32 w 48"/>
                <a:gd name="T7" fmla="*/ 24 h 46"/>
                <a:gd name="T8" fmla="*/ 42 w 48"/>
                <a:gd name="T9" fmla="*/ 32 h 46"/>
                <a:gd name="T10" fmla="*/ 46 w 48"/>
                <a:gd name="T11" fmla="*/ 35 h 46"/>
                <a:gd name="T12" fmla="*/ 48 w 48"/>
                <a:gd name="T13" fmla="*/ 41 h 46"/>
                <a:gd name="T14" fmla="*/ 45 w 48"/>
                <a:gd name="T15" fmla="*/ 45 h 46"/>
                <a:gd name="T16" fmla="*/ 36 w 48"/>
                <a:gd name="T17" fmla="*/ 43 h 46"/>
                <a:gd name="T18" fmla="*/ 32 w 48"/>
                <a:gd name="T19" fmla="*/ 37 h 46"/>
                <a:gd name="T20" fmla="*/ 31 w 48"/>
                <a:gd name="T21" fmla="*/ 34 h 46"/>
                <a:gd name="T22" fmla="*/ 19 w 48"/>
                <a:gd name="T23" fmla="*/ 33 h 46"/>
                <a:gd name="T24" fmla="*/ 9 w 48"/>
                <a:gd name="T25" fmla="*/ 32 h 46"/>
                <a:gd name="T26" fmla="*/ 5 w 48"/>
                <a:gd name="T27" fmla="*/ 32 h 46"/>
                <a:gd name="T28" fmla="*/ 3 w 48"/>
                <a:gd name="T29" fmla="*/ 29 h 46"/>
                <a:gd name="T30" fmla="*/ 5 w 48"/>
                <a:gd name="T31" fmla="*/ 26 h 46"/>
                <a:gd name="T32" fmla="*/ 7 w 48"/>
                <a:gd name="T33" fmla="*/ 26 h 46"/>
                <a:gd name="T34" fmla="*/ 0 w 48"/>
                <a:gd name="T35" fmla="*/ 18 h 46"/>
                <a:gd name="T36" fmla="*/ 3 w 48"/>
                <a:gd name="T37" fmla="*/ 12 h 46"/>
                <a:gd name="T38" fmla="*/ 7 w 48"/>
                <a:gd name="T39" fmla="*/ 11 h 46"/>
                <a:gd name="T40" fmla="*/ 18 w 48"/>
                <a:gd name="T41" fmla="*/ 12 h 46"/>
                <a:gd name="T42" fmla="*/ 19 w 48"/>
                <a:gd name="T43" fmla="*/ 23 h 46"/>
                <a:gd name="T44" fmla="*/ 19 w 48"/>
                <a:gd name="T45" fmla="*/ 26 h 46"/>
                <a:gd name="T46" fmla="*/ 31 w 48"/>
                <a:gd name="T47" fmla="*/ 28 h 46"/>
                <a:gd name="T48" fmla="*/ 29 w 48"/>
                <a:gd name="T49" fmla="*/ 17 h 46"/>
                <a:gd name="T50" fmla="*/ 21 w 48"/>
                <a:gd name="T51" fmla="*/ 8 h 46"/>
                <a:gd name="T52" fmla="*/ 5 w 48"/>
                <a:gd name="T53" fmla="*/ 2 h 46"/>
                <a:gd name="T54" fmla="*/ 4 w 48"/>
                <a:gd name="T55" fmla="*/ 1 h 46"/>
                <a:gd name="T56" fmla="*/ 7 w 48"/>
                <a:gd name="T57" fmla="*/ 23 h 46"/>
                <a:gd name="T58" fmla="*/ 11 w 48"/>
                <a:gd name="T59" fmla="*/ 24 h 46"/>
                <a:gd name="T60" fmla="*/ 14 w 48"/>
                <a:gd name="T61" fmla="*/ 23 h 46"/>
                <a:gd name="T62" fmla="*/ 18 w 48"/>
                <a:gd name="T63" fmla="*/ 21 h 46"/>
                <a:gd name="T64" fmla="*/ 18 w 48"/>
                <a:gd name="T65" fmla="*/ 19 h 46"/>
                <a:gd name="T66" fmla="*/ 10 w 48"/>
                <a:gd name="T67" fmla="*/ 17 h 46"/>
                <a:gd name="T68" fmla="*/ 4 w 48"/>
                <a:gd name="T69" fmla="*/ 18 h 46"/>
                <a:gd name="T70" fmla="*/ 5 w 48"/>
                <a:gd name="T71" fmla="*/ 21 h 46"/>
                <a:gd name="T72" fmla="*/ 45 w 48"/>
                <a:gd name="T73" fmla="*/ 42 h 46"/>
                <a:gd name="T74" fmla="*/ 43 w 48"/>
                <a:gd name="T75" fmla="*/ 39 h 46"/>
                <a:gd name="T76" fmla="*/ 37 w 48"/>
                <a:gd name="T77" fmla="*/ 36 h 46"/>
                <a:gd name="T78" fmla="*/ 35 w 48"/>
                <a:gd name="T79" fmla="*/ 38 h 46"/>
                <a:gd name="T80" fmla="*/ 41 w 48"/>
                <a:gd name="T81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46">
                  <a:moveTo>
                    <a:pt x="4" y="1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1" y="1"/>
                    <a:pt x="16" y="2"/>
                    <a:pt x="19" y="4"/>
                  </a:cubicBezTo>
                  <a:cubicBezTo>
                    <a:pt x="23" y="6"/>
                    <a:pt x="26" y="9"/>
                    <a:pt x="28" y="12"/>
                  </a:cubicBezTo>
                  <a:cubicBezTo>
                    <a:pt x="29" y="13"/>
                    <a:pt x="30" y="14"/>
                    <a:pt x="30" y="16"/>
                  </a:cubicBezTo>
                  <a:cubicBezTo>
                    <a:pt x="31" y="17"/>
                    <a:pt x="31" y="19"/>
                    <a:pt x="32" y="20"/>
                  </a:cubicBezTo>
                  <a:cubicBezTo>
                    <a:pt x="32" y="21"/>
                    <a:pt x="32" y="23"/>
                    <a:pt x="32" y="24"/>
                  </a:cubicBezTo>
                  <a:cubicBezTo>
                    <a:pt x="32" y="25"/>
                    <a:pt x="33" y="27"/>
                    <a:pt x="33" y="28"/>
                  </a:cubicBezTo>
                  <a:cubicBezTo>
                    <a:pt x="37" y="29"/>
                    <a:pt x="40" y="30"/>
                    <a:pt x="42" y="32"/>
                  </a:cubicBezTo>
                  <a:cubicBezTo>
                    <a:pt x="42" y="32"/>
                    <a:pt x="43" y="32"/>
                    <a:pt x="44" y="33"/>
                  </a:cubicBezTo>
                  <a:cubicBezTo>
                    <a:pt x="44" y="34"/>
                    <a:pt x="45" y="35"/>
                    <a:pt x="46" y="35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8" y="42"/>
                    <a:pt x="47" y="43"/>
                    <a:pt x="47" y="43"/>
                  </a:cubicBezTo>
                  <a:cubicBezTo>
                    <a:pt x="46" y="44"/>
                    <a:pt x="46" y="45"/>
                    <a:pt x="45" y="45"/>
                  </a:cubicBezTo>
                  <a:cubicBezTo>
                    <a:pt x="44" y="45"/>
                    <a:pt x="42" y="46"/>
                    <a:pt x="40" y="45"/>
                  </a:cubicBezTo>
                  <a:cubicBezTo>
                    <a:pt x="39" y="45"/>
                    <a:pt x="37" y="44"/>
                    <a:pt x="36" y="43"/>
                  </a:cubicBezTo>
                  <a:cubicBezTo>
                    <a:pt x="35" y="42"/>
                    <a:pt x="34" y="41"/>
                    <a:pt x="33" y="40"/>
                  </a:cubicBezTo>
                  <a:cubicBezTo>
                    <a:pt x="33" y="39"/>
                    <a:pt x="32" y="38"/>
                    <a:pt x="32" y="37"/>
                  </a:cubicBezTo>
                  <a:cubicBezTo>
                    <a:pt x="32" y="36"/>
                    <a:pt x="32" y="36"/>
                    <a:pt x="32" y="35"/>
                  </a:cubicBezTo>
                  <a:cubicBezTo>
                    <a:pt x="31" y="35"/>
                    <a:pt x="31" y="35"/>
                    <a:pt x="31" y="34"/>
                  </a:cubicBezTo>
                  <a:cubicBezTo>
                    <a:pt x="29" y="34"/>
                    <a:pt x="28" y="33"/>
                    <a:pt x="25" y="33"/>
                  </a:cubicBezTo>
                  <a:cubicBezTo>
                    <a:pt x="23" y="33"/>
                    <a:pt x="21" y="33"/>
                    <a:pt x="19" y="33"/>
                  </a:cubicBezTo>
                  <a:cubicBezTo>
                    <a:pt x="18" y="32"/>
                    <a:pt x="16" y="32"/>
                    <a:pt x="14" y="32"/>
                  </a:cubicBezTo>
                  <a:cubicBezTo>
                    <a:pt x="12" y="32"/>
                    <a:pt x="11" y="32"/>
                    <a:pt x="9" y="32"/>
                  </a:cubicBezTo>
                  <a:cubicBezTo>
                    <a:pt x="8" y="32"/>
                    <a:pt x="7" y="32"/>
                    <a:pt x="6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3" y="31"/>
                    <a:pt x="3" y="30"/>
                    <a:pt x="3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6" y="26"/>
                    <a:pt x="6" y="26"/>
                    <a:pt x="7" y="26"/>
                  </a:cubicBezTo>
                  <a:cubicBezTo>
                    <a:pt x="5" y="25"/>
                    <a:pt x="3" y="23"/>
                    <a:pt x="2" y="22"/>
                  </a:cubicBezTo>
                  <a:cubicBezTo>
                    <a:pt x="1" y="21"/>
                    <a:pt x="1" y="19"/>
                    <a:pt x="0" y="18"/>
                  </a:cubicBezTo>
                  <a:cubicBezTo>
                    <a:pt x="0" y="16"/>
                    <a:pt x="1" y="14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6" y="11"/>
                    <a:pt x="7" y="11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3" y="10"/>
                    <a:pt x="16" y="11"/>
                    <a:pt x="18" y="12"/>
                  </a:cubicBezTo>
                  <a:cubicBezTo>
                    <a:pt x="21" y="13"/>
                    <a:pt x="22" y="15"/>
                    <a:pt x="22" y="17"/>
                  </a:cubicBezTo>
                  <a:cubicBezTo>
                    <a:pt x="22" y="19"/>
                    <a:pt x="21" y="21"/>
                    <a:pt x="19" y="23"/>
                  </a:cubicBezTo>
                  <a:cubicBezTo>
                    <a:pt x="18" y="24"/>
                    <a:pt x="16" y="25"/>
                    <a:pt x="13" y="26"/>
                  </a:cubicBezTo>
                  <a:cubicBezTo>
                    <a:pt x="15" y="26"/>
                    <a:pt x="17" y="26"/>
                    <a:pt x="19" y="26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7" y="27"/>
                    <a:pt x="29" y="27"/>
                    <a:pt x="31" y="28"/>
                  </a:cubicBezTo>
                  <a:cubicBezTo>
                    <a:pt x="30" y="26"/>
                    <a:pt x="30" y="24"/>
                    <a:pt x="30" y="22"/>
                  </a:cubicBezTo>
                  <a:cubicBezTo>
                    <a:pt x="30" y="21"/>
                    <a:pt x="29" y="19"/>
                    <a:pt x="29" y="17"/>
                  </a:cubicBezTo>
                  <a:cubicBezTo>
                    <a:pt x="28" y="16"/>
                    <a:pt x="27" y="14"/>
                    <a:pt x="26" y="12"/>
                  </a:cubicBezTo>
                  <a:cubicBezTo>
                    <a:pt x="25" y="11"/>
                    <a:pt x="23" y="9"/>
                    <a:pt x="21" y="8"/>
                  </a:cubicBezTo>
                  <a:cubicBezTo>
                    <a:pt x="20" y="7"/>
                    <a:pt x="17" y="5"/>
                    <a:pt x="15" y="4"/>
                  </a:cubicBezTo>
                  <a:cubicBezTo>
                    <a:pt x="12" y="3"/>
                    <a:pt x="9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2"/>
                    <a:pt x="6" y="23"/>
                    <a:pt x="7" y="23"/>
                  </a:cubicBezTo>
                  <a:cubicBezTo>
                    <a:pt x="8" y="24"/>
                    <a:pt x="9" y="24"/>
                    <a:pt x="10" y="25"/>
                  </a:cubicBezTo>
                  <a:cubicBezTo>
                    <a:pt x="11" y="25"/>
                    <a:pt x="11" y="25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4" y="24"/>
                    <a:pt x="14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9" y="20"/>
                    <a:pt x="19" y="20"/>
                  </a:cubicBezTo>
                  <a:cubicBezTo>
                    <a:pt x="19" y="20"/>
                    <a:pt x="19" y="19"/>
                    <a:pt x="18" y="19"/>
                  </a:cubicBezTo>
                  <a:cubicBezTo>
                    <a:pt x="18" y="18"/>
                    <a:pt x="17" y="18"/>
                    <a:pt x="16" y="18"/>
                  </a:cubicBezTo>
                  <a:cubicBezTo>
                    <a:pt x="14" y="17"/>
                    <a:pt x="12" y="17"/>
                    <a:pt x="10" y="17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4" y="18"/>
                    <a:pt x="3" y="19"/>
                    <a:pt x="3" y="19"/>
                  </a:cubicBezTo>
                  <a:cubicBezTo>
                    <a:pt x="3" y="20"/>
                    <a:pt x="4" y="21"/>
                    <a:pt x="5" y="21"/>
                  </a:cubicBezTo>
                  <a:close/>
                  <a:moveTo>
                    <a:pt x="44" y="43"/>
                  </a:moveTo>
                  <a:cubicBezTo>
                    <a:pt x="45" y="43"/>
                    <a:pt x="45" y="42"/>
                    <a:pt x="45" y="42"/>
                  </a:cubicBezTo>
                  <a:cubicBezTo>
                    <a:pt x="45" y="42"/>
                    <a:pt x="45" y="41"/>
                    <a:pt x="44" y="41"/>
                  </a:cubicBezTo>
                  <a:cubicBezTo>
                    <a:pt x="44" y="40"/>
                    <a:pt x="43" y="40"/>
                    <a:pt x="43" y="39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40" y="37"/>
                    <a:pt x="39" y="36"/>
                    <a:pt x="37" y="36"/>
                  </a:cubicBezTo>
                  <a:cubicBezTo>
                    <a:pt x="36" y="35"/>
                    <a:pt x="35" y="35"/>
                    <a:pt x="34" y="35"/>
                  </a:cubicBezTo>
                  <a:cubicBezTo>
                    <a:pt x="34" y="36"/>
                    <a:pt x="34" y="37"/>
                    <a:pt x="35" y="38"/>
                  </a:cubicBezTo>
                  <a:cubicBezTo>
                    <a:pt x="35" y="39"/>
                    <a:pt x="36" y="40"/>
                    <a:pt x="37" y="41"/>
                  </a:cubicBezTo>
                  <a:cubicBezTo>
                    <a:pt x="38" y="42"/>
                    <a:pt x="40" y="43"/>
                    <a:pt x="41" y="43"/>
                  </a:cubicBezTo>
                  <a:cubicBezTo>
                    <a:pt x="42" y="43"/>
                    <a:pt x="43" y="43"/>
                    <a:pt x="4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2" name="Freeform 4054">
              <a:extLst>
                <a:ext uri="{FF2B5EF4-FFF2-40B4-BE49-F238E27FC236}">
                  <a16:creationId xmlns:a16="http://schemas.microsoft.com/office/drawing/2014/main" id="{D28822DF-19E8-4CE9-B771-55A271887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2713" y="2765426"/>
              <a:ext cx="866775" cy="1082675"/>
            </a:xfrm>
            <a:custGeom>
              <a:avLst/>
              <a:gdLst>
                <a:gd name="T0" fmla="*/ 37 w 85"/>
                <a:gd name="T1" fmla="*/ 6 h 109"/>
                <a:gd name="T2" fmla="*/ 27 w 85"/>
                <a:gd name="T3" fmla="*/ 15 h 109"/>
                <a:gd name="T4" fmla="*/ 35 w 85"/>
                <a:gd name="T5" fmla="*/ 7 h 109"/>
                <a:gd name="T6" fmla="*/ 23 w 85"/>
                <a:gd name="T7" fmla="*/ 16 h 109"/>
                <a:gd name="T8" fmla="*/ 18 w 85"/>
                <a:gd name="T9" fmla="*/ 15 h 109"/>
                <a:gd name="T10" fmla="*/ 15 w 85"/>
                <a:gd name="T11" fmla="*/ 14 h 109"/>
                <a:gd name="T12" fmla="*/ 4 w 85"/>
                <a:gd name="T13" fmla="*/ 36 h 109"/>
                <a:gd name="T14" fmla="*/ 4 w 85"/>
                <a:gd name="T15" fmla="*/ 42 h 109"/>
                <a:gd name="T16" fmla="*/ 11 w 85"/>
                <a:gd name="T17" fmla="*/ 36 h 109"/>
                <a:gd name="T18" fmla="*/ 9 w 85"/>
                <a:gd name="T19" fmla="*/ 37 h 109"/>
                <a:gd name="T20" fmla="*/ 2 w 85"/>
                <a:gd name="T21" fmla="*/ 46 h 109"/>
                <a:gd name="T22" fmla="*/ 30 w 85"/>
                <a:gd name="T23" fmla="*/ 92 h 109"/>
                <a:gd name="T24" fmla="*/ 67 w 85"/>
                <a:gd name="T25" fmla="*/ 106 h 109"/>
                <a:gd name="T26" fmla="*/ 59 w 85"/>
                <a:gd name="T27" fmla="*/ 102 h 109"/>
                <a:gd name="T28" fmla="*/ 60 w 85"/>
                <a:gd name="T29" fmla="*/ 99 h 109"/>
                <a:gd name="T30" fmla="*/ 76 w 85"/>
                <a:gd name="T31" fmla="*/ 103 h 109"/>
                <a:gd name="T32" fmla="*/ 80 w 85"/>
                <a:gd name="T33" fmla="*/ 100 h 109"/>
                <a:gd name="T34" fmla="*/ 70 w 85"/>
                <a:gd name="T35" fmla="*/ 63 h 109"/>
                <a:gd name="T36" fmla="*/ 65 w 85"/>
                <a:gd name="T37" fmla="*/ 62 h 109"/>
                <a:gd name="T38" fmla="*/ 58 w 85"/>
                <a:gd name="T39" fmla="*/ 77 h 109"/>
                <a:gd name="T40" fmla="*/ 56 w 85"/>
                <a:gd name="T41" fmla="*/ 76 h 109"/>
                <a:gd name="T42" fmla="*/ 52 w 85"/>
                <a:gd name="T43" fmla="*/ 73 h 109"/>
                <a:gd name="T44" fmla="*/ 42 w 85"/>
                <a:gd name="T45" fmla="*/ 73 h 109"/>
                <a:gd name="T46" fmla="*/ 34 w 85"/>
                <a:gd name="T47" fmla="*/ 56 h 109"/>
                <a:gd name="T48" fmla="*/ 39 w 85"/>
                <a:gd name="T49" fmla="*/ 64 h 109"/>
                <a:gd name="T50" fmla="*/ 38 w 85"/>
                <a:gd name="T51" fmla="*/ 56 h 109"/>
                <a:gd name="T52" fmla="*/ 39 w 85"/>
                <a:gd name="T53" fmla="*/ 53 h 109"/>
                <a:gd name="T54" fmla="*/ 43 w 85"/>
                <a:gd name="T55" fmla="*/ 43 h 109"/>
                <a:gd name="T56" fmla="*/ 51 w 85"/>
                <a:gd name="T57" fmla="*/ 39 h 109"/>
                <a:gd name="T58" fmla="*/ 53 w 85"/>
                <a:gd name="T59" fmla="*/ 45 h 109"/>
                <a:gd name="T60" fmla="*/ 57 w 85"/>
                <a:gd name="T61" fmla="*/ 50 h 109"/>
                <a:gd name="T62" fmla="*/ 59 w 85"/>
                <a:gd name="T63" fmla="*/ 44 h 109"/>
                <a:gd name="T64" fmla="*/ 68 w 85"/>
                <a:gd name="T65" fmla="*/ 43 h 109"/>
                <a:gd name="T66" fmla="*/ 83 w 85"/>
                <a:gd name="T67" fmla="*/ 36 h 109"/>
                <a:gd name="T68" fmla="*/ 83 w 85"/>
                <a:gd name="T69" fmla="*/ 33 h 109"/>
                <a:gd name="T70" fmla="*/ 82 w 85"/>
                <a:gd name="T71" fmla="*/ 28 h 109"/>
                <a:gd name="T72" fmla="*/ 50 w 85"/>
                <a:gd name="T73" fmla="*/ 27 h 109"/>
                <a:gd name="T74" fmla="*/ 67 w 85"/>
                <a:gd name="T75" fmla="*/ 25 h 109"/>
                <a:gd name="T76" fmla="*/ 52 w 85"/>
                <a:gd name="T77" fmla="*/ 22 h 109"/>
                <a:gd name="T78" fmla="*/ 62 w 85"/>
                <a:gd name="T79" fmla="*/ 20 h 109"/>
                <a:gd name="T80" fmla="*/ 61 w 85"/>
                <a:gd name="T81" fmla="*/ 12 h 109"/>
                <a:gd name="T82" fmla="*/ 67 w 85"/>
                <a:gd name="T83" fmla="*/ 16 h 109"/>
                <a:gd name="T84" fmla="*/ 61 w 85"/>
                <a:gd name="T85" fmla="*/ 8 h 109"/>
                <a:gd name="T86" fmla="*/ 51 w 85"/>
                <a:gd name="T87" fmla="*/ 10 h 109"/>
                <a:gd name="T88" fmla="*/ 46 w 85"/>
                <a:gd name="T89" fmla="*/ 11 h 109"/>
                <a:gd name="T90" fmla="*/ 49 w 85"/>
                <a:gd name="T91" fmla="*/ 7 h 109"/>
                <a:gd name="T92" fmla="*/ 38 w 85"/>
                <a:gd name="T93" fmla="*/ 15 h 109"/>
                <a:gd name="T94" fmla="*/ 33 w 85"/>
                <a:gd name="T95" fmla="*/ 1 h 109"/>
                <a:gd name="T96" fmla="*/ 53 w 85"/>
                <a:gd name="T97" fmla="*/ 36 h 109"/>
                <a:gd name="T98" fmla="*/ 38 w 85"/>
                <a:gd name="T99" fmla="*/ 42 h 109"/>
                <a:gd name="T100" fmla="*/ 55 w 85"/>
                <a:gd name="T101" fmla="*/ 35 h 109"/>
                <a:gd name="T102" fmla="*/ 46 w 85"/>
                <a:gd name="T103" fmla="*/ 45 h 109"/>
                <a:gd name="T104" fmla="*/ 48 w 85"/>
                <a:gd name="T105" fmla="*/ 4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09">
                  <a:moveTo>
                    <a:pt x="33" y="1"/>
                  </a:moveTo>
                  <a:cubicBezTo>
                    <a:pt x="34" y="2"/>
                    <a:pt x="37" y="1"/>
                    <a:pt x="37" y="6"/>
                  </a:cubicBezTo>
                  <a:cubicBezTo>
                    <a:pt x="36" y="12"/>
                    <a:pt x="26" y="17"/>
                    <a:pt x="26" y="17"/>
                  </a:cubicBezTo>
                  <a:cubicBezTo>
                    <a:pt x="26" y="17"/>
                    <a:pt x="26" y="17"/>
                    <a:pt x="27" y="15"/>
                  </a:cubicBezTo>
                  <a:cubicBezTo>
                    <a:pt x="27" y="13"/>
                    <a:pt x="29" y="11"/>
                    <a:pt x="32" y="10"/>
                  </a:cubicBezTo>
                  <a:cubicBezTo>
                    <a:pt x="36" y="10"/>
                    <a:pt x="35" y="8"/>
                    <a:pt x="35" y="7"/>
                  </a:cubicBezTo>
                  <a:cubicBezTo>
                    <a:pt x="35" y="8"/>
                    <a:pt x="36" y="9"/>
                    <a:pt x="31" y="9"/>
                  </a:cubicBezTo>
                  <a:cubicBezTo>
                    <a:pt x="27" y="10"/>
                    <a:pt x="26" y="12"/>
                    <a:pt x="23" y="16"/>
                  </a:cubicBezTo>
                  <a:cubicBezTo>
                    <a:pt x="21" y="20"/>
                    <a:pt x="21" y="21"/>
                    <a:pt x="18" y="21"/>
                  </a:cubicBezTo>
                  <a:cubicBezTo>
                    <a:pt x="14" y="20"/>
                    <a:pt x="16" y="15"/>
                    <a:pt x="18" y="15"/>
                  </a:cubicBezTo>
                  <a:cubicBezTo>
                    <a:pt x="19" y="14"/>
                    <a:pt x="22" y="15"/>
                    <a:pt x="23" y="14"/>
                  </a:cubicBezTo>
                  <a:cubicBezTo>
                    <a:pt x="22" y="15"/>
                    <a:pt x="20" y="12"/>
                    <a:pt x="15" y="14"/>
                  </a:cubicBezTo>
                  <a:cubicBezTo>
                    <a:pt x="11" y="15"/>
                    <a:pt x="12" y="22"/>
                    <a:pt x="15" y="25"/>
                  </a:cubicBezTo>
                  <a:cubicBezTo>
                    <a:pt x="5" y="22"/>
                    <a:pt x="4" y="30"/>
                    <a:pt x="4" y="36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1"/>
                    <a:pt x="2" y="44"/>
                    <a:pt x="4" y="42"/>
                  </a:cubicBezTo>
                  <a:cubicBezTo>
                    <a:pt x="7" y="40"/>
                    <a:pt x="5" y="38"/>
                    <a:pt x="7" y="35"/>
                  </a:cubicBezTo>
                  <a:cubicBezTo>
                    <a:pt x="9" y="32"/>
                    <a:pt x="10" y="34"/>
                    <a:pt x="11" y="36"/>
                  </a:cubicBezTo>
                  <a:cubicBezTo>
                    <a:pt x="11" y="36"/>
                    <a:pt x="10" y="37"/>
                    <a:pt x="10" y="38"/>
                  </a:cubicBezTo>
                  <a:cubicBezTo>
                    <a:pt x="9" y="40"/>
                    <a:pt x="9" y="37"/>
                    <a:pt x="9" y="37"/>
                  </a:cubicBezTo>
                  <a:cubicBezTo>
                    <a:pt x="8" y="38"/>
                    <a:pt x="5" y="46"/>
                    <a:pt x="4" y="48"/>
                  </a:cubicBezTo>
                  <a:cubicBezTo>
                    <a:pt x="3" y="49"/>
                    <a:pt x="2" y="48"/>
                    <a:pt x="2" y="46"/>
                  </a:cubicBezTo>
                  <a:cubicBezTo>
                    <a:pt x="0" y="51"/>
                    <a:pt x="1" y="62"/>
                    <a:pt x="4" y="64"/>
                  </a:cubicBezTo>
                  <a:cubicBezTo>
                    <a:pt x="0" y="85"/>
                    <a:pt x="23" y="90"/>
                    <a:pt x="30" y="92"/>
                  </a:cubicBezTo>
                  <a:cubicBezTo>
                    <a:pt x="36" y="94"/>
                    <a:pt x="44" y="95"/>
                    <a:pt x="49" y="100"/>
                  </a:cubicBezTo>
                  <a:cubicBezTo>
                    <a:pt x="55" y="105"/>
                    <a:pt x="63" y="107"/>
                    <a:pt x="67" y="106"/>
                  </a:cubicBezTo>
                  <a:cubicBezTo>
                    <a:pt x="72" y="105"/>
                    <a:pt x="74" y="102"/>
                    <a:pt x="70" y="104"/>
                  </a:cubicBezTo>
                  <a:cubicBezTo>
                    <a:pt x="65" y="106"/>
                    <a:pt x="58" y="102"/>
                    <a:pt x="59" y="102"/>
                  </a:cubicBezTo>
                  <a:cubicBezTo>
                    <a:pt x="68" y="104"/>
                    <a:pt x="72" y="99"/>
                    <a:pt x="70" y="99"/>
                  </a:cubicBezTo>
                  <a:cubicBezTo>
                    <a:pt x="66" y="102"/>
                    <a:pt x="61" y="100"/>
                    <a:pt x="60" y="99"/>
                  </a:cubicBezTo>
                  <a:cubicBezTo>
                    <a:pt x="60" y="99"/>
                    <a:pt x="62" y="98"/>
                    <a:pt x="67" y="97"/>
                  </a:cubicBezTo>
                  <a:cubicBezTo>
                    <a:pt x="72" y="96"/>
                    <a:pt x="76" y="98"/>
                    <a:pt x="76" y="103"/>
                  </a:cubicBezTo>
                  <a:cubicBezTo>
                    <a:pt x="76" y="107"/>
                    <a:pt x="67" y="109"/>
                    <a:pt x="68" y="109"/>
                  </a:cubicBezTo>
                  <a:cubicBezTo>
                    <a:pt x="70" y="109"/>
                    <a:pt x="78" y="109"/>
                    <a:pt x="80" y="100"/>
                  </a:cubicBezTo>
                  <a:cubicBezTo>
                    <a:pt x="83" y="73"/>
                    <a:pt x="65" y="69"/>
                    <a:pt x="64" y="69"/>
                  </a:cubicBezTo>
                  <a:cubicBezTo>
                    <a:pt x="63" y="69"/>
                    <a:pt x="67" y="67"/>
                    <a:pt x="70" y="63"/>
                  </a:cubicBezTo>
                  <a:cubicBezTo>
                    <a:pt x="73" y="60"/>
                    <a:pt x="73" y="61"/>
                    <a:pt x="74" y="59"/>
                  </a:cubicBezTo>
                  <a:cubicBezTo>
                    <a:pt x="72" y="59"/>
                    <a:pt x="67" y="60"/>
                    <a:pt x="65" y="62"/>
                  </a:cubicBezTo>
                  <a:cubicBezTo>
                    <a:pt x="61" y="69"/>
                    <a:pt x="57" y="69"/>
                    <a:pt x="58" y="70"/>
                  </a:cubicBezTo>
                  <a:cubicBezTo>
                    <a:pt x="60" y="72"/>
                    <a:pt x="60" y="75"/>
                    <a:pt x="58" y="77"/>
                  </a:cubicBezTo>
                  <a:cubicBezTo>
                    <a:pt x="56" y="80"/>
                    <a:pt x="51" y="78"/>
                    <a:pt x="52" y="77"/>
                  </a:cubicBezTo>
                  <a:cubicBezTo>
                    <a:pt x="54" y="76"/>
                    <a:pt x="56" y="77"/>
                    <a:pt x="56" y="76"/>
                  </a:cubicBezTo>
                  <a:cubicBezTo>
                    <a:pt x="55" y="74"/>
                    <a:pt x="52" y="76"/>
                    <a:pt x="51" y="76"/>
                  </a:cubicBezTo>
                  <a:cubicBezTo>
                    <a:pt x="50" y="75"/>
                    <a:pt x="51" y="73"/>
                    <a:pt x="52" y="73"/>
                  </a:cubicBezTo>
                  <a:cubicBezTo>
                    <a:pt x="53" y="72"/>
                    <a:pt x="52" y="72"/>
                    <a:pt x="52" y="72"/>
                  </a:cubicBezTo>
                  <a:cubicBezTo>
                    <a:pt x="52" y="71"/>
                    <a:pt x="48" y="73"/>
                    <a:pt x="42" y="73"/>
                  </a:cubicBezTo>
                  <a:cubicBezTo>
                    <a:pt x="36" y="73"/>
                    <a:pt x="27" y="71"/>
                    <a:pt x="27" y="70"/>
                  </a:cubicBezTo>
                  <a:cubicBezTo>
                    <a:pt x="31" y="68"/>
                    <a:pt x="33" y="62"/>
                    <a:pt x="34" y="56"/>
                  </a:cubicBezTo>
                  <a:cubicBezTo>
                    <a:pt x="34" y="56"/>
                    <a:pt x="34" y="56"/>
                    <a:pt x="35" y="57"/>
                  </a:cubicBezTo>
                  <a:cubicBezTo>
                    <a:pt x="35" y="61"/>
                    <a:pt x="38" y="64"/>
                    <a:pt x="39" y="64"/>
                  </a:cubicBezTo>
                  <a:cubicBezTo>
                    <a:pt x="39" y="63"/>
                    <a:pt x="39" y="61"/>
                    <a:pt x="38" y="61"/>
                  </a:cubicBezTo>
                  <a:cubicBezTo>
                    <a:pt x="38" y="61"/>
                    <a:pt x="39" y="58"/>
                    <a:pt x="38" y="56"/>
                  </a:cubicBezTo>
                  <a:cubicBezTo>
                    <a:pt x="38" y="56"/>
                    <a:pt x="39" y="56"/>
                    <a:pt x="40" y="58"/>
                  </a:cubicBezTo>
                  <a:cubicBezTo>
                    <a:pt x="40" y="58"/>
                    <a:pt x="41" y="57"/>
                    <a:pt x="39" y="53"/>
                  </a:cubicBezTo>
                  <a:cubicBezTo>
                    <a:pt x="37" y="50"/>
                    <a:pt x="34" y="49"/>
                    <a:pt x="35" y="47"/>
                  </a:cubicBezTo>
                  <a:cubicBezTo>
                    <a:pt x="37" y="46"/>
                    <a:pt x="39" y="42"/>
                    <a:pt x="43" y="43"/>
                  </a:cubicBezTo>
                  <a:cubicBezTo>
                    <a:pt x="47" y="44"/>
                    <a:pt x="47" y="45"/>
                    <a:pt x="48" y="44"/>
                  </a:cubicBezTo>
                  <a:cubicBezTo>
                    <a:pt x="48" y="42"/>
                    <a:pt x="48" y="39"/>
                    <a:pt x="51" y="39"/>
                  </a:cubicBezTo>
                  <a:cubicBezTo>
                    <a:pt x="51" y="40"/>
                    <a:pt x="50" y="42"/>
                    <a:pt x="52" y="42"/>
                  </a:cubicBezTo>
                  <a:cubicBezTo>
                    <a:pt x="52" y="42"/>
                    <a:pt x="51" y="43"/>
                    <a:pt x="53" y="45"/>
                  </a:cubicBezTo>
                  <a:cubicBezTo>
                    <a:pt x="54" y="46"/>
                    <a:pt x="54" y="47"/>
                    <a:pt x="53" y="48"/>
                  </a:cubicBezTo>
                  <a:cubicBezTo>
                    <a:pt x="53" y="48"/>
                    <a:pt x="56" y="51"/>
                    <a:pt x="57" y="50"/>
                  </a:cubicBezTo>
                  <a:cubicBezTo>
                    <a:pt x="57" y="49"/>
                    <a:pt x="54" y="44"/>
                    <a:pt x="55" y="41"/>
                  </a:cubicBezTo>
                  <a:cubicBezTo>
                    <a:pt x="56" y="38"/>
                    <a:pt x="57" y="43"/>
                    <a:pt x="59" y="44"/>
                  </a:cubicBezTo>
                  <a:cubicBezTo>
                    <a:pt x="61" y="45"/>
                    <a:pt x="60" y="39"/>
                    <a:pt x="63" y="39"/>
                  </a:cubicBezTo>
                  <a:cubicBezTo>
                    <a:pt x="66" y="38"/>
                    <a:pt x="67" y="45"/>
                    <a:pt x="68" y="43"/>
                  </a:cubicBezTo>
                  <a:cubicBezTo>
                    <a:pt x="69" y="42"/>
                    <a:pt x="73" y="40"/>
                    <a:pt x="76" y="40"/>
                  </a:cubicBezTo>
                  <a:cubicBezTo>
                    <a:pt x="79" y="40"/>
                    <a:pt x="84" y="37"/>
                    <a:pt x="83" y="36"/>
                  </a:cubicBezTo>
                  <a:cubicBezTo>
                    <a:pt x="80" y="39"/>
                    <a:pt x="75" y="38"/>
                    <a:pt x="75" y="37"/>
                  </a:cubicBezTo>
                  <a:cubicBezTo>
                    <a:pt x="76" y="36"/>
                    <a:pt x="81" y="39"/>
                    <a:pt x="83" y="33"/>
                  </a:cubicBezTo>
                  <a:cubicBezTo>
                    <a:pt x="85" y="26"/>
                    <a:pt x="81" y="23"/>
                    <a:pt x="80" y="24"/>
                  </a:cubicBezTo>
                  <a:cubicBezTo>
                    <a:pt x="80" y="24"/>
                    <a:pt x="83" y="25"/>
                    <a:pt x="82" y="28"/>
                  </a:cubicBezTo>
                  <a:cubicBezTo>
                    <a:pt x="78" y="36"/>
                    <a:pt x="71" y="29"/>
                    <a:pt x="67" y="27"/>
                  </a:cubicBezTo>
                  <a:cubicBezTo>
                    <a:pt x="64" y="25"/>
                    <a:pt x="58" y="27"/>
                    <a:pt x="50" y="27"/>
                  </a:cubicBezTo>
                  <a:cubicBezTo>
                    <a:pt x="45" y="27"/>
                    <a:pt x="56" y="26"/>
                    <a:pt x="61" y="25"/>
                  </a:cubicBezTo>
                  <a:cubicBezTo>
                    <a:pt x="66" y="25"/>
                    <a:pt x="68" y="25"/>
                    <a:pt x="67" y="25"/>
                  </a:cubicBezTo>
                  <a:cubicBezTo>
                    <a:pt x="64" y="25"/>
                    <a:pt x="57" y="23"/>
                    <a:pt x="54" y="23"/>
                  </a:cubicBezTo>
                  <a:cubicBezTo>
                    <a:pt x="52" y="23"/>
                    <a:pt x="48" y="24"/>
                    <a:pt x="52" y="22"/>
                  </a:cubicBezTo>
                  <a:cubicBezTo>
                    <a:pt x="57" y="20"/>
                    <a:pt x="60" y="21"/>
                    <a:pt x="64" y="22"/>
                  </a:cubicBezTo>
                  <a:cubicBezTo>
                    <a:pt x="64" y="21"/>
                    <a:pt x="64" y="22"/>
                    <a:pt x="62" y="20"/>
                  </a:cubicBezTo>
                  <a:cubicBezTo>
                    <a:pt x="61" y="19"/>
                    <a:pt x="61" y="15"/>
                    <a:pt x="57" y="13"/>
                  </a:cubicBezTo>
                  <a:cubicBezTo>
                    <a:pt x="57" y="13"/>
                    <a:pt x="58" y="13"/>
                    <a:pt x="61" y="12"/>
                  </a:cubicBezTo>
                  <a:cubicBezTo>
                    <a:pt x="63" y="11"/>
                    <a:pt x="66" y="10"/>
                    <a:pt x="67" y="12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6" y="16"/>
                    <a:pt x="67" y="19"/>
                    <a:pt x="69" y="16"/>
                  </a:cubicBezTo>
                  <a:cubicBezTo>
                    <a:pt x="71" y="11"/>
                    <a:pt x="65" y="7"/>
                    <a:pt x="61" y="8"/>
                  </a:cubicBezTo>
                  <a:cubicBezTo>
                    <a:pt x="57" y="8"/>
                    <a:pt x="55" y="10"/>
                    <a:pt x="54" y="10"/>
                  </a:cubicBezTo>
                  <a:cubicBezTo>
                    <a:pt x="53" y="11"/>
                    <a:pt x="51" y="10"/>
                    <a:pt x="51" y="10"/>
                  </a:cubicBezTo>
                  <a:cubicBezTo>
                    <a:pt x="51" y="9"/>
                    <a:pt x="53" y="9"/>
                    <a:pt x="52" y="9"/>
                  </a:cubicBezTo>
                  <a:cubicBezTo>
                    <a:pt x="51" y="9"/>
                    <a:pt x="48" y="9"/>
                    <a:pt x="46" y="11"/>
                  </a:cubicBezTo>
                  <a:cubicBezTo>
                    <a:pt x="44" y="12"/>
                    <a:pt x="42" y="14"/>
                    <a:pt x="43" y="12"/>
                  </a:cubicBezTo>
                  <a:cubicBezTo>
                    <a:pt x="45" y="9"/>
                    <a:pt x="47" y="8"/>
                    <a:pt x="49" y="7"/>
                  </a:cubicBezTo>
                  <a:cubicBezTo>
                    <a:pt x="49" y="7"/>
                    <a:pt x="47" y="7"/>
                    <a:pt x="45" y="8"/>
                  </a:cubicBezTo>
                  <a:cubicBezTo>
                    <a:pt x="41" y="10"/>
                    <a:pt x="38" y="17"/>
                    <a:pt x="38" y="15"/>
                  </a:cubicBezTo>
                  <a:cubicBezTo>
                    <a:pt x="39" y="14"/>
                    <a:pt x="41" y="10"/>
                    <a:pt x="39" y="5"/>
                  </a:cubicBezTo>
                  <a:cubicBezTo>
                    <a:pt x="37" y="0"/>
                    <a:pt x="32" y="1"/>
                    <a:pt x="33" y="1"/>
                  </a:cubicBezTo>
                  <a:close/>
                  <a:moveTo>
                    <a:pt x="55" y="35"/>
                  </a:moveTo>
                  <a:cubicBezTo>
                    <a:pt x="56" y="35"/>
                    <a:pt x="54" y="35"/>
                    <a:pt x="53" y="36"/>
                  </a:cubicBezTo>
                  <a:cubicBezTo>
                    <a:pt x="52" y="36"/>
                    <a:pt x="51" y="37"/>
                    <a:pt x="51" y="37"/>
                  </a:cubicBezTo>
                  <a:cubicBezTo>
                    <a:pt x="46" y="38"/>
                    <a:pt x="41" y="39"/>
                    <a:pt x="38" y="42"/>
                  </a:cubicBezTo>
                  <a:cubicBezTo>
                    <a:pt x="38" y="38"/>
                    <a:pt x="38" y="35"/>
                    <a:pt x="46" y="35"/>
                  </a:cubicBezTo>
                  <a:cubicBezTo>
                    <a:pt x="53" y="35"/>
                    <a:pt x="55" y="35"/>
                    <a:pt x="55" y="35"/>
                  </a:cubicBezTo>
                  <a:close/>
                  <a:moveTo>
                    <a:pt x="48" y="47"/>
                  </a:moveTo>
                  <a:cubicBezTo>
                    <a:pt x="47" y="47"/>
                    <a:pt x="46" y="46"/>
                    <a:pt x="46" y="45"/>
                  </a:cubicBezTo>
                  <a:cubicBezTo>
                    <a:pt x="44" y="45"/>
                    <a:pt x="45" y="47"/>
                    <a:pt x="46" y="48"/>
                  </a:cubicBezTo>
                  <a:cubicBezTo>
                    <a:pt x="48" y="48"/>
                    <a:pt x="49" y="48"/>
                    <a:pt x="4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3" name="Freeform 4055">
              <a:extLst>
                <a:ext uri="{FF2B5EF4-FFF2-40B4-BE49-F238E27FC236}">
                  <a16:creationId xmlns:a16="http://schemas.microsoft.com/office/drawing/2014/main" id="{179764AC-2C4B-4189-B9DE-C4D6F3E702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3413" y="2298701"/>
              <a:ext cx="92075" cy="39688"/>
            </a:xfrm>
            <a:custGeom>
              <a:avLst/>
              <a:gdLst>
                <a:gd name="T0" fmla="*/ 2 w 9"/>
                <a:gd name="T1" fmla="*/ 0 h 4"/>
                <a:gd name="T2" fmla="*/ 2 w 9"/>
                <a:gd name="T3" fmla="*/ 0 h 4"/>
                <a:gd name="T4" fmla="*/ 4 w 9"/>
                <a:gd name="T5" fmla="*/ 1 h 4"/>
                <a:gd name="T6" fmla="*/ 6 w 9"/>
                <a:gd name="T7" fmla="*/ 0 h 4"/>
                <a:gd name="T8" fmla="*/ 7 w 9"/>
                <a:gd name="T9" fmla="*/ 0 h 4"/>
                <a:gd name="T10" fmla="*/ 9 w 9"/>
                <a:gd name="T11" fmla="*/ 2 h 4"/>
                <a:gd name="T12" fmla="*/ 9 w 9"/>
                <a:gd name="T13" fmla="*/ 4 h 4"/>
                <a:gd name="T14" fmla="*/ 0 w 9"/>
                <a:gd name="T15" fmla="*/ 4 h 4"/>
                <a:gd name="T16" fmla="*/ 0 w 9"/>
                <a:gd name="T17" fmla="*/ 2 h 4"/>
                <a:gd name="T18" fmla="*/ 2 w 9"/>
                <a:gd name="T19" fmla="*/ 0 h 4"/>
                <a:gd name="T20" fmla="*/ 1 w 9"/>
                <a:gd name="T21" fmla="*/ 3 h 4"/>
                <a:gd name="T22" fmla="*/ 3 w 9"/>
                <a:gd name="T23" fmla="*/ 3 h 4"/>
                <a:gd name="T24" fmla="*/ 3 w 9"/>
                <a:gd name="T25" fmla="*/ 2 h 4"/>
                <a:gd name="T26" fmla="*/ 2 w 9"/>
                <a:gd name="T27" fmla="*/ 1 h 4"/>
                <a:gd name="T28" fmla="*/ 2 w 9"/>
                <a:gd name="T29" fmla="*/ 1 h 4"/>
                <a:gd name="T30" fmla="*/ 1 w 9"/>
                <a:gd name="T31" fmla="*/ 2 h 4"/>
                <a:gd name="T32" fmla="*/ 1 w 9"/>
                <a:gd name="T33" fmla="*/ 3 h 4"/>
                <a:gd name="T34" fmla="*/ 5 w 9"/>
                <a:gd name="T35" fmla="*/ 3 h 4"/>
                <a:gd name="T36" fmla="*/ 7 w 9"/>
                <a:gd name="T37" fmla="*/ 3 h 4"/>
                <a:gd name="T38" fmla="*/ 7 w 9"/>
                <a:gd name="T39" fmla="*/ 2 h 4"/>
                <a:gd name="T40" fmla="*/ 7 w 9"/>
                <a:gd name="T41" fmla="*/ 1 h 4"/>
                <a:gd name="T42" fmla="*/ 6 w 9"/>
                <a:gd name="T43" fmla="*/ 1 h 4"/>
                <a:gd name="T44" fmla="*/ 5 w 9"/>
                <a:gd name="T45" fmla="*/ 2 h 4"/>
                <a:gd name="T46" fmla="*/ 5 w 9"/>
                <a:gd name="T4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lnTo>
                    <a:pt x="1" y="3"/>
                  </a:lnTo>
                  <a:close/>
                  <a:moveTo>
                    <a:pt x="5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2"/>
                  </a:cubicBez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4" name="Freeform 4056">
              <a:extLst>
                <a:ext uri="{FF2B5EF4-FFF2-40B4-BE49-F238E27FC236}">
                  <a16:creationId xmlns:a16="http://schemas.microsoft.com/office/drawing/2014/main" id="{FA5869E8-B439-49E2-B003-6878FB312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249488"/>
              <a:ext cx="92075" cy="39688"/>
            </a:xfrm>
            <a:custGeom>
              <a:avLst/>
              <a:gdLst>
                <a:gd name="T0" fmla="*/ 26 w 58"/>
                <a:gd name="T1" fmla="*/ 19 h 25"/>
                <a:gd name="T2" fmla="*/ 26 w 58"/>
                <a:gd name="T3" fmla="*/ 6 h 25"/>
                <a:gd name="T4" fmla="*/ 32 w 58"/>
                <a:gd name="T5" fmla="*/ 6 h 25"/>
                <a:gd name="T6" fmla="*/ 32 w 58"/>
                <a:gd name="T7" fmla="*/ 19 h 25"/>
                <a:gd name="T8" fmla="*/ 45 w 58"/>
                <a:gd name="T9" fmla="*/ 19 h 25"/>
                <a:gd name="T10" fmla="*/ 45 w 58"/>
                <a:gd name="T11" fmla="*/ 0 h 25"/>
                <a:gd name="T12" fmla="*/ 58 w 58"/>
                <a:gd name="T13" fmla="*/ 0 h 25"/>
                <a:gd name="T14" fmla="*/ 58 w 58"/>
                <a:gd name="T15" fmla="*/ 25 h 25"/>
                <a:gd name="T16" fmla="*/ 0 w 58"/>
                <a:gd name="T17" fmla="*/ 25 h 25"/>
                <a:gd name="T18" fmla="*/ 0 w 58"/>
                <a:gd name="T19" fmla="*/ 0 h 25"/>
                <a:gd name="T20" fmla="*/ 6 w 58"/>
                <a:gd name="T21" fmla="*/ 0 h 25"/>
                <a:gd name="T22" fmla="*/ 6 w 58"/>
                <a:gd name="T23" fmla="*/ 19 h 25"/>
                <a:gd name="T24" fmla="*/ 26 w 58"/>
                <a:gd name="T25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5">
                  <a:moveTo>
                    <a:pt x="26" y="19"/>
                  </a:moveTo>
                  <a:lnTo>
                    <a:pt x="26" y="6"/>
                  </a:lnTo>
                  <a:lnTo>
                    <a:pt x="32" y="6"/>
                  </a:lnTo>
                  <a:lnTo>
                    <a:pt x="32" y="19"/>
                  </a:lnTo>
                  <a:lnTo>
                    <a:pt x="45" y="19"/>
                  </a:lnTo>
                  <a:lnTo>
                    <a:pt x="45" y="0"/>
                  </a:lnTo>
                  <a:lnTo>
                    <a:pt x="58" y="0"/>
                  </a:lnTo>
                  <a:lnTo>
                    <a:pt x="58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9"/>
                  </a:lnTo>
                  <a:lnTo>
                    <a:pt x="2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5" name="Freeform 4057">
              <a:extLst>
                <a:ext uri="{FF2B5EF4-FFF2-40B4-BE49-F238E27FC236}">
                  <a16:creationId xmlns:a16="http://schemas.microsoft.com/office/drawing/2014/main" id="{16DF9078-3A8D-4F1B-B6BD-91B029A5D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200276"/>
              <a:ext cx="92075" cy="39688"/>
            </a:xfrm>
            <a:custGeom>
              <a:avLst/>
              <a:gdLst>
                <a:gd name="T0" fmla="*/ 0 w 9"/>
                <a:gd name="T1" fmla="*/ 3 h 4"/>
                <a:gd name="T2" fmla="*/ 7 w 9"/>
                <a:gd name="T3" fmla="*/ 3 h 4"/>
                <a:gd name="T4" fmla="*/ 8 w 9"/>
                <a:gd name="T5" fmla="*/ 2 h 4"/>
                <a:gd name="T6" fmla="*/ 7 w 9"/>
                <a:gd name="T7" fmla="*/ 2 h 4"/>
                <a:gd name="T8" fmla="*/ 0 w 9"/>
                <a:gd name="T9" fmla="*/ 2 h 4"/>
                <a:gd name="T10" fmla="*/ 0 w 9"/>
                <a:gd name="T11" fmla="*/ 0 h 4"/>
                <a:gd name="T12" fmla="*/ 7 w 9"/>
                <a:gd name="T13" fmla="*/ 0 h 4"/>
                <a:gd name="T14" fmla="*/ 9 w 9"/>
                <a:gd name="T15" fmla="*/ 2 h 4"/>
                <a:gd name="T16" fmla="*/ 7 w 9"/>
                <a:gd name="T17" fmla="*/ 4 h 4"/>
                <a:gd name="T18" fmla="*/ 0 w 9"/>
                <a:gd name="T19" fmla="*/ 4 h 4"/>
                <a:gd name="T20" fmla="*/ 0 w 9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6" name="Freeform 4058">
              <a:extLst>
                <a:ext uri="{FF2B5EF4-FFF2-40B4-BE49-F238E27FC236}">
                  <a16:creationId xmlns:a16="http://schemas.microsoft.com/office/drawing/2014/main" id="{D2FC9EEA-143B-4E03-B2EA-D624B11F7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160588"/>
              <a:ext cx="92075" cy="39688"/>
            </a:xfrm>
            <a:custGeom>
              <a:avLst/>
              <a:gdLst>
                <a:gd name="T0" fmla="*/ 0 w 58"/>
                <a:gd name="T1" fmla="*/ 25 h 25"/>
                <a:gd name="T2" fmla="*/ 0 w 58"/>
                <a:gd name="T3" fmla="*/ 0 h 25"/>
                <a:gd name="T4" fmla="*/ 6 w 58"/>
                <a:gd name="T5" fmla="*/ 0 h 25"/>
                <a:gd name="T6" fmla="*/ 6 w 58"/>
                <a:gd name="T7" fmla="*/ 6 h 25"/>
                <a:gd name="T8" fmla="*/ 58 w 58"/>
                <a:gd name="T9" fmla="*/ 6 h 25"/>
                <a:gd name="T10" fmla="*/ 58 w 58"/>
                <a:gd name="T11" fmla="*/ 12 h 25"/>
                <a:gd name="T12" fmla="*/ 6 w 58"/>
                <a:gd name="T13" fmla="*/ 12 h 25"/>
                <a:gd name="T14" fmla="*/ 6 w 58"/>
                <a:gd name="T15" fmla="*/ 25 h 25"/>
                <a:gd name="T16" fmla="*/ 0 w 58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5">
                  <a:moveTo>
                    <a:pt x="0" y="25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8" y="6"/>
                  </a:lnTo>
                  <a:lnTo>
                    <a:pt x="58" y="12"/>
                  </a:lnTo>
                  <a:lnTo>
                    <a:pt x="6" y="12"/>
                  </a:lnTo>
                  <a:lnTo>
                    <a:pt x="6" y="25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7" name="Freeform 4059">
              <a:extLst>
                <a:ext uri="{FF2B5EF4-FFF2-40B4-BE49-F238E27FC236}">
                  <a16:creationId xmlns:a16="http://schemas.microsoft.com/office/drawing/2014/main" id="{67D373B9-2C3F-4ECD-9963-BEDE83703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109788"/>
              <a:ext cx="92075" cy="39688"/>
            </a:xfrm>
            <a:custGeom>
              <a:avLst/>
              <a:gdLst>
                <a:gd name="T0" fmla="*/ 38 w 58"/>
                <a:gd name="T1" fmla="*/ 19 h 25"/>
                <a:gd name="T2" fmla="*/ 0 w 58"/>
                <a:gd name="T3" fmla="*/ 25 h 25"/>
                <a:gd name="T4" fmla="*/ 0 w 58"/>
                <a:gd name="T5" fmla="*/ 19 h 25"/>
                <a:gd name="T6" fmla="*/ 26 w 58"/>
                <a:gd name="T7" fmla="*/ 13 h 25"/>
                <a:gd name="T8" fmla="*/ 0 w 58"/>
                <a:gd name="T9" fmla="*/ 6 h 25"/>
                <a:gd name="T10" fmla="*/ 0 w 58"/>
                <a:gd name="T11" fmla="*/ 0 h 25"/>
                <a:gd name="T12" fmla="*/ 38 w 58"/>
                <a:gd name="T13" fmla="*/ 6 h 25"/>
                <a:gd name="T14" fmla="*/ 58 w 58"/>
                <a:gd name="T15" fmla="*/ 6 h 25"/>
                <a:gd name="T16" fmla="*/ 58 w 58"/>
                <a:gd name="T17" fmla="*/ 19 h 25"/>
                <a:gd name="T18" fmla="*/ 38 w 58"/>
                <a:gd name="T1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5">
                  <a:moveTo>
                    <a:pt x="38" y="19"/>
                  </a:moveTo>
                  <a:lnTo>
                    <a:pt x="0" y="25"/>
                  </a:lnTo>
                  <a:lnTo>
                    <a:pt x="0" y="19"/>
                  </a:lnTo>
                  <a:lnTo>
                    <a:pt x="26" y="13"/>
                  </a:lnTo>
                  <a:lnTo>
                    <a:pt x="0" y="6"/>
                  </a:lnTo>
                  <a:lnTo>
                    <a:pt x="0" y="0"/>
                  </a:lnTo>
                  <a:lnTo>
                    <a:pt x="38" y="6"/>
                  </a:lnTo>
                  <a:lnTo>
                    <a:pt x="58" y="6"/>
                  </a:lnTo>
                  <a:lnTo>
                    <a:pt x="58" y="19"/>
                  </a:lnTo>
                  <a:lnTo>
                    <a:pt x="3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8" name="Freeform 4060">
              <a:extLst>
                <a:ext uri="{FF2B5EF4-FFF2-40B4-BE49-F238E27FC236}">
                  <a16:creationId xmlns:a16="http://schemas.microsoft.com/office/drawing/2014/main" id="{576E8A8F-E73A-494B-94B8-88F6C5FF1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597151"/>
              <a:ext cx="60325" cy="49213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6 w 6"/>
                <a:gd name="T5" fmla="*/ 1 h 5"/>
                <a:gd name="T6" fmla="*/ 6 w 6"/>
                <a:gd name="T7" fmla="*/ 1 h 5"/>
                <a:gd name="T8" fmla="*/ 6 w 6"/>
                <a:gd name="T9" fmla="*/ 2 h 5"/>
                <a:gd name="T10" fmla="*/ 6 w 6"/>
                <a:gd name="T11" fmla="*/ 5 h 5"/>
                <a:gd name="T12" fmla="*/ 0 w 6"/>
                <a:gd name="T13" fmla="*/ 5 h 5"/>
                <a:gd name="T14" fmla="*/ 0 w 6"/>
                <a:gd name="T15" fmla="*/ 2 h 5"/>
                <a:gd name="T16" fmla="*/ 1 w 6"/>
                <a:gd name="T17" fmla="*/ 1 h 5"/>
                <a:gd name="T18" fmla="*/ 1 w 6"/>
                <a:gd name="T19" fmla="*/ 1 h 5"/>
                <a:gd name="T20" fmla="*/ 1 w 6"/>
                <a:gd name="T21" fmla="*/ 1 h 5"/>
                <a:gd name="T22" fmla="*/ 2 w 6"/>
                <a:gd name="T23" fmla="*/ 1 h 5"/>
                <a:gd name="T24" fmla="*/ 3 w 6"/>
                <a:gd name="T25" fmla="*/ 1 h 5"/>
                <a:gd name="T26" fmla="*/ 3 w 6"/>
                <a:gd name="T27" fmla="*/ 1 h 5"/>
                <a:gd name="T28" fmla="*/ 4 w 6"/>
                <a:gd name="T29" fmla="*/ 1 h 5"/>
                <a:gd name="T30" fmla="*/ 5 w 6"/>
                <a:gd name="T31" fmla="*/ 0 h 5"/>
                <a:gd name="T32" fmla="*/ 1 w 6"/>
                <a:gd name="T33" fmla="*/ 4 h 5"/>
                <a:gd name="T34" fmla="*/ 3 w 6"/>
                <a:gd name="T35" fmla="*/ 4 h 5"/>
                <a:gd name="T36" fmla="*/ 3 w 6"/>
                <a:gd name="T37" fmla="*/ 2 h 5"/>
                <a:gd name="T38" fmla="*/ 3 w 6"/>
                <a:gd name="T39" fmla="*/ 2 h 5"/>
                <a:gd name="T40" fmla="*/ 3 w 6"/>
                <a:gd name="T41" fmla="*/ 2 h 5"/>
                <a:gd name="T42" fmla="*/ 2 w 6"/>
                <a:gd name="T43" fmla="*/ 1 h 5"/>
                <a:gd name="T44" fmla="*/ 2 w 6"/>
                <a:gd name="T45" fmla="*/ 1 h 5"/>
                <a:gd name="T46" fmla="*/ 1 w 6"/>
                <a:gd name="T47" fmla="*/ 2 h 5"/>
                <a:gd name="T48" fmla="*/ 1 w 6"/>
                <a:gd name="T49" fmla="*/ 2 h 5"/>
                <a:gd name="T50" fmla="*/ 1 w 6"/>
                <a:gd name="T51" fmla="*/ 4 h 5"/>
                <a:gd name="T52" fmla="*/ 4 w 6"/>
                <a:gd name="T53" fmla="*/ 1 h 5"/>
                <a:gd name="T54" fmla="*/ 4 w 6"/>
                <a:gd name="T55" fmla="*/ 1 h 5"/>
                <a:gd name="T56" fmla="*/ 4 w 6"/>
                <a:gd name="T57" fmla="*/ 1 h 5"/>
                <a:gd name="T58" fmla="*/ 4 w 6"/>
                <a:gd name="T59" fmla="*/ 2 h 5"/>
                <a:gd name="T60" fmla="*/ 4 w 6"/>
                <a:gd name="T61" fmla="*/ 2 h 5"/>
                <a:gd name="T62" fmla="*/ 4 w 6"/>
                <a:gd name="T63" fmla="*/ 4 h 5"/>
                <a:gd name="T64" fmla="*/ 5 w 6"/>
                <a:gd name="T65" fmla="*/ 4 h 5"/>
                <a:gd name="T66" fmla="*/ 5 w 6"/>
                <a:gd name="T67" fmla="*/ 2 h 5"/>
                <a:gd name="T68" fmla="*/ 5 w 6"/>
                <a:gd name="T69" fmla="*/ 2 h 5"/>
                <a:gd name="T70" fmla="*/ 5 w 6"/>
                <a:gd name="T71" fmla="*/ 1 h 5"/>
                <a:gd name="T72" fmla="*/ 5 w 6"/>
                <a:gd name="T73" fmla="*/ 1 h 5"/>
                <a:gd name="T74" fmla="*/ 4 w 6"/>
                <a:gd name="T7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lose/>
                  <a:moveTo>
                    <a:pt x="1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4"/>
                  </a:ln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9" name="Freeform 4061">
              <a:extLst>
                <a:ext uri="{FF2B5EF4-FFF2-40B4-BE49-F238E27FC236}">
                  <a16:creationId xmlns:a16="http://schemas.microsoft.com/office/drawing/2014/main" id="{8619F457-496E-4C69-9DB7-8E04D9AF7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468563"/>
              <a:ext cx="60325" cy="396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0 w 6"/>
                <a:gd name="T5" fmla="*/ 2 h 4"/>
                <a:gd name="T6" fmla="*/ 1 w 6"/>
                <a:gd name="T7" fmla="*/ 1 h 4"/>
                <a:gd name="T8" fmla="*/ 1 w 6"/>
                <a:gd name="T9" fmla="*/ 1 h 4"/>
                <a:gd name="T10" fmla="*/ 2 w 6"/>
                <a:gd name="T11" fmla="*/ 0 h 4"/>
                <a:gd name="T12" fmla="*/ 2 w 6"/>
                <a:gd name="T13" fmla="*/ 0 h 4"/>
                <a:gd name="T14" fmla="*/ 3 w 6"/>
                <a:gd name="T15" fmla="*/ 0 h 4"/>
                <a:gd name="T16" fmla="*/ 3 w 6"/>
                <a:gd name="T17" fmla="*/ 0 h 4"/>
                <a:gd name="T18" fmla="*/ 4 w 6"/>
                <a:gd name="T19" fmla="*/ 1 h 4"/>
                <a:gd name="T20" fmla="*/ 4 w 6"/>
                <a:gd name="T21" fmla="*/ 1 h 4"/>
                <a:gd name="T22" fmla="*/ 6 w 6"/>
                <a:gd name="T23" fmla="*/ 0 h 4"/>
                <a:gd name="T24" fmla="*/ 6 w 6"/>
                <a:gd name="T25" fmla="*/ 1 h 4"/>
                <a:gd name="T26" fmla="*/ 4 w 6"/>
                <a:gd name="T27" fmla="*/ 2 h 4"/>
                <a:gd name="T28" fmla="*/ 4 w 6"/>
                <a:gd name="T29" fmla="*/ 3 h 4"/>
                <a:gd name="T30" fmla="*/ 6 w 6"/>
                <a:gd name="T31" fmla="*/ 3 h 4"/>
                <a:gd name="T32" fmla="*/ 6 w 6"/>
                <a:gd name="T33" fmla="*/ 4 h 4"/>
                <a:gd name="T34" fmla="*/ 3 w 6"/>
                <a:gd name="T35" fmla="*/ 3 h 4"/>
                <a:gd name="T36" fmla="*/ 3 w 6"/>
                <a:gd name="T37" fmla="*/ 2 h 4"/>
                <a:gd name="T38" fmla="*/ 3 w 6"/>
                <a:gd name="T39" fmla="*/ 2 h 4"/>
                <a:gd name="T40" fmla="*/ 3 w 6"/>
                <a:gd name="T41" fmla="*/ 1 h 4"/>
                <a:gd name="T42" fmla="*/ 3 w 6"/>
                <a:gd name="T43" fmla="*/ 1 h 4"/>
                <a:gd name="T44" fmla="*/ 2 w 6"/>
                <a:gd name="T45" fmla="*/ 1 h 4"/>
                <a:gd name="T46" fmla="*/ 2 w 6"/>
                <a:gd name="T47" fmla="*/ 1 h 4"/>
                <a:gd name="T48" fmla="*/ 2 w 6"/>
                <a:gd name="T49" fmla="*/ 1 h 4"/>
                <a:gd name="T50" fmla="*/ 1 w 6"/>
                <a:gd name="T51" fmla="*/ 2 h 4"/>
                <a:gd name="T52" fmla="*/ 1 w 6"/>
                <a:gd name="T53" fmla="*/ 2 h 4"/>
                <a:gd name="T54" fmla="*/ 1 w 6"/>
                <a:gd name="T55" fmla="*/ 3 h 4"/>
                <a:gd name="T56" fmla="*/ 3 w 6"/>
                <a:gd name="T5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6" y="4"/>
                  </a:ln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0" name="Freeform 4062">
              <a:extLst>
                <a:ext uri="{FF2B5EF4-FFF2-40B4-BE49-F238E27FC236}">
                  <a16:creationId xmlns:a16="http://schemas.microsoft.com/office/drawing/2014/main" id="{BA869B61-3830-41A4-889B-F20055F103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328863"/>
              <a:ext cx="60325" cy="58738"/>
            </a:xfrm>
            <a:custGeom>
              <a:avLst/>
              <a:gdLst>
                <a:gd name="T0" fmla="*/ 0 w 38"/>
                <a:gd name="T1" fmla="*/ 19 h 37"/>
                <a:gd name="T2" fmla="*/ 0 w 38"/>
                <a:gd name="T3" fmla="*/ 19 h 37"/>
                <a:gd name="T4" fmla="*/ 38 w 38"/>
                <a:gd name="T5" fmla="*/ 0 h 37"/>
                <a:gd name="T6" fmla="*/ 38 w 38"/>
                <a:gd name="T7" fmla="*/ 6 h 37"/>
                <a:gd name="T8" fmla="*/ 32 w 38"/>
                <a:gd name="T9" fmla="*/ 12 h 37"/>
                <a:gd name="T10" fmla="*/ 32 w 38"/>
                <a:gd name="T11" fmla="*/ 25 h 37"/>
                <a:gd name="T12" fmla="*/ 38 w 38"/>
                <a:gd name="T13" fmla="*/ 31 h 37"/>
                <a:gd name="T14" fmla="*/ 38 w 38"/>
                <a:gd name="T15" fmla="*/ 37 h 37"/>
                <a:gd name="T16" fmla="*/ 0 w 38"/>
                <a:gd name="T17" fmla="*/ 19 h 37"/>
                <a:gd name="T18" fmla="*/ 25 w 38"/>
                <a:gd name="T19" fmla="*/ 12 h 37"/>
                <a:gd name="T20" fmla="*/ 6 w 38"/>
                <a:gd name="T21" fmla="*/ 19 h 37"/>
                <a:gd name="T22" fmla="*/ 25 w 38"/>
                <a:gd name="T23" fmla="*/ 25 h 37"/>
                <a:gd name="T24" fmla="*/ 25 w 38"/>
                <a:gd name="T25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7">
                  <a:moveTo>
                    <a:pt x="0" y="19"/>
                  </a:moveTo>
                  <a:lnTo>
                    <a:pt x="0" y="19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12"/>
                  </a:lnTo>
                  <a:lnTo>
                    <a:pt x="32" y="25"/>
                  </a:lnTo>
                  <a:lnTo>
                    <a:pt x="38" y="31"/>
                  </a:lnTo>
                  <a:lnTo>
                    <a:pt x="38" y="37"/>
                  </a:lnTo>
                  <a:lnTo>
                    <a:pt x="0" y="19"/>
                  </a:lnTo>
                  <a:close/>
                  <a:moveTo>
                    <a:pt x="25" y="12"/>
                  </a:moveTo>
                  <a:lnTo>
                    <a:pt x="6" y="19"/>
                  </a:lnTo>
                  <a:lnTo>
                    <a:pt x="25" y="25"/>
                  </a:lnTo>
                  <a:lnTo>
                    <a:pt x="2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1" name="Freeform 4063">
              <a:extLst>
                <a:ext uri="{FF2B5EF4-FFF2-40B4-BE49-F238E27FC236}">
                  <a16:creationId xmlns:a16="http://schemas.microsoft.com/office/drawing/2014/main" id="{B63E979A-0FC2-495A-A263-D3140E614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563" y="2200276"/>
              <a:ext cx="60325" cy="49213"/>
            </a:xfrm>
            <a:custGeom>
              <a:avLst/>
              <a:gdLst>
                <a:gd name="T0" fmla="*/ 12 w 38"/>
                <a:gd name="T1" fmla="*/ 25 h 31"/>
                <a:gd name="T2" fmla="*/ 38 w 38"/>
                <a:gd name="T3" fmla="*/ 25 h 31"/>
                <a:gd name="T4" fmla="*/ 38 w 38"/>
                <a:gd name="T5" fmla="*/ 31 h 31"/>
                <a:gd name="T6" fmla="*/ 0 w 38"/>
                <a:gd name="T7" fmla="*/ 31 h 31"/>
                <a:gd name="T8" fmla="*/ 0 w 38"/>
                <a:gd name="T9" fmla="*/ 25 h 31"/>
                <a:gd name="T10" fmla="*/ 25 w 38"/>
                <a:gd name="T11" fmla="*/ 6 h 31"/>
                <a:gd name="T12" fmla="*/ 0 w 38"/>
                <a:gd name="T13" fmla="*/ 6 h 31"/>
                <a:gd name="T14" fmla="*/ 0 w 38"/>
                <a:gd name="T15" fmla="*/ 0 h 31"/>
                <a:gd name="T16" fmla="*/ 38 w 38"/>
                <a:gd name="T17" fmla="*/ 0 h 31"/>
                <a:gd name="T18" fmla="*/ 38 w 38"/>
                <a:gd name="T19" fmla="*/ 6 h 31"/>
                <a:gd name="T20" fmla="*/ 12 w 38"/>
                <a:gd name="T2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1">
                  <a:moveTo>
                    <a:pt x="12" y="25"/>
                  </a:moveTo>
                  <a:lnTo>
                    <a:pt x="38" y="25"/>
                  </a:lnTo>
                  <a:lnTo>
                    <a:pt x="38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1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2" name="Freeform 4064">
              <a:extLst>
                <a:ext uri="{FF2B5EF4-FFF2-40B4-BE49-F238E27FC236}">
                  <a16:creationId xmlns:a16="http://schemas.microsoft.com/office/drawing/2014/main" id="{1368A355-0197-4126-A2FB-8BA15C8E1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060576"/>
              <a:ext cx="60325" cy="396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2 w 6"/>
                <a:gd name="T11" fmla="*/ 0 h 4"/>
                <a:gd name="T12" fmla="*/ 3 w 6"/>
                <a:gd name="T13" fmla="*/ 0 h 4"/>
                <a:gd name="T14" fmla="*/ 4 w 6"/>
                <a:gd name="T15" fmla="*/ 0 h 4"/>
                <a:gd name="T16" fmla="*/ 5 w 6"/>
                <a:gd name="T17" fmla="*/ 1 h 4"/>
                <a:gd name="T18" fmla="*/ 6 w 6"/>
                <a:gd name="T19" fmla="*/ 1 h 4"/>
                <a:gd name="T20" fmla="*/ 6 w 6"/>
                <a:gd name="T21" fmla="*/ 3 h 4"/>
                <a:gd name="T22" fmla="*/ 6 w 6"/>
                <a:gd name="T23" fmla="*/ 4 h 4"/>
                <a:gd name="T24" fmla="*/ 3 w 6"/>
                <a:gd name="T25" fmla="*/ 1 h 4"/>
                <a:gd name="T26" fmla="*/ 2 w 6"/>
                <a:gd name="T27" fmla="*/ 1 h 4"/>
                <a:gd name="T28" fmla="*/ 2 w 6"/>
                <a:gd name="T29" fmla="*/ 1 h 4"/>
                <a:gd name="T30" fmla="*/ 1 w 6"/>
                <a:gd name="T31" fmla="*/ 2 h 4"/>
                <a:gd name="T32" fmla="*/ 1 w 6"/>
                <a:gd name="T33" fmla="*/ 3 h 4"/>
                <a:gd name="T34" fmla="*/ 1 w 6"/>
                <a:gd name="T35" fmla="*/ 4 h 4"/>
                <a:gd name="T36" fmla="*/ 5 w 6"/>
                <a:gd name="T37" fmla="*/ 4 h 4"/>
                <a:gd name="T38" fmla="*/ 5 w 6"/>
                <a:gd name="T39" fmla="*/ 3 h 4"/>
                <a:gd name="T40" fmla="*/ 5 w 6"/>
                <a:gd name="T41" fmla="*/ 2 h 4"/>
                <a:gd name="T42" fmla="*/ 5 w 6"/>
                <a:gd name="T43" fmla="*/ 1 h 4"/>
                <a:gd name="T44" fmla="*/ 4 w 6"/>
                <a:gd name="T45" fmla="*/ 1 h 4"/>
                <a:gd name="T46" fmla="*/ 3 w 6"/>
                <a:gd name="T4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3"/>
                  </a:cubicBezTo>
                  <a:lnTo>
                    <a:pt x="6" y="4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3" name="Rectangle 4065">
              <a:extLst>
                <a:ext uri="{FF2B5EF4-FFF2-40B4-BE49-F238E27FC236}">
                  <a16:creationId xmlns:a16="http://schemas.microsoft.com/office/drawing/2014/main" id="{B4212741-65BE-4DB5-90D3-E76224ADE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7563" y="1960563"/>
              <a:ext cx="6032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4" name="Freeform 4066">
              <a:extLst>
                <a:ext uri="{FF2B5EF4-FFF2-40B4-BE49-F238E27FC236}">
                  <a16:creationId xmlns:a16="http://schemas.microsoft.com/office/drawing/2014/main" id="{9DFADC3D-42DC-4F30-A44E-8D33BA5FB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563" y="1822451"/>
              <a:ext cx="60325" cy="39688"/>
            </a:xfrm>
            <a:custGeom>
              <a:avLst/>
              <a:gdLst>
                <a:gd name="T0" fmla="*/ 12 w 38"/>
                <a:gd name="T1" fmla="*/ 25 h 25"/>
                <a:gd name="T2" fmla="*/ 38 w 38"/>
                <a:gd name="T3" fmla="*/ 25 h 25"/>
                <a:gd name="T4" fmla="*/ 38 w 38"/>
                <a:gd name="T5" fmla="*/ 25 h 25"/>
                <a:gd name="T6" fmla="*/ 0 w 38"/>
                <a:gd name="T7" fmla="*/ 25 h 25"/>
                <a:gd name="T8" fmla="*/ 0 w 38"/>
                <a:gd name="T9" fmla="*/ 25 h 25"/>
                <a:gd name="T10" fmla="*/ 25 w 38"/>
                <a:gd name="T11" fmla="*/ 6 h 25"/>
                <a:gd name="T12" fmla="*/ 0 w 38"/>
                <a:gd name="T13" fmla="*/ 6 h 25"/>
                <a:gd name="T14" fmla="*/ 0 w 38"/>
                <a:gd name="T15" fmla="*/ 0 h 25"/>
                <a:gd name="T16" fmla="*/ 38 w 38"/>
                <a:gd name="T17" fmla="*/ 0 h 25"/>
                <a:gd name="T18" fmla="*/ 38 w 38"/>
                <a:gd name="T19" fmla="*/ 6 h 25"/>
                <a:gd name="T20" fmla="*/ 12 w 38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5">
                  <a:moveTo>
                    <a:pt x="12" y="25"/>
                  </a:moveTo>
                  <a:lnTo>
                    <a:pt x="38" y="25"/>
                  </a:lnTo>
                  <a:lnTo>
                    <a:pt x="38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1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5" name="Freeform 4067">
              <a:extLst>
                <a:ext uri="{FF2B5EF4-FFF2-40B4-BE49-F238E27FC236}">
                  <a16:creationId xmlns:a16="http://schemas.microsoft.com/office/drawing/2014/main" id="{9A96E3A9-6D8A-41EB-AAEB-978EC09A7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563" y="1682751"/>
              <a:ext cx="60325" cy="49213"/>
            </a:xfrm>
            <a:custGeom>
              <a:avLst/>
              <a:gdLst>
                <a:gd name="T0" fmla="*/ 5 w 6"/>
                <a:gd name="T1" fmla="*/ 1 h 5"/>
                <a:gd name="T2" fmla="*/ 6 w 6"/>
                <a:gd name="T3" fmla="*/ 2 h 5"/>
                <a:gd name="T4" fmla="*/ 6 w 6"/>
                <a:gd name="T5" fmla="*/ 3 h 5"/>
                <a:gd name="T6" fmla="*/ 5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4 h 5"/>
                <a:gd name="T14" fmla="*/ 1 w 6"/>
                <a:gd name="T15" fmla="*/ 4 h 5"/>
                <a:gd name="T16" fmla="*/ 1 w 6"/>
                <a:gd name="T17" fmla="*/ 3 h 5"/>
                <a:gd name="T18" fmla="*/ 0 w 6"/>
                <a:gd name="T19" fmla="*/ 2 h 5"/>
                <a:gd name="T20" fmla="*/ 1 w 6"/>
                <a:gd name="T21" fmla="*/ 1 h 5"/>
                <a:gd name="T22" fmla="*/ 2 w 6"/>
                <a:gd name="T23" fmla="*/ 0 h 5"/>
                <a:gd name="T24" fmla="*/ 2 w 6"/>
                <a:gd name="T25" fmla="*/ 1 h 5"/>
                <a:gd name="T26" fmla="*/ 1 w 6"/>
                <a:gd name="T27" fmla="*/ 1 h 5"/>
                <a:gd name="T28" fmla="*/ 1 w 6"/>
                <a:gd name="T29" fmla="*/ 2 h 5"/>
                <a:gd name="T30" fmla="*/ 1 w 6"/>
                <a:gd name="T31" fmla="*/ 3 h 5"/>
                <a:gd name="T32" fmla="*/ 2 w 6"/>
                <a:gd name="T33" fmla="*/ 3 h 5"/>
                <a:gd name="T34" fmla="*/ 2 w 6"/>
                <a:gd name="T35" fmla="*/ 4 h 5"/>
                <a:gd name="T36" fmla="*/ 3 w 6"/>
                <a:gd name="T37" fmla="*/ 4 h 5"/>
                <a:gd name="T38" fmla="*/ 4 w 6"/>
                <a:gd name="T39" fmla="*/ 4 h 5"/>
                <a:gd name="T40" fmla="*/ 5 w 6"/>
                <a:gd name="T41" fmla="*/ 3 h 5"/>
                <a:gd name="T42" fmla="*/ 5 w 6"/>
                <a:gd name="T43" fmla="*/ 3 h 5"/>
                <a:gd name="T44" fmla="*/ 5 w 6"/>
                <a:gd name="T45" fmla="*/ 2 h 5"/>
                <a:gd name="T46" fmla="*/ 5 w 6"/>
                <a:gd name="T47" fmla="*/ 1 h 5"/>
                <a:gd name="T48" fmla="*/ 4 w 6"/>
                <a:gd name="T49" fmla="*/ 1 h 5"/>
                <a:gd name="T50" fmla="*/ 4 w 6"/>
                <a:gd name="T51" fmla="*/ 1 h 5"/>
                <a:gd name="T52" fmla="*/ 4 w 6"/>
                <a:gd name="T53" fmla="*/ 2 h 5"/>
                <a:gd name="T54" fmla="*/ 3 w 6"/>
                <a:gd name="T55" fmla="*/ 2 h 5"/>
                <a:gd name="T56" fmla="*/ 3 w 6"/>
                <a:gd name="T57" fmla="*/ 0 h 5"/>
                <a:gd name="T58" fmla="*/ 6 w 6"/>
                <a:gd name="T59" fmla="*/ 0 h 5"/>
                <a:gd name="T60" fmla="*/ 6 w 6"/>
                <a:gd name="T61" fmla="*/ 1 h 5"/>
                <a:gd name="T62" fmla="*/ 5 w 6"/>
                <a:gd name="T6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6" name="Freeform 4068">
              <a:extLst>
                <a:ext uri="{FF2B5EF4-FFF2-40B4-BE49-F238E27FC236}">
                  <a16:creationId xmlns:a16="http://schemas.microsoft.com/office/drawing/2014/main" id="{5FE880ED-4B95-4BE1-98AC-9FAD7C0E1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1166813"/>
              <a:ext cx="41275" cy="347663"/>
            </a:xfrm>
            <a:custGeom>
              <a:avLst/>
              <a:gdLst>
                <a:gd name="T0" fmla="*/ 4 w 4"/>
                <a:gd name="T1" fmla="*/ 2 h 35"/>
                <a:gd name="T2" fmla="*/ 4 w 4"/>
                <a:gd name="T3" fmla="*/ 33 h 35"/>
                <a:gd name="T4" fmla="*/ 2 w 4"/>
                <a:gd name="T5" fmla="*/ 35 h 35"/>
                <a:gd name="T6" fmla="*/ 0 w 4"/>
                <a:gd name="T7" fmla="*/ 33 h 35"/>
                <a:gd name="T8" fmla="*/ 0 w 4"/>
                <a:gd name="T9" fmla="*/ 2 h 35"/>
                <a:gd name="T10" fmla="*/ 2 w 4"/>
                <a:gd name="T11" fmla="*/ 0 h 35"/>
                <a:gd name="T12" fmla="*/ 4 w 4"/>
                <a:gd name="T1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5">
                  <a:moveTo>
                    <a:pt x="4" y="2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68" name="TextBox 8867">
            <a:extLst>
              <a:ext uri="{FF2B5EF4-FFF2-40B4-BE49-F238E27FC236}">
                <a16:creationId xmlns:a16="http://schemas.microsoft.com/office/drawing/2014/main" id="{A6266F53-F4C6-446C-8ACF-A0E6FE287DDF}"/>
              </a:ext>
            </a:extLst>
          </p:cNvPr>
          <p:cNvSpPr txBox="1"/>
          <p:nvPr/>
        </p:nvSpPr>
        <p:spPr>
          <a:xfrm>
            <a:off x="1443494" y="561094"/>
            <a:ext cx="17443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SOME</a:t>
            </a:r>
          </a:p>
          <a:p>
            <a:r>
              <a:rPr lang="en-US" sz="5000" dirty="0">
                <a:solidFill>
                  <a:schemeClr val="accent3"/>
                </a:solidFill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WORDS</a:t>
            </a:r>
          </a:p>
          <a:p>
            <a:r>
              <a:rPr lang="en-US" sz="5000" dirty="0"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COMEING</a:t>
            </a:r>
          </a:p>
          <a:p>
            <a:r>
              <a:rPr lang="en-US" sz="5000" dirty="0"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251487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DC8E24-1CF7-4FC2-9107-7A2ECF70C142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" b="12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8F8C7BA-0042-4440-96BC-09A8B8E9C7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A671F9A-7615-472D-A544-BD48D7CFCF76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B3808D-89F9-4912-BFE7-7B6DB8A87498}"/>
              </a:ext>
            </a:extLst>
          </p:cNvPr>
          <p:cNvSpPr txBox="1"/>
          <p:nvPr/>
        </p:nvSpPr>
        <p:spPr>
          <a:xfrm>
            <a:off x="4857750" y="2998113"/>
            <a:ext cx="2476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</a:t>
            </a:r>
            <a:r>
              <a:rPr lang="en-US" sz="2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50530-C670-472B-9B98-B66A4E9C6EDD}"/>
              </a:ext>
            </a:extLst>
          </p:cNvPr>
          <p:cNvSpPr/>
          <p:nvPr/>
        </p:nvSpPr>
        <p:spPr>
          <a:xfrm>
            <a:off x="6533322" y="3859887"/>
            <a:ext cx="467553" cy="2998112"/>
          </a:xfrm>
          <a:prstGeom prst="rect">
            <a:avLst/>
          </a:prstGeom>
          <a:solidFill>
            <a:schemeClr val="tx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16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9C39B090-BAF1-4D18-A174-463372C6F29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5C0026F-C54B-4FEE-853D-1060027BAFAB}"/>
              </a:ext>
            </a:extLst>
          </p:cNvPr>
          <p:cNvGrpSpPr/>
          <p:nvPr/>
        </p:nvGrpSpPr>
        <p:grpSpPr>
          <a:xfrm>
            <a:off x="4480468" y="3801091"/>
            <a:ext cx="3231064" cy="470315"/>
            <a:chOff x="4480466" y="2375266"/>
            <a:chExt cx="3231064" cy="47031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3CD8136-4BC6-4090-B819-F5B77FD64FC6}"/>
                </a:ext>
              </a:extLst>
            </p:cNvPr>
            <p:cNvSpPr txBox="1"/>
            <p:nvPr/>
          </p:nvSpPr>
          <p:spPr>
            <a:xfrm>
              <a:off x="4480466" y="2375266"/>
              <a:ext cx="3231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JOHN DEO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336D8A8-A270-47E3-A7F9-6A922EB74E31}"/>
                </a:ext>
              </a:extLst>
            </p:cNvPr>
            <p:cNvSpPr/>
            <p:nvPr/>
          </p:nvSpPr>
          <p:spPr>
            <a:xfrm>
              <a:off x="5762169" y="2787524"/>
              <a:ext cx="667658" cy="580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AF057B4-BBF6-46C8-9D0C-4FE047F11243}"/>
              </a:ext>
            </a:extLst>
          </p:cNvPr>
          <p:cNvGrpSpPr/>
          <p:nvPr/>
        </p:nvGrpSpPr>
        <p:grpSpPr>
          <a:xfrm>
            <a:off x="2270170" y="4631245"/>
            <a:ext cx="7651660" cy="1485977"/>
            <a:chOff x="2270170" y="3404255"/>
            <a:chExt cx="7651660" cy="1485977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9B66B28-5484-4B07-A466-08E0DD6B0FCE}"/>
                </a:ext>
              </a:extLst>
            </p:cNvPr>
            <p:cNvSpPr/>
            <p:nvPr/>
          </p:nvSpPr>
          <p:spPr>
            <a:xfrm>
              <a:off x="4364596" y="3404255"/>
              <a:ext cx="346280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b="1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Welcome Message</a:t>
              </a:r>
              <a:endParaRPr lang="en-US" sz="3000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53551A8-7EE9-422D-971A-52C035120838}"/>
                </a:ext>
              </a:extLst>
            </p:cNvPr>
            <p:cNvSpPr/>
            <p:nvPr/>
          </p:nvSpPr>
          <p:spPr>
            <a:xfrm>
              <a:off x="2270170" y="4028458"/>
              <a:ext cx="765166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book</a:t>
              </a:r>
            </a:p>
          </p:txBody>
        </p:sp>
      </p:grpSp>
      <p:sp>
        <p:nvSpPr>
          <p:cNvPr id="2429" name="Freeform 22">
            <a:extLst>
              <a:ext uri="{FF2B5EF4-FFF2-40B4-BE49-F238E27FC236}">
                <a16:creationId xmlns:a16="http://schemas.microsoft.com/office/drawing/2014/main" id="{C15587B4-6CB6-46C0-86CE-5C5AE55D4485}"/>
              </a:ext>
            </a:extLst>
          </p:cNvPr>
          <p:cNvSpPr>
            <a:spLocks/>
          </p:cNvSpPr>
          <p:nvPr/>
        </p:nvSpPr>
        <p:spPr bwMode="auto">
          <a:xfrm rot="10800000">
            <a:off x="6091315" y="0"/>
            <a:ext cx="2541861" cy="1838407"/>
          </a:xfrm>
          <a:custGeom>
            <a:avLst/>
            <a:gdLst>
              <a:gd name="T0" fmla="*/ 0 w 1899"/>
              <a:gd name="T1" fmla="*/ 1376 h 1376"/>
              <a:gd name="T2" fmla="*/ 1899 w 1899"/>
              <a:gd name="T3" fmla="*/ 1376 h 1376"/>
              <a:gd name="T4" fmla="*/ 942 w 1899"/>
              <a:gd name="T5" fmla="*/ 0 h 1376"/>
              <a:gd name="T6" fmla="*/ 0 w 1899"/>
              <a:gd name="T7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9" h="1376">
                <a:moveTo>
                  <a:pt x="0" y="1376"/>
                </a:moveTo>
                <a:lnTo>
                  <a:pt x="1899" y="1376"/>
                </a:lnTo>
                <a:lnTo>
                  <a:pt x="942" y="0"/>
                </a:lnTo>
                <a:lnTo>
                  <a:pt x="0" y="1376"/>
                </a:lnTo>
                <a:close/>
              </a:path>
            </a:pathLst>
          </a:custGeom>
          <a:gradFill>
            <a:gsLst>
              <a:gs pos="11000">
                <a:schemeClr val="accent6"/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0" name="Freeform 23">
            <a:extLst>
              <a:ext uri="{FF2B5EF4-FFF2-40B4-BE49-F238E27FC236}">
                <a16:creationId xmlns:a16="http://schemas.microsoft.com/office/drawing/2014/main" id="{81DB7D45-24A7-4FD9-BFBE-5FF4F313A434}"/>
              </a:ext>
            </a:extLst>
          </p:cNvPr>
          <p:cNvSpPr>
            <a:spLocks/>
          </p:cNvSpPr>
          <p:nvPr/>
        </p:nvSpPr>
        <p:spPr bwMode="auto">
          <a:xfrm rot="10800000">
            <a:off x="4534611" y="0"/>
            <a:ext cx="1297032" cy="937908"/>
          </a:xfrm>
          <a:custGeom>
            <a:avLst/>
            <a:gdLst>
              <a:gd name="T0" fmla="*/ 0 w 969"/>
              <a:gd name="T1" fmla="*/ 702 h 702"/>
              <a:gd name="T2" fmla="*/ 969 w 969"/>
              <a:gd name="T3" fmla="*/ 702 h 702"/>
              <a:gd name="T4" fmla="*/ 481 w 969"/>
              <a:gd name="T5" fmla="*/ 0 h 702"/>
              <a:gd name="T6" fmla="*/ 0 w 969"/>
              <a:gd name="T7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9" h="702">
                <a:moveTo>
                  <a:pt x="0" y="702"/>
                </a:moveTo>
                <a:lnTo>
                  <a:pt x="969" y="702"/>
                </a:lnTo>
                <a:lnTo>
                  <a:pt x="481" y="0"/>
                </a:lnTo>
                <a:lnTo>
                  <a:pt x="0" y="70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36" name="Picture Placeholder 2435">
            <a:extLst>
              <a:ext uri="{FF2B5EF4-FFF2-40B4-BE49-F238E27FC236}">
                <a16:creationId xmlns:a16="http://schemas.microsoft.com/office/drawing/2014/main" id="{54BB98BE-5771-494A-A865-C8E7A5E18FED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" r="39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5775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5C6AD42-1BEB-4970-B274-62EBC0E04348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3" b="29733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5D62FA9-B6F1-43C3-9283-A4B39F6E64D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About us</a:t>
            </a:r>
            <a:endParaRPr lang="en-US" sz="4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9A82471-78F2-4A2F-AD7E-4EF0C6FC37B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  <a:p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7A8BF79-30E8-4E41-BB77-E31BB84B3C11}"/>
              </a:ext>
            </a:extLst>
          </p:cNvPr>
          <p:cNvSpPr>
            <a:spLocks/>
          </p:cNvSpPr>
          <p:nvPr/>
        </p:nvSpPr>
        <p:spPr bwMode="auto">
          <a:xfrm>
            <a:off x="6753977" y="5368064"/>
            <a:ext cx="4599823" cy="52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8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to lorem to reliability. By using simple alignments are This letterhead design is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34396BC-A170-45B3-B1DC-2183D3BB7459}"/>
              </a:ext>
            </a:extLst>
          </p:cNvPr>
          <p:cNvSpPr>
            <a:spLocks/>
          </p:cNvSpPr>
          <p:nvPr/>
        </p:nvSpPr>
        <p:spPr bwMode="auto">
          <a:xfrm>
            <a:off x="838200" y="5476711"/>
            <a:ext cx="3107477" cy="30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8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 reliability. By using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4D93DEF-6662-442F-A1FE-F7B048040698}"/>
              </a:ext>
            </a:extLst>
          </p:cNvPr>
          <p:cNvGrpSpPr/>
          <p:nvPr/>
        </p:nvGrpSpPr>
        <p:grpSpPr>
          <a:xfrm>
            <a:off x="8504255" y="462677"/>
            <a:ext cx="1430320" cy="1355093"/>
            <a:chOff x="8504255" y="329475"/>
            <a:chExt cx="1430320" cy="1355093"/>
          </a:xfrm>
        </p:grpSpPr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16829FBE-1CC8-4B3F-A3BB-3E04D79460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9298" y="329475"/>
              <a:ext cx="680234" cy="636568"/>
            </a:xfrm>
            <a:custGeom>
              <a:avLst/>
              <a:gdLst>
                <a:gd name="T0" fmla="*/ 129 w 130"/>
                <a:gd name="T1" fmla="*/ 35 h 120"/>
                <a:gd name="T2" fmla="*/ 94 w 130"/>
                <a:gd name="T3" fmla="*/ 0 h 120"/>
                <a:gd name="T4" fmla="*/ 64 w 130"/>
                <a:gd name="T5" fmla="*/ 17 h 120"/>
                <a:gd name="T6" fmla="*/ 35 w 130"/>
                <a:gd name="T7" fmla="*/ 0 h 120"/>
                <a:gd name="T8" fmla="*/ 0 w 130"/>
                <a:gd name="T9" fmla="*/ 35 h 120"/>
                <a:gd name="T10" fmla="*/ 2 w 130"/>
                <a:gd name="T11" fmla="*/ 49 h 120"/>
                <a:gd name="T12" fmla="*/ 19 w 130"/>
                <a:gd name="T13" fmla="*/ 79 h 120"/>
                <a:gd name="T14" fmla="*/ 64 w 130"/>
                <a:gd name="T15" fmla="*/ 120 h 120"/>
                <a:gd name="T16" fmla="*/ 110 w 130"/>
                <a:gd name="T17" fmla="*/ 79 h 120"/>
                <a:gd name="T18" fmla="*/ 128 w 130"/>
                <a:gd name="T19" fmla="*/ 49 h 120"/>
                <a:gd name="T20" fmla="*/ 129 w 130"/>
                <a:gd name="T21" fmla="*/ 35 h 120"/>
                <a:gd name="T22" fmla="*/ 123 w 130"/>
                <a:gd name="T23" fmla="*/ 48 h 120"/>
                <a:gd name="T24" fmla="*/ 107 w 130"/>
                <a:gd name="T25" fmla="*/ 75 h 120"/>
                <a:gd name="T26" fmla="*/ 64 w 130"/>
                <a:gd name="T27" fmla="*/ 113 h 120"/>
                <a:gd name="T28" fmla="*/ 23 w 130"/>
                <a:gd name="T29" fmla="*/ 75 h 120"/>
                <a:gd name="T30" fmla="*/ 6 w 130"/>
                <a:gd name="T31" fmla="*/ 48 h 120"/>
                <a:gd name="T32" fmla="*/ 5 w 130"/>
                <a:gd name="T33" fmla="*/ 36 h 120"/>
                <a:gd name="T34" fmla="*/ 5 w 130"/>
                <a:gd name="T35" fmla="*/ 36 h 120"/>
                <a:gd name="T36" fmla="*/ 35 w 130"/>
                <a:gd name="T37" fmla="*/ 5 h 120"/>
                <a:gd name="T38" fmla="*/ 62 w 130"/>
                <a:gd name="T39" fmla="*/ 23 h 120"/>
                <a:gd name="T40" fmla="*/ 64 w 130"/>
                <a:gd name="T41" fmla="*/ 29 h 120"/>
                <a:gd name="T42" fmla="*/ 67 w 130"/>
                <a:gd name="T43" fmla="*/ 23 h 120"/>
                <a:gd name="T44" fmla="*/ 94 w 130"/>
                <a:gd name="T45" fmla="*/ 5 h 120"/>
                <a:gd name="T46" fmla="*/ 124 w 130"/>
                <a:gd name="T47" fmla="*/ 36 h 120"/>
                <a:gd name="T48" fmla="*/ 123 w 130"/>
                <a:gd name="T49" fmla="*/ 48 h 120"/>
                <a:gd name="T50" fmla="*/ 123 w 130"/>
                <a:gd name="T51" fmla="*/ 48 h 120"/>
                <a:gd name="T52" fmla="*/ 123 w 130"/>
                <a:gd name="T5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20">
                  <a:moveTo>
                    <a:pt x="129" y="35"/>
                  </a:moveTo>
                  <a:cubicBezTo>
                    <a:pt x="127" y="15"/>
                    <a:pt x="113" y="0"/>
                    <a:pt x="94" y="0"/>
                  </a:cubicBezTo>
                  <a:cubicBezTo>
                    <a:pt x="82" y="0"/>
                    <a:pt x="71" y="6"/>
                    <a:pt x="64" y="17"/>
                  </a:cubicBezTo>
                  <a:cubicBezTo>
                    <a:pt x="58" y="6"/>
                    <a:pt x="47" y="0"/>
                    <a:pt x="35" y="0"/>
                  </a:cubicBezTo>
                  <a:cubicBezTo>
                    <a:pt x="17" y="0"/>
                    <a:pt x="2" y="15"/>
                    <a:pt x="0" y="35"/>
                  </a:cubicBezTo>
                  <a:cubicBezTo>
                    <a:pt x="0" y="36"/>
                    <a:pt x="0" y="41"/>
                    <a:pt x="2" y="49"/>
                  </a:cubicBezTo>
                  <a:cubicBezTo>
                    <a:pt x="4" y="60"/>
                    <a:pt x="10" y="71"/>
                    <a:pt x="19" y="79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9" y="71"/>
                    <a:pt x="126" y="60"/>
                    <a:pt x="128" y="49"/>
                  </a:cubicBezTo>
                  <a:cubicBezTo>
                    <a:pt x="130" y="41"/>
                    <a:pt x="129" y="36"/>
                    <a:pt x="129" y="35"/>
                  </a:cubicBezTo>
                  <a:close/>
                  <a:moveTo>
                    <a:pt x="123" y="48"/>
                  </a:moveTo>
                  <a:cubicBezTo>
                    <a:pt x="121" y="58"/>
                    <a:pt x="115" y="68"/>
                    <a:pt x="107" y="75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14" y="68"/>
                    <a:pt x="9" y="58"/>
                    <a:pt x="6" y="48"/>
                  </a:cubicBezTo>
                  <a:cubicBezTo>
                    <a:pt x="5" y="40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7" y="18"/>
                    <a:pt x="20" y="5"/>
                    <a:pt x="35" y="5"/>
                  </a:cubicBezTo>
                  <a:cubicBezTo>
                    <a:pt x="47" y="5"/>
                    <a:pt x="57" y="12"/>
                    <a:pt x="62" y="23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2" y="12"/>
                    <a:pt x="82" y="5"/>
                    <a:pt x="94" y="5"/>
                  </a:cubicBezTo>
                  <a:cubicBezTo>
                    <a:pt x="110" y="5"/>
                    <a:pt x="123" y="18"/>
                    <a:pt x="124" y="36"/>
                  </a:cubicBezTo>
                  <a:cubicBezTo>
                    <a:pt x="124" y="36"/>
                    <a:pt x="125" y="40"/>
                    <a:pt x="123" y="48"/>
                  </a:cubicBezTo>
                  <a:close/>
                  <a:moveTo>
                    <a:pt x="123" y="48"/>
                  </a:moveTo>
                  <a:cubicBezTo>
                    <a:pt x="123" y="48"/>
                    <a:pt x="123" y="48"/>
                    <a:pt x="123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5A28232-5B94-4845-888F-CB20B63D7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55" y="1143662"/>
              <a:ext cx="1430320" cy="54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project an professionalism</a:t>
              </a:r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BED20C2-E127-4087-BCAB-166E90EF49A0}"/>
              </a:ext>
            </a:extLst>
          </p:cNvPr>
          <p:cNvSpPr/>
          <p:nvPr/>
        </p:nvSpPr>
        <p:spPr>
          <a:xfrm>
            <a:off x="6203852" y="2561043"/>
            <a:ext cx="1708050" cy="1663520"/>
          </a:xfrm>
          <a:prstGeom prst="rect">
            <a:avLst/>
          </a:prstGeom>
          <a:solidFill>
            <a:schemeClr val="accent3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Freeform 9">
            <a:extLst>
              <a:ext uri="{FF2B5EF4-FFF2-40B4-BE49-F238E27FC236}">
                <a16:creationId xmlns:a16="http://schemas.microsoft.com/office/drawing/2014/main" id="{000DFBF1-04D3-41AD-A9E5-FE6A45AEFD8D}"/>
              </a:ext>
            </a:extLst>
          </p:cNvPr>
          <p:cNvSpPr>
            <a:spLocks noEditPoints="1"/>
          </p:cNvSpPr>
          <p:nvPr/>
        </p:nvSpPr>
        <p:spPr bwMode="auto">
          <a:xfrm>
            <a:off x="6880297" y="2874694"/>
            <a:ext cx="355161" cy="363644"/>
          </a:xfrm>
          <a:custGeom>
            <a:avLst/>
            <a:gdLst>
              <a:gd name="T0" fmla="*/ 105 w 129"/>
              <a:gd name="T1" fmla="*/ 89 h 130"/>
              <a:gd name="T2" fmla="*/ 97 w 129"/>
              <a:gd name="T3" fmla="*/ 89 h 130"/>
              <a:gd name="T4" fmla="*/ 80 w 129"/>
              <a:gd name="T5" fmla="*/ 73 h 130"/>
              <a:gd name="T6" fmla="*/ 80 w 129"/>
              <a:gd name="T7" fmla="*/ 68 h 130"/>
              <a:gd name="T8" fmla="*/ 88 w 129"/>
              <a:gd name="T9" fmla="*/ 53 h 130"/>
              <a:gd name="T10" fmla="*/ 90 w 129"/>
              <a:gd name="T11" fmla="*/ 51 h 130"/>
              <a:gd name="T12" fmla="*/ 91 w 129"/>
              <a:gd name="T13" fmla="*/ 39 h 130"/>
              <a:gd name="T14" fmla="*/ 90 w 129"/>
              <a:gd name="T15" fmla="*/ 37 h 130"/>
              <a:gd name="T16" fmla="*/ 90 w 129"/>
              <a:gd name="T17" fmla="*/ 23 h 130"/>
              <a:gd name="T18" fmla="*/ 85 w 129"/>
              <a:gd name="T19" fmla="*/ 7 h 130"/>
              <a:gd name="T20" fmla="*/ 72 w 129"/>
              <a:gd name="T21" fmla="*/ 1 h 130"/>
              <a:gd name="T22" fmla="*/ 55 w 129"/>
              <a:gd name="T23" fmla="*/ 1 h 130"/>
              <a:gd name="T24" fmla="*/ 42 w 129"/>
              <a:gd name="T25" fmla="*/ 10 h 130"/>
              <a:gd name="T26" fmla="*/ 38 w 129"/>
              <a:gd name="T27" fmla="*/ 23 h 130"/>
              <a:gd name="T28" fmla="*/ 38 w 129"/>
              <a:gd name="T29" fmla="*/ 37 h 130"/>
              <a:gd name="T30" fmla="*/ 37 w 129"/>
              <a:gd name="T31" fmla="*/ 40 h 130"/>
              <a:gd name="T32" fmla="*/ 39 w 129"/>
              <a:gd name="T33" fmla="*/ 52 h 130"/>
              <a:gd name="T34" fmla="*/ 41 w 129"/>
              <a:gd name="T35" fmla="*/ 55 h 130"/>
              <a:gd name="T36" fmla="*/ 48 w 129"/>
              <a:gd name="T37" fmla="*/ 68 h 130"/>
              <a:gd name="T38" fmla="*/ 48 w 129"/>
              <a:gd name="T39" fmla="*/ 73 h 130"/>
              <a:gd name="T40" fmla="*/ 32 w 129"/>
              <a:gd name="T41" fmla="*/ 89 h 130"/>
              <a:gd name="T42" fmla="*/ 24 w 129"/>
              <a:gd name="T43" fmla="*/ 89 h 130"/>
              <a:gd name="T44" fmla="*/ 0 w 129"/>
              <a:gd name="T45" fmla="*/ 113 h 130"/>
              <a:gd name="T46" fmla="*/ 0 w 129"/>
              <a:gd name="T47" fmla="*/ 122 h 130"/>
              <a:gd name="T48" fmla="*/ 8 w 129"/>
              <a:gd name="T49" fmla="*/ 130 h 130"/>
              <a:gd name="T50" fmla="*/ 121 w 129"/>
              <a:gd name="T51" fmla="*/ 130 h 130"/>
              <a:gd name="T52" fmla="*/ 129 w 129"/>
              <a:gd name="T53" fmla="*/ 122 h 130"/>
              <a:gd name="T54" fmla="*/ 129 w 129"/>
              <a:gd name="T55" fmla="*/ 113 h 130"/>
              <a:gd name="T56" fmla="*/ 105 w 129"/>
              <a:gd name="T57" fmla="*/ 89 h 130"/>
              <a:gd name="T58" fmla="*/ 105 w 129"/>
              <a:gd name="T59" fmla="*/ 89 h 130"/>
              <a:gd name="T60" fmla="*/ 105 w 129"/>
              <a:gd name="T61" fmla="*/ 8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9" h="130">
                <a:moveTo>
                  <a:pt x="105" y="89"/>
                </a:moveTo>
                <a:cubicBezTo>
                  <a:pt x="97" y="89"/>
                  <a:pt x="97" y="89"/>
                  <a:pt x="97" y="89"/>
                </a:cubicBezTo>
                <a:cubicBezTo>
                  <a:pt x="88" y="89"/>
                  <a:pt x="80" y="82"/>
                  <a:pt x="80" y="73"/>
                </a:cubicBezTo>
                <a:cubicBezTo>
                  <a:pt x="80" y="68"/>
                  <a:pt x="80" y="68"/>
                  <a:pt x="80" y="68"/>
                </a:cubicBezTo>
                <a:cubicBezTo>
                  <a:pt x="84" y="64"/>
                  <a:pt x="87" y="59"/>
                  <a:pt x="88" y="53"/>
                </a:cubicBezTo>
                <a:cubicBezTo>
                  <a:pt x="88" y="52"/>
                  <a:pt x="89" y="52"/>
                  <a:pt x="90" y="51"/>
                </a:cubicBezTo>
                <a:cubicBezTo>
                  <a:pt x="93" y="48"/>
                  <a:pt x="94" y="43"/>
                  <a:pt x="91" y="39"/>
                </a:cubicBezTo>
                <a:cubicBezTo>
                  <a:pt x="91" y="39"/>
                  <a:pt x="90" y="38"/>
                  <a:pt x="90" y="37"/>
                </a:cubicBezTo>
                <a:cubicBezTo>
                  <a:pt x="90" y="33"/>
                  <a:pt x="90" y="28"/>
                  <a:pt x="90" y="23"/>
                </a:cubicBezTo>
                <a:cubicBezTo>
                  <a:pt x="90" y="18"/>
                  <a:pt x="89" y="12"/>
                  <a:pt x="85" y="7"/>
                </a:cubicBezTo>
                <a:cubicBezTo>
                  <a:pt x="81" y="4"/>
                  <a:pt x="77" y="2"/>
                  <a:pt x="72" y="1"/>
                </a:cubicBezTo>
                <a:cubicBezTo>
                  <a:pt x="66" y="0"/>
                  <a:pt x="60" y="0"/>
                  <a:pt x="55" y="1"/>
                </a:cubicBezTo>
                <a:cubicBezTo>
                  <a:pt x="50" y="3"/>
                  <a:pt x="45" y="6"/>
                  <a:pt x="42" y="10"/>
                </a:cubicBezTo>
                <a:cubicBezTo>
                  <a:pt x="40" y="14"/>
                  <a:pt x="38" y="18"/>
                  <a:pt x="38" y="23"/>
                </a:cubicBezTo>
                <a:cubicBezTo>
                  <a:pt x="38" y="28"/>
                  <a:pt x="38" y="32"/>
                  <a:pt x="38" y="37"/>
                </a:cubicBezTo>
                <a:cubicBezTo>
                  <a:pt x="38" y="38"/>
                  <a:pt x="38" y="39"/>
                  <a:pt x="37" y="40"/>
                </a:cubicBezTo>
                <a:cubicBezTo>
                  <a:pt x="35" y="44"/>
                  <a:pt x="36" y="49"/>
                  <a:pt x="39" y="52"/>
                </a:cubicBezTo>
                <a:cubicBezTo>
                  <a:pt x="40" y="53"/>
                  <a:pt x="41" y="54"/>
                  <a:pt x="41" y="55"/>
                </a:cubicBezTo>
                <a:cubicBezTo>
                  <a:pt x="42" y="59"/>
                  <a:pt x="45" y="64"/>
                  <a:pt x="48" y="68"/>
                </a:cubicBezTo>
                <a:cubicBezTo>
                  <a:pt x="48" y="73"/>
                  <a:pt x="48" y="73"/>
                  <a:pt x="48" y="73"/>
                </a:cubicBezTo>
                <a:cubicBezTo>
                  <a:pt x="48" y="82"/>
                  <a:pt x="41" y="89"/>
                  <a:pt x="32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9" y="93"/>
                  <a:pt x="0" y="11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6"/>
                  <a:pt x="3" y="130"/>
                  <a:pt x="8" y="130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5" y="130"/>
                  <a:pt x="129" y="126"/>
                  <a:pt x="129" y="122"/>
                </a:cubicBezTo>
                <a:cubicBezTo>
                  <a:pt x="129" y="113"/>
                  <a:pt x="129" y="113"/>
                  <a:pt x="129" y="113"/>
                </a:cubicBezTo>
                <a:cubicBezTo>
                  <a:pt x="119" y="93"/>
                  <a:pt x="105" y="89"/>
                  <a:pt x="105" y="89"/>
                </a:cubicBezTo>
                <a:close/>
                <a:moveTo>
                  <a:pt x="105" y="89"/>
                </a:moveTo>
                <a:cubicBezTo>
                  <a:pt x="105" y="89"/>
                  <a:pt x="105" y="89"/>
                  <a:pt x="105" y="8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3F67B7F-DBE8-4669-A8F6-EDF4A81BC37D}"/>
              </a:ext>
            </a:extLst>
          </p:cNvPr>
          <p:cNvSpPr>
            <a:spLocks/>
          </p:cNvSpPr>
          <p:nvPr/>
        </p:nvSpPr>
        <p:spPr bwMode="auto">
          <a:xfrm>
            <a:off x="6495754" y="3370006"/>
            <a:ext cx="1124246" cy="54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300"/>
              </a:lnSpc>
            </a:pP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meant to project lorem ipsum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40F0A2C-6093-4488-867D-B192E91904C6}"/>
              </a:ext>
            </a:extLst>
          </p:cNvPr>
          <p:cNvGrpSpPr/>
          <p:nvPr/>
        </p:nvGrpSpPr>
        <p:grpSpPr>
          <a:xfrm>
            <a:off x="4495802" y="4224563"/>
            <a:ext cx="1708050" cy="1663520"/>
            <a:chOff x="4495802" y="4224563"/>
            <a:chExt cx="1708050" cy="166352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B10E2D7-284F-4F26-BB63-764448F20573}"/>
                </a:ext>
              </a:extLst>
            </p:cNvPr>
            <p:cNvSpPr/>
            <p:nvPr/>
          </p:nvSpPr>
          <p:spPr>
            <a:xfrm>
              <a:off x="4495802" y="4224563"/>
              <a:ext cx="1708050" cy="16635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3FA25DAF-A423-4FC0-8545-0F1B39694161}"/>
                </a:ext>
              </a:extLst>
            </p:cNvPr>
            <p:cNvGrpSpPr/>
            <p:nvPr/>
          </p:nvGrpSpPr>
          <p:grpSpPr>
            <a:xfrm>
              <a:off x="4810029" y="4520747"/>
              <a:ext cx="1079596" cy="1071153"/>
              <a:chOff x="4810029" y="4039727"/>
              <a:chExt cx="1079596" cy="1071153"/>
            </a:xfrm>
          </p:grpSpPr>
          <p:sp>
            <p:nvSpPr>
              <p:cNvPr id="60" name="Freeform 10">
                <a:extLst>
                  <a:ext uri="{FF2B5EF4-FFF2-40B4-BE49-F238E27FC236}">
                    <a16:creationId xmlns:a16="http://schemas.microsoft.com/office/drawing/2014/main" id="{50FA0CA1-9857-41CE-884B-2E45BEDB2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4672" y="4039727"/>
                <a:ext cx="350311" cy="363644"/>
              </a:xfrm>
              <a:custGeom>
                <a:avLst/>
                <a:gdLst>
                  <a:gd name="T0" fmla="*/ 118 w 127"/>
                  <a:gd name="T1" fmla="*/ 106 h 130"/>
                  <a:gd name="T2" fmla="*/ 78 w 127"/>
                  <a:gd name="T3" fmla="*/ 52 h 130"/>
                  <a:gd name="T4" fmla="*/ 78 w 127"/>
                  <a:gd name="T5" fmla="*/ 13 h 130"/>
                  <a:gd name="T6" fmla="*/ 83 w 127"/>
                  <a:gd name="T7" fmla="*/ 6 h 130"/>
                  <a:gd name="T8" fmla="*/ 77 w 127"/>
                  <a:gd name="T9" fmla="*/ 0 h 130"/>
                  <a:gd name="T10" fmla="*/ 51 w 127"/>
                  <a:gd name="T11" fmla="*/ 0 h 130"/>
                  <a:gd name="T12" fmla="*/ 44 w 127"/>
                  <a:gd name="T13" fmla="*/ 6 h 130"/>
                  <a:gd name="T14" fmla="*/ 49 w 127"/>
                  <a:gd name="T15" fmla="*/ 13 h 130"/>
                  <a:gd name="T16" fmla="*/ 49 w 127"/>
                  <a:gd name="T17" fmla="*/ 52 h 130"/>
                  <a:gd name="T18" fmla="*/ 10 w 127"/>
                  <a:gd name="T19" fmla="*/ 106 h 130"/>
                  <a:gd name="T20" fmla="*/ 21 w 127"/>
                  <a:gd name="T21" fmla="*/ 130 h 130"/>
                  <a:gd name="T22" fmla="*/ 106 w 127"/>
                  <a:gd name="T23" fmla="*/ 130 h 130"/>
                  <a:gd name="T24" fmla="*/ 118 w 127"/>
                  <a:gd name="T25" fmla="*/ 106 h 130"/>
                  <a:gd name="T26" fmla="*/ 98 w 127"/>
                  <a:gd name="T27" fmla="*/ 124 h 130"/>
                  <a:gd name="T28" fmla="*/ 30 w 127"/>
                  <a:gd name="T29" fmla="*/ 124 h 130"/>
                  <a:gd name="T30" fmla="*/ 21 w 127"/>
                  <a:gd name="T31" fmla="*/ 105 h 130"/>
                  <a:gd name="T32" fmla="*/ 38 w 127"/>
                  <a:gd name="T33" fmla="*/ 81 h 130"/>
                  <a:gd name="T34" fmla="*/ 90 w 127"/>
                  <a:gd name="T35" fmla="*/ 81 h 130"/>
                  <a:gd name="T36" fmla="*/ 107 w 127"/>
                  <a:gd name="T37" fmla="*/ 105 h 130"/>
                  <a:gd name="T38" fmla="*/ 98 w 127"/>
                  <a:gd name="T39" fmla="*/ 124 h 130"/>
                  <a:gd name="T40" fmla="*/ 80 w 127"/>
                  <a:gd name="T41" fmla="*/ 89 h 130"/>
                  <a:gd name="T42" fmla="*/ 48 w 127"/>
                  <a:gd name="T43" fmla="*/ 89 h 130"/>
                  <a:gd name="T44" fmla="*/ 37 w 127"/>
                  <a:gd name="T45" fmla="*/ 104 h 130"/>
                  <a:gd name="T46" fmla="*/ 43 w 127"/>
                  <a:gd name="T47" fmla="*/ 116 h 130"/>
                  <a:gd name="T48" fmla="*/ 85 w 127"/>
                  <a:gd name="T49" fmla="*/ 116 h 130"/>
                  <a:gd name="T50" fmla="*/ 91 w 127"/>
                  <a:gd name="T51" fmla="*/ 104 h 130"/>
                  <a:gd name="T52" fmla="*/ 80 w 127"/>
                  <a:gd name="T53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7" h="130">
                    <a:moveTo>
                      <a:pt x="118" y="106"/>
                    </a:moveTo>
                    <a:cubicBezTo>
                      <a:pt x="105" y="87"/>
                      <a:pt x="80" y="55"/>
                      <a:pt x="78" y="52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81" y="12"/>
                      <a:pt x="83" y="9"/>
                      <a:pt x="83" y="6"/>
                    </a:cubicBezTo>
                    <a:cubicBezTo>
                      <a:pt x="83" y="3"/>
                      <a:pt x="80" y="0"/>
                      <a:pt x="77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4" y="3"/>
                      <a:pt x="44" y="6"/>
                    </a:cubicBezTo>
                    <a:cubicBezTo>
                      <a:pt x="44" y="9"/>
                      <a:pt x="46" y="12"/>
                      <a:pt x="49" y="1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5"/>
                      <a:pt x="23" y="87"/>
                      <a:pt x="10" y="106"/>
                    </a:cubicBezTo>
                    <a:cubicBezTo>
                      <a:pt x="0" y="121"/>
                      <a:pt x="10" y="130"/>
                      <a:pt x="21" y="130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18" y="130"/>
                      <a:pt x="127" y="121"/>
                      <a:pt x="118" y="106"/>
                    </a:cubicBezTo>
                    <a:close/>
                    <a:moveTo>
                      <a:pt x="98" y="124"/>
                    </a:moveTo>
                    <a:cubicBezTo>
                      <a:pt x="30" y="124"/>
                      <a:pt x="30" y="124"/>
                      <a:pt x="30" y="124"/>
                    </a:cubicBezTo>
                    <a:cubicBezTo>
                      <a:pt x="21" y="124"/>
                      <a:pt x="13" y="117"/>
                      <a:pt x="21" y="105"/>
                    </a:cubicBezTo>
                    <a:cubicBezTo>
                      <a:pt x="25" y="98"/>
                      <a:pt x="32" y="89"/>
                      <a:pt x="38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6" y="89"/>
                      <a:pt x="102" y="98"/>
                      <a:pt x="107" y="105"/>
                    </a:cubicBezTo>
                    <a:cubicBezTo>
                      <a:pt x="115" y="117"/>
                      <a:pt x="107" y="124"/>
                      <a:pt x="98" y="124"/>
                    </a:cubicBezTo>
                    <a:close/>
                    <a:moveTo>
                      <a:pt x="80" y="89"/>
                    </a:moveTo>
                    <a:cubicBezTo>
                      <a:pt x="48" y="89"/>
                      <a:pt x="48" y="89"/>
                      <a:pt x="48" y="89"/>
                    </a:cubicBezTo>
                    <a:cubicBezTo>
                      <a:pt x="44" y="94"/>
                      <a:pt x="40" y="100"/>
                      <a:pt x="37" y="104"/>
                    </a:cubicBezTo>
                    <a:cubicBezTo>
                      <a:pt x="32" y="111"/>
                      <a:pt x="37" y="116"/>
                      <a:pt x="43" y="116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91" y="116"/>
                      <a:pt x="95" y="111"/>
                      <a:pt x="91" y="104"/>
                    </a:cubicBezTo>
                    <a:cubicBezTo>
                      <a:pt x="88" y="100"/>
                      <a:pt x="84" y="94"/>
                      <a:pt x="80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8402A778-833C-40DE-AFE8-29FD1BB36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029" y="4569974"/>
                <a:ext cx="1079596" cy="540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meant to project lorem ipsum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3835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BC873355-4F32-491A-BDF1-F4456DBDB3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/>
              <a:t>Our Services</a:t>
            </a:r>
            <a:endParaRPr lang="en-US" sz="400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16A80C2-A297-4F06-9857-92CC0165358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27F7D350-86CE-43DE-A3DF-40A6EFD82375}"/>
              </a:ext>
            </a:extLst>
          </p:cNvPr>
          <p:cNvGrpSpPr/>
          <p:nvPr/>
        </p:nvGrpSpPr>
        <p:grpSpPr>
          <a:xfrm rot="5400000">
            <a:off x="1685398" y="4186230"/>
            <a:ext cx="838200" cy="2532595"/>
            <a:chOff x="10252076" y="1166813"/>
            <a:chExt cx="887412" cy="2681288"/>
          </a:xfrm>
          <a:solidFill>
            <a:schemeClr val="accent3"/>
          </a:solidFill>
        </p:grpSpPr>
        <p:sp>
          <p:nvSpPr>
            <p:cNvPr id="88" name="Freeform 4048">
              <a:extLst>
                <a:ext uri="{FF2B5EF4-FFF2-40B4-BE49-F238E27FC236}">
                  <a16:creationId xmlns:a16="http://schemas.microsoft.com/office/drawing/2014/main" id="{A3CD1E67-6959-4045-965B-D9E2572DFA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2076" y="2259013"/>
              <a:ext cx="673100" cy="436563"/>
            </a:xfrm>
            <a:custGeom>
              <a:avLst/>
              <a:gdLst>
                <a:gd name="T0" fmla="*/ 32 w 66"/>
                <a:gd name="T1" fmla="*/ 1 h 44"/>
                <a:gd name="T2" fmla="*/ 42 w 66"/>
                <a:gd name="T3" fmla="*/ 7 h 44"/>
                <a:gd name="T4" fmla="*/ 44 w 66"/>
                <a:gd name="T5" fmla="*/ 12 h 44"/>
                <a:gd name="T6" fmla="*/ 60 w 66"/>
                <a:gd name="T7" fmla="*/ 17 h 44"/>
                <a:gd name="T8" fmla="*/ 66 w 66"/>
                <a:gd name="T9" fmla="*/ 26 h 44"/>
                <a:gd name="T10" fmla="*/ 66 w 66"/>
                <a:gd name="T11" fmla="*/ 28 h 44"/>
                <a:gd name="T12" fmla="*/ 62 w 66"/>
                <a:gd name="T13" fmla="*/ 37 h 44"/>
                <a:gd name="T14" fmla="*/ 52 w 66"/>
                <a:gd name="T15" fmla="*/ 36 h 44"/>
                <a:gd name="T16" fmla="*/ 47 w 66"/>
                <a:gd name="T17" fmla="*/ 27 h 44"/>
                <a:gd name="T18" fmla="*/ 48 w 66"/>
                <a:gd name="T19" fmla="*/ 25 h 44"/>
                <a:gd name="T20" fmla="*/ 45 w 66"/>
                <a:gd name="T21" fmla="*/ 19 h 44"/>
                <a:gd name="T22" fmla="*/ 31 w 66"/>
                <a:gd name="T23" fmla="*/ 17 h 44"/>
                <a:gd name="T24" fmla="*/ 18 w 66"/>
                <a:gd name="T25" fmla="*/ 15 h 44"/>
                <a:gd name="T26" fmla="*/ 38 w 66"/>
                <a:gd name="T27" fmla="*/ 25 h 44"/>
                <a:gd name="T28" fmla="*/ 47 w 66"/>
                <a:gd name="T29" fmla="*/ 32 h 44"/>
                <a:gd name="T30" fmla="*/ 49 w 66"/>
                <a:gd name="T31" fmla="*/ 39 h 44"/>
                <a:gd name="T32" fmla="*/ 44 w 66"/>
                <a:gd name="T33" fmla="*/ 43 h 44"/>
                <a:gd name="T34" fmla="*/ 20 w 66"/>
                <a:gd name="T35" fmla="*/ 41 h 44"/>
                <a:gd name="T36" fmla="*/ 3 w 66"/>
                <a:gd name="T37" fmla="*/ 33 h 44"/>
                <a:gd name="T38" fmla="*/ 1 w 66"/>
                <a:gd name="T39" fmla="*/ 24 h 44"/>
                <a:gd name="T40" fmla="*/ 13 w 66"/>
                <a:gd name="T41" fmla="*/ 16 h 44"/>
                <a:gd name="T42" fmla="*/ 9 w 66"/>
                <a:gd name="T43" fmla="*/ 15 h 44"/>
                <a:gd name="T44" fmla="*/ 8 w 66"/>
                <a:gd name="T45" fmla="*/ 12 h 44"/>
                <a:gd name="T46" fmla="*/ 9 w 66"/>
                <a:gd name="T47" fmla="*/ 9 h 44"/>
                <a:gd name="T48" fmla="*/ 16 w 66"/>
                <a:gd name="T49" fmla="*/ 9 h 44"/>
                <a:gd name="T50" fmla="*/ 31 w 66"/>
                <a:gd name="T51" fmla="*/ 10 h 44"/>
                <a:gd name="T52" fmla="*/ 42 w 66"/>
                <a:gd name="T53" fmla="*/ 11 h 44"/>
                <a:gd name="T54" fmla="*/ 38 w 66"/>
                <a:gd name="T55" fmla="*/ 6 h 44"/>
                <a:gd name="T56" fmla="*/ 32 w 66"/>
                <a:gd name="T57" fmla="*/ 3 h 44"/>
                <a:gd name="T58" fmla="*/ 31 w 66"/>
                <a:gd name="T59" fmla="*/ 1 h 44"/>
                <a:gd name="T60" fmla="*/ 28 w 66"/>
                <a:gd name="T61" fmla="*/ 22 h 44"/>
                <a:gd name="T62" fmla="*/ 16 w 66"/>
                <a:gd name="T63" fmla="*/ 17 h 44"/>
                <a:gd name="T64" fmla="*/ 4 w 66"/>
                <a:gd name="T65" fmla="*/ 24 h 44"/>
                <a:gd name="T66" fmla="*/ 5 w 66"/>
                <a:gd name="T67" fmla="*/ 27 h 44"/>
                <a:gd name="T68" fmla="*/ 9 w 66"/>
                <a:gd name="T69" fmla="*/ 30 h 44"/>
                <a:gd name="T70" fmla="*/ 22 w 66"/>
                <a:gd name="T71" fmla="*/ 35 h 44"/>
                <a:gd name="T72" fmla="*/ 38 w 66"/>
                <a:gd name="T73" fmla="*/ 37 h 44"/>
                <a:gd name="T74" fmla="*/ 45 w 66"/>
                <a:gd name="T75" fmla="*/ 36 h 44"/>
                <a:gd name="T76" fmla="*/ 44 w 66"/>
                <a:gd name="T77" fmla="*/ 33 h 44"/>
                <a:gd name="T78" fmla="*/ 40 w 66"/>
                <a:gd name="T79" fmla="*/ 29 h 44"/>
                <a:gd name="T80" fmla="*/ 61 w 66"/>
                <a:gd name="T81" fmla="*/ 35 h 44"/>
                <a:gd name="T82" fmla="*/ 64 w 66"/>
                <a:gd name="T83" fmla="*/ 29 h 44"/>
                <a:gd name="T84" fmla="*/ 59 w 66"/>
                <a:gd name="T85" fmla="*/ 23 h 44"/>
                <a:gd name="T86" fmla="*/ 48 w 66"/>
                <a:gd name="T87" fmla="*/ 19 h 44"/>
                <a:gd name="T88" fmla="*/ 49 w 66"/>
                <a:gd name="T89" fmla="*/ 23 h 44"/>
                <a:gd name="T90" fmla="*/ 55 w 66"/>
                <a:gd name="T91" fmla="*/ 24 h 44"/>
                <a:gd name="T92" fmla="*/ 57 w 66"/>
                <a:gd name="T93" fmla="*/ 28 h 44"/>
                <a:gd name="T94" fmla="*/ 52 w 66"/>
                <a:gd name="T95" fmla="*/ 29 h 44"/>
                <a:gd name="T96" fmla="*/ 49 w 66"/>
                <a:gd name="T97" fmla="*/ 27 h 44"/>
                <a:gd name="T98" fmla="*/ 53 w 66"/>
                <a:gd name="T99" fmla="*/ 34 h 44"/>
                <a:gd name="T100" fmla="*/ 61 w 66"/>
                <a:gd name="T101" fmla="*/ 35 h 44"/>
                <a:gd name="T102" fmla="*/ 53 w 66"/>
                <a:gd name="T103" fmla="*/ 27 h 44"/>
                <a:gd name="T104" fmla="*/ 55 w 66"/>
                <a:gd name="T105" fmla="*/ 27 h 44"/>
                <a:gd name="T106" fmla="*/ 54 w 66"/>
                <a:gd name="T107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" h="44">
                  <a:moveTo>
                    <a:pt x="31" y="1"/>
                  </a:moveTo>
                  <a:cubicBezTo>
                    <a:pt x="31" y="1"/>
                    <a:pt x="32" y="1"/>
                    <a:pt x="32" y="1"/>
                  </a:cubicBezTo>
                  <a:cubicBezTo>
                    <a:pt x="32" y="1"/>
                    <a:pt x="32" y="0"/>
                    <a:pt x="33" y="1"/>
                  </a:cubicBezTo>
                  <a:cubicBezTo>
                    <a:pt x="36" y="1"/>
                    <a:pt x="39" y="4"/>
                    <a:pt x="42" y="7"/>
                  </a:cubicBezTo>
                  <a:cubicBezTo>
                    <a:pt x="42" y="8"/>
                    <a:pt x="43" y="9"/>
                    <a:pt x="43" y="9"/>
                  </a:cubicBezTo>
                  <a:cubicBezTo>
                    <a:pt x="44" y="10"/>
                    <a:pt x="44" y="11"/>
                    <a:pt x="44" y="12"/>
                  </a:cubicBezTo>
                  <a:cubicBezTo>
                    <a:pt x="48" y="12"/>
                    <a:pt x="52" y="13"/>
                    <a:pt x="54" y="14"/>
                  </a:cubicBezTo>
                  <a:cubicBezTo>
                    <a:pt x="57" y="15"/>
                    <a:pt x="59" y="16"/>
                    <a:pt x="60" y="17"/>
                  </a:cubicBezTo>
                  <a:cubicBezTo>
                    <a:pt x="63" y="19"/>
                    <a:pt x="64" y="21"/>
                    <a:pt x="65" y="23"/>
                  </a:cubicBezTo>
                  <a:cubicBezTo>
                    <a:pt x="66" y="24"/>
                    <a:pt x="66" y="25"/>
                    <a:pt x="66" y="26"/>
                  </a:cubicBezTo>
                  <a:cubicBezTo>
                    <a:pt x="66" y="27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30"/>
                    <a:pt x="66" y="32"/>
                    <a:pt x="65" y="33"/>
                  </a:cubicBezTo>
                  <a:cubicBezTo>
                    <a:pt x="64" y="35"/>
                    <a:pt x="64" y="36"/>
                    <a:pt x="62" y="37"/>
                  </a:cubicBezTo>
                  <a:cubicBezTo>
                    <a:pt x="61" y="37"/>
                    <a:pt x="59" y="38"/>
                    <a:pt x="58" y="37"/>
                  </a:cubicBezTo>
                  <a:cubicBezTo>
                    <a:pt x="56" y="37"/>
                    <a:pt x="54" y="37"/>
                    <a:pt x="52" y="36"/>
                  </a:cubicBezTo>
                  <a:cubicBezTo>
                    <a:pt x="50" y="34"/>
                    <a:pt x="48" y="33"/>
                    <a:pt x="48" y="30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6"/>
                    <a:pt x="47" y="26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3"/>
                    <a:pt x="46" y="22"/>
                  </a:cubicBezTo>
                  <a:cubicBezTo>
                    <a:pt x="46" y="21"/>
                    <a:pt x="46" y="20"/>
                    <a:pt x="45" y="19"/>
                  </a:cubicBezTo>
                  <a:cubicBezTo>
                    <a:pt x="43" y="18"/>
                    <a:pt x="41" y="18"/>
                    <a:pt x="38" y="18"/>
                  </a:cubicBezTo>
                  <a:cubicBezTo>
                    <a:pt x="36" y="17"/>
                    <a:pt x="33" y="17"/>
                    <a:pt x="31" y="17"/>
                  </a:cubicBezTo>
                  <a:cubicBezTo>
                    <a:pt x="28" y="16"/>
                    <a:pt x="26" y="16"/>
                    <a:pt x="24" y="16"/>
                  </a:cubicBezTo>
                  <a:cubicBezTo>
                    <a:pt x="22" y="16"/>
                    <a:pt x="19" y="15"/>
                    <a:pt x="18" y="15"/>
                  </a:cubicBezTo>
                  <a:cubicBezTo>
                    <a:pt x="22" y="17"/>
                    <a:pt x="25" y="18"/>
                    <a:pt x="29" y="20"/>
                  </a:cubicBezTo>
                  <a:cubicBezTo>
                    <a:pt x="32" y="22"/>
                    <a:pt x="36" y="24"/>
                    <a:pt x="38" y="25"/>
                  </a:cubicBezTo>
                  <a:cubicBezTo>
                    <a:pt x="40" y="27"/>
                    <a:pt x="42" y="28"/>
                    <a:pt x="43" y="29"/>
                  </a:cubicBezTo>
                  <a:cubicBezTo>
                    <a:pt x="45" y="30"/>
                    <a:pt x="46" y="31"/>
                    <a:pt x="47" y="32"/>
                  </a:cubicBezTo>
                  <a:cubicBezTo>
                    <a:pt x="48" y="34"/>
                    <a:pt x="49" y="36"/>
                    <a:pt x="49" y="38"/>
                  </a:cubicBezTo>
                  <a:cubicBezTo>
                    <a:pt x="49" y="38"/>
                    <a:pt x="49" y="38"/>
                    <a:pt x="49" y="39"/>
                  </a:cubicBezTo>
                  <a:cubicBezTo>
                    <a:pt x="49" y="40"/>
                    <a:pt x="48" y="40"/>
                    <a:pt x="47" y="41"/>
                  </a:cubicBezTo>
                  <a:cubicBezTo>
                    <a:pt x="47" y="42"/>
                    <a:pt x="46" y="42"/>
                    <a:pt x="44" y="43"/>
                  </a:cubicBezTo>
                  <a:cubicBezTo>
                    <a:pt x="41" y="43"/>
                    <a:pt x="37" y="44"/>
                    <a:pt x="32" y="43"/>
                  </a:cubicBezTo>
                  <a:cubicBezTo>
                    <a:pt x="28" y="43"/>
                    <a:pt x="24" y="42"/>
                    <a:pt x="20" y="41"/>
                  </a:cubicBezTo>
                  <a:cubicBezTo>
                    <a:pt x="17" y="40"/>
                    <a:pt x="13" y="39"/>
                    <a:pt x="10" y="38"/>
                  </a:cubicBezTo>
                  <a:cubicBezTo>
                    <a:pt x="7" y="36"/>
                    <a:pt x="5" y="34"/>
                    <a:pt x="3" y="33"/>
                  </a:cubicBezTo>
                  <a:cubicBezTo>
                    <a:pt x="2" y="31"/>
                    <a:pt x="1" y="29"/>
                    <a:pt x="1" y="27"/>
                  </a:cubicBezTo>
                  <a:cubicBezTo>
                    <a:pt x="0" y="26"/>
                    <a:pt x="1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9" y="17"/>
                    <a:pt x="13" y="16"/>
                  </a:cubicBezTo>
                  <a:cubicBezTo>
                    <a:pt x="13" y="16"/>
                    <a:pt x="12" y="16"/>
                    <a:pt x="11" y="15"/>
                  </a:cubicBezTo>
                  <a:cubicBezTo>
                    <a:pt x="11" y="15"/>
                    <a:pt x="10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10" y="9"/>
                    <a:pt x="11" y="9"/>
                  </a:cubicBezTo>
                  <a:cubicBezTo>
                    <a:pt x="13" y="9"/>
                    <a:pt x="14" y="9"/>
                    <a:pt x="16" y="9"/>
                  </a:cubicBezTo>
                  <a:cubicBezTo>
                    <a:pt x="18" y="9"/>
                    <a:pt x="20" y="9"/>
                    <a:pt x="23" y="9"/>
                  </a:cubicBezTo>
                  <a:cubicBezTo>
                    <a:pt x="26" y="10"/>
                    <a:pt x="28" y="10"/>
                    <a:pt x="31" y="10"/>
                  </a:cubicBezTo>
                  <a:cubicBezTo>
                    <a:pt x="33" y="10"/>
                    <a:pt x="35" y="10"/>
                    <a:pt x="37" y="11"/>
                  </a:cubicBezTo>
                  <a:cubicBezTo>
                    <a:pt x="39" y="11"/>
                    <a:pt x="40" y="11"/>
                    <a:pt x="42" y="11"/>
                  </a:cubicBezTo>
                  <a:cubicBezTo>
                    <a:pt x="41" y="10"/>
                    <a:pt x="41" y="9"/>
                    <a:pt x="40" y="8"/>
                  </a:cubicBezTo>
                  <a:cubicBezTo>
                    <a:pt x="39" y="7"/>
                    <a:pt x="39" y="7"/>
                    <a:pt x="38" y="6"/>
                  </a:cubicBezTo>
                  <a:cubicBezTo>
                    <a:pt x="37" y="5"/>
                    <a:pt x="36" y="4"/>
                    <a:pt x="35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31" y="2"/>
                    <a:pt x="31" y="1"/>
                  </a:cubicBezTo>
                  <a:close/>
                  <a:moveTo>
                    <a:pt x="37" y="27"/>
                  </a:moveTo>
                  <a:cubicBezTo>
                    <a:pt x="34" y="25"/>
                    <a:pt x="31" y="24"/>
                    <a:pt x="28" y="22"/>
                  </a:cubicBezTo>
                  <a:cubicBezTo>
                    <a:pt x="24" y="20"/>
                    <a:pt x="21" y="19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1" y="19"/>
                    <a:pt x="8" y="20"/>
                    <a:pt x="5" y="22"/>
                  </a:cubicBezTo>
                  <a:cubicBezTo>
                    <a:pt x="5" y="23"/>
                    <a:pt x="4" y="23"/>
                    <a:pt x="4" y="24"/>
                  </a:cubicBezTo>
                  <a:cubicBezTo>
                    <a:pt x="4" y="24"/>
                    <a:pt x="3" y="25"/>
                    <a:pt x="4" y="25"/>
                  </a:cubicBezTo>
                  <a:cubicBezTo>
                    <a:pt x="4" y="26"/>
                    <a:pt x="4" y="26"/>
                    <a:pt x="5" y="27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7" y="29"/>
                    <a:pt x="8" y="30"/>
                    <a:pt x="9" y="30"/>
                  </a:cubicBezTo>
                  <a:cubicBezTo>
                    <a:pt x="10" y="31"/>
                    <a:pt x="12" y="32"/>
                    <a:pt x="13" y="32"/>
                  </a:cubicBezTo>
                  <a:cubicBezTo>
                    <a:pt x="16" y="33"/>
                    <a:pt x="19" y="34"/>
                    <a:pt x="22" y="35"/>
                  </a:cubicBezTo>
                  <a:cubicBezTo>
                    <a:pt x="25" y="36"/>
                    <a:pt x="29" y="37"/>
                    <a:pt x="32" y="37"/>
                  </a:cubicBezTo>
                  <a:cubicBezTo>
                    <a:pt x="35" y="37"/>
                    <a:pt x="36" y="37"/>
                    <a:pt x="38" y="37"/>
                  </a:cubicBezTo>
                  <a:cubicBezTo>
                    <a:pt x="40" y="37"/>
                    <a:pt x="41" y="37"/>
                    <a:pt x="43" y="37"/>
                  </a:cubicBezTo>
                  <a:cubicBezTo>
                    <a:pt x="44" y="36"/>
                    <a:pt x="45" y="36"/>
                    <a:pt x="45" y="36"/>
                  </a:cubicBezTo>
                  <a:cubicBezTo>
                    <a:pt x="45" y="35"/>
                    <a:pt x="46" y="35"/>
                    <a:pt x="45" y="34"/>
                  </a:cubicBezTo>
                  <a:cubicBezTo>
                    <a:pt x="45" y="34"/>
                    <a:pt x="45" y="33"/>
                    <a:pt x="44" y="33"/>
                  </a:cubicBezTo>
                  <a:cubicBezTo>
                    <a:pt x="44" y="32"/>
                    <a:pt x="43" y="32"/>
                    <a:pt x="42" y="31"/>
                  </a:cubicBezTo>
                  <a:cubicBezTo>
                    <a:pt x="42" y="30"/>
                    <a:pt x="41" y="30"/>
                    <a:pt x="40" y="29"/>
                  </a:cubicBezTo>
                  <a:cubicBezTo>
                    <a:pt x="39" y="28"/>
                    <a:pt x="38" y="28"/>
                    <a:pt x="37" y="27"/>
                  </a:cubicBezTo>
                  <a:close/>
                  <a:moveTo>
                    <a:pt x="61" y="35"/>
                  </a:moveTo>
                  <a:cubicBezTo>
                    <a:pt x="62" y="34"/>
                    <a:pt x="63" y="33"/>
                    <a:pt x="63" y="32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3" y="28"/>
                    <a:pt x="63" y="27"/>
                    <a:pt x="62" y="26"/>
                  </a:cubicBezTo>
                  <a:cubicBezTo>
                    <a:pt x="61" y="25"/>
                    <a:pt x="60" y="24"/>
                    <a:pt x="59" y="23"/>
                  </a:cubicBezTo>
                  <a:cubicBezTo>
                    <a:pt x="58" y="23"/>
                    <a:pt x="56" y="22"/>
                    <a:pt x="54" y="21"/>
                  </a:cubicBezTo>
                  <a:cubicBezTo>
                    <a:pt x="53" y="20"/>
                    <a:pt x="50" y="20"/>
                    <a:pt x="48" y="19"/>
                  </a:cubicBezTo>
                  <a:cubicBezTo>
                    <a:pt x="48" y="20"/>
                    <a:pt x="48" y="21"/>
                    <a:pt x="49" y="21"/>
                  </a:cubicBezTo>
                  <a:cubicBezTo>
                    <a:pt x="49" y="22"/>
                    <a:pt x="49" y="23"/>
                    <a:pt x="49" y="23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2" y="23"/>
                    <a:pt x="53" y="23"/>
                    <a:pt x="55" y="24"/>
                  </a:cubicBezTo>
                  <a:cubicBezTo>
                    <a:pt x="56" y="24"/>
                    <a:pt x="56" y="25"/>
                    <a:pt x="57" y="26"/>
                  </a:cubicBezTo>
                  <a:cubicBezTo>
                    <a:pt x="57" y="27"/>
                    <a:pt x="57" y="28"/>
                    <a:pt x="57" y="28"/>
                  </a:cubicBezTo>
                  <a:cubicBezTo>
                    <a:pt x="56" y="29"/>
                    <a:pt x="55" y="29"/>
                    <a:pt x="55" y="29"/>
                  </a:cubicBezTo>
                  <a:cubicBezTo>
                    <a:pt x="54" y="30"/>
                    <a:pt x="53" y="29"/>
                    <a:pt x="52" y="29"/>
                  </a:cubicBezTo>
                  <a:cubicBezTo>
                    <a:pt x="51" y="28"/>
                    <a:pt x="50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8"/>
                    <a:pt x="49" y="29"/>
                    <a:pt x="50" y="30"/>
                  </a:cubicBezTo>
                  <a:cubicBezTo>
                    <a:pt x="50" y="31"/>
                    <a:pt x="52" y="33"/>
                    <a:pt x="53" y="34"/>
                  </a:cubicBezTo>
                  <a:cubicBezTo>
                    <a:pt x="55" y="35"/>
                    <a:pt x="56" y="35"/>
                    <a:pt x="58" y="35"/>
                  </a:cubicBezTo>
                  <a:cubicBezTo>
                    <a:pt x="59" y="36"/>
                    <a:pt x="60" y="35"/>
                    <a:pt x="61" y="35"/>
                  </a:cubicBezTo>
                  <a:close/>
                  <a:moveTo>
                    <a:pt x="51" y="25"/>
                  </a:moveTo>
                  <a:cubicBezTo>
                    <a:pt x="51" y="26"/>
                    <a:pt x="52" y="26"/>
                    <a:pt x="53" y="27"/>
                  </a:cubicBezTo>
                  <a:cubicBezTo>
                    <a:pt x="53" y="27"/>
                    <a:pt x="54" y="27"/>
                    <a:pt x="54" y="27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5"/>
                    <a:pt x="51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049">
              <a:extLst>
                <a:ext uri="{FF2B5EF4-FFF2-40B4-BE49-F238E27FC236}">
                  <a16:creationId xmlns:a16="http://schemas.microsoft.com/office/drawing/2014/main" id="{CFB24D6C-8CAF-42B6-982F-E43E9543A6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6063" y="2020888"/>
              <a:ext cx="346075" cy="277813"/>
            </a:xfrm>
            <a:custGeom>
              <a:avLst/>
              <a:gdLst>
                <a:gd name="T0" fmla="*/ 17 w 34"/>
                <a:gd name="T1" fmla="*/ 0 h 28"/>
                <a:gd name="T2" fmla="*/ 20 w 34"/>
                <a:gd name="T3" fmla="*/ 3 h 28"/>
                <a:gd name="T4" fmla="*/ 21 w 34"/>
                <a:gd name="T5" fmla="*/ 9 h 28"/>
                <a:gd name="T6" fmla="*/ 25 w 34"/>
                <a:gd name="T7" fmla="*/ 11 h 28"/>
                <a:gd name="T8" fmla="*/ 34 w 34"/>
                <a:gd name="T9" fmla="*/ 18 h 28"/>
                <a:gd name="T10" fmla="*/ 34 w 34"/>
                <a:gd name="T11" fmla="*/ 20 h 28"/>
                <a:gd name="T12" fmla="*/ 33 w 34"/>
                <a:gd name="T13" fmla="*/ 25 h 28"/>
                <a:gd name="T14" fmla="*/ 30 w 34"/>
                <a:gd name="T15" fmla="*/ 27 h 28"/>
                <a:gd name="T16" fmla="*/ 22 w 34"/>
                <a:gd name="T17" fmla="*/ 28 h 28"/>
                <a:gd name="T18" fmla="*/ 16 w 34"/>
                <a:gd name="T19" fmla="*/ 26 h 28"/>
                <a:gd name="T20" fmla="*/ 15 w 34"/>
                <a:gd name="T21" fmla="*/ 24 h 28"/>
                <a:gd name="T22" fmla="*/ 16 w 34"/>
                <a:gd name="T23" fmla="*/ 21 h 28"/>
                <a:gd name="T24" fmla="*/ 10 w 34"/>
                <a:gd name="T25" fmla="*/ 24 h 28"/>
                <a:gd name="T26" fmla="*/ 1 w 34"/>
                <a:gd name="T27" fmla="*/ 21 h 28"/>
                <a:gd name="T28" fmla="*/ 3 w 34"/>
                <a:gd name="T29" fmla="*/ 14 h 28"/>
                <a:gd name="T30" fmla="*/ 13 w 34"/>
                <a:gd name="T31" fmla="*/ 10 h 28"/>
                <a:gd name="T32" fmla="*/ 19 w 34"/>
                <a:gd name="T33" fmla="*/ 9 h 28"/>
                <a:gd name="T34" fmla="*/ 18 w 34"/>
                <a:gd name="T35" fmla="*/ 4 h 28"/>
                <a:gd name="T36" fmla="*/ 16 w 34"/>
                <a:gd name="T37" fmla="*/ 1 h 28"/>
                <a:gd name="T38" fmla="*/ 19 w 34"/>
                <a:gd name="T39" fmla="*/ 12 h 28"/>
                <a:gd name="T40" fmla="*/ 8 w 34"/>
                <a:gd name="T41" fmla="*/ 13 h 28"/>
                <a:gd name="T42" fmla="*/ 5 w 34"/>
                <a:gd name="T43" fmla="*/ 15 h 28"/>
                <a:gd name="T44" fmla="*/ 3 w 34"/>
                <a:gd name="T45" fmla="*/ 18 h 28"/>
                <a:gd name="T46" fmla="*/ 3 w 34"/>
                <a:gd name="T47" fmla="*/ 20 h 28"/>
                <a:gd name="T48" fmla="*/ 7 w 34"/>
                <a:gd name="T49" fmla="*/ 22 h 28"/>
                <a:gd name="T50" fmla="*/ 12 w 34"/>
                <a:gd name="T51" fmla="*/ 21 h 28"/>
                <a:gd name="T52" fmla="*/ 17 w 34"/>
                <a:gd name="T53" fmla="*/ 16 h 28"/>
                <a:gd name="T54" fmla="*/ 28 w 34"/>
                <a:gd name="T55" fmla="*/ 14 h 28"/>
                <a:gd name="T56" fmla="*/ 21 w 34"/>
                <a:gd name="T57" fmla="*/ 12 h 28"/>
                <a:gd name="T58" fmla="*/ 17 w 34"/>
                <a:gd name="T59" fmla="*/ 20 h 28"/>
                <a:gd name="T60" fmla="*/ 22 w 34"/>
                <a:gd name="T61" fmla="*/ 22 h 28"/>
                <a:gd name="T62" fmla="*/ 31 w 34"/>
                <a:gd name="T63" fmla="*/ 20 h 28"/>
                <a:gd name="T64" fmla="*/ 31 w 34"/>
                <a:gd name="T65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28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20" y="2"/>
                    <a:pt x="20" y="3"/>
                  </a:cubicBezTo>
                  <a:cubicBezTo>
                    <a:pt x="21" y="5"/>
                    <a:pt x="21" y="6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2" y="10"/>
                    <a:pt x="24" y="10"/>
                    <a:pt x="25" y="11"/>
                  </a:cubicBezTo>
                  <a:cubicBezTo>
                    <a:pt x="27" y="11"/>
                    <a:pt x="28" y="11"/>
                    <a:pt x="29" y="12"/>
                  </a:cubicBezTo>
                  <a:cubicBezTo>
                    <a:pt x="32" y="14"/>
                    <a:pt x="33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20"/>
                  </a:cubicBezTo>
                  <a:cubicBezTo>
                    <a:pt x="34" y="21"/>
                    <a:pt x="34" y="22"/>
                    <a:pt x="34" y="23"/>
                  </a:cubicBezTo>
                  <a:cubicBezTo>
                    <a:pt x="34" y="24"/>
                    <a:pt x="33" y="24"/>
                    <a:pt x="33" y="25"/>
                  </a:cubicBezTo>
                  <a:cubicBezTo>
                    <a:pt x="32" y="26"/>
                    <a:pt x="32" y="26"/>
                    <a:pt x="31" y="26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29" y="28"/>
                    <a:pt x="27" y="28"/>
                    <a:pt x="26" y="28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1" y="28"/>
                    <a:pt x="19" y="28"/>
                    <a:pt x="18" y="27"/>
                  </a:cubicBezTo>
                  <a:cubicBezTo>
                    <a:pt x="17" y="27"/>
                    <a:pt x="17" y="26"/>
                    <a:pt x="16" y="26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2"/>
                  </a:cubicBezTo>
                  <a:cubicBezTo>
                    <a:pt x="15" y="22"/>
                    <a:pt x="15" y="22"/>
                    <a:pt x="16" y="21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2" y="24"/>
                    <a:pt x="11" y="24"/>
                    <a:pt x="10" y="24"/>
                  </a:cubicBezTo>
                  <a:cubicBezTo>
                    <a:pt x="8" y="25"/>
                    <a:pt x="6" y="25"/>
                    <a:pt x="4" y="24"/>
                  </a:cubicBezTo>
                  <a:cubicBezTo>
                    <a:pt x="3" y="23"/>
                    <a:pt x="2" y="22"/>
                    <a:pt x="1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1" y="16"/>
                    <a:pt x="1" y="15"/>
                    <a:pt x="3" y="14"/>
                  </a:cubicBezTo>
                  <a:cubicBezTo>
                    <a:pt x="4" y="13"/>
                    <a:pt x="5" y="12"/>
                    <a:pt x="7" y="11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5" y="10"/>
                    <a:pt x="17" y="9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9" y="5"/>
                    <a:pt x="18" y="4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0"/>
                    <a:pt x="17" y="0"/>
                  </a:cubicBezTo>
                  <a:close/>
                  <a:moveTo>
                    <a:pt x="19" y="12"/>
                  </a:moveTo>
                  <a:cubicBezTo>
                    <a:pt x="17" y="12"/>
                    <a:pt x="15" y="12"/>
                    <a:pt x="13" y="12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6" y="14"/>
                    <a:pt x="5" y="15"/>
                    <a:pt x="5" y="15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4" y="21"/>
                    <a:pt x="4" y="21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8" y="23"/>
                    <a:pt x="8" y="22"/>
                    <a:pt x="9" y="22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2" y="21"/>
                    <a:pt x="13" y="20"/>
                    <a:pt x="14" y="20"/>
                  </a:cubicBezTo>
                  <a:cubicBezTo>
                    <a:pt x="15" y="19"/>
                    <a:pt x="16" y="18"/>
                    <a:pt x="17" y="16"/>
                  </a:cubicBezTo>
                  <a:cubicBezTo>
                    <a:pt x="18" y="15"/>
                    <a:pt x="18" y="13"/>
                    <a:pt x="19" y="12"/>
                  </a:cubicBezTo>
                  <a:close/>
                  <a:moveTo>
                    <a:pt x="28" y="14"/>
                  </a:moveTo>
                  <a:cubicBezTo>
                    <a:pt x="27" y="13"/>
                    <a:pt x="26" y="13"/>
                    <a:pt x="25" y="13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7" y="20"/>
                    <a:pt x="18" y="21"/>
                    <a:pt x="18" y="21"/>
                  </a:cubicBezTo>
                  <a:cubicBezTo>
                    <a:pt x="19" y="21"/>
                    <a:pt x="20" y="21"/>
                    <a:pt x="22" y="22"/>
                  </a:cubicBezTo>
                  <a:cubicBezTo>
                    <a:pt x="24" y="22"/>
                    <a:pt x="26" y="22"/>
                    <a:pt x="28" y="22"/>
                  </a:cubicBezTo>
                  <a:cubicBezTo>
                    <a:pt x="29" y="21"/>
                    <a:pt x="30" y="21"/>
                    <a:pt x="31" y="20"/>
                  </a:cubicBezTo>
                  <a:cubicBezTo>
                    <a:pt x="31" y="19"/>
                    <a:pt x="32" y="19"/>
                    <a:pt x="32" y="18"/>
                  </a:cubicBezTo>
                  <a:cubicBezTo>
                    <a:pt x="32" y="17"/>
                    <a:pt x="31" y="17"/>
                    <a:pt x="31" y="16"/>
                  </a:cubicBezTo>
                  <a:cubicBezTo>
                    <a:pt x="30" y="15"/>
                    <a:pt x="29" y="15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050">
              <a:extLst>
                <a:ext uri="{FF2B5EF4-FFF2-40B4-BE49-F238E27FC236}">
                  <a16:creationId xmlns:a16="http://schemas.microsoft.com/office/drawing/2014/main" id="{92B49852-CEED-4FA8-B10E-AF9303CA5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3676" y="1801813"/>
              <a:ext cx="582613" cy="298450"/>
            </a:xfrm>
            <a:custGeom>
              <a:avLst/>
              <a:gdLst>
                <a:gd name="T0" fmla="*/ 21 w 57"/>
                <a:gd name="T1" fmla="*/ 1 h 30"/>
                <a:gd name="T2" fmla="*/ 23 w 57"/>
                <a:gd name="T3" fmla="*/ 1 h 30"/>
                <a:gd name="T4" fmla="*/ 26 w 57"/>
                <a:gd name="T5" fmla="*/ 2 h 30"/>
                <a:gd name="T6" fmla="*/ 29 w 57"/>
                <a:gd name="T7" fmla="*/ 5 h 30"/>
                <a:gd name="T8" fmla="*/ 31 w 57"/>
                <a:gd name="T9" fmla="*/ 7 h 30"/>
                <a:gd name="T10" fmla="*/ 34 w 57"/>
                <a:gd name="T11" fmla="*/ 10 h 30"/>
                <a:gd name="T12" fmla="*/ 34 w 57"/>
                <a:gd name="T13" fmla="*/ 10 h 30"/>
                <a:gd name="T14" fmla="*/ 35 w 57"/>
                <a:gd name="T15" fmla="*/ 9 h 30"/>
                <a:gd name="T16" fmla="*/ 44 w 57"/>
                <a:gd name="T17" fmla="*/ 7 h 30"/>
                <a:gd name="T18" fmla="*/ 51 w 57"/>
                <a:gd name="T19" fmla="*/ 10 h 30"/>
                <a:gd name="T20" fmla="*/ 56 w 57"/>
                <a:gd name="T21" fmla="*/ 15 h 30"/>
                <a:gd name="T22" fmla="*/ 57 w 57"/>
                <a:gd name="T23" fmla="*/ 20 h 30"/>
                <a:gd name="T24" fmla="*/ 57 w 57"/>
                <a:gd name="T25" fmla="*/ 22 h 30"/>
                <a:gd name="T26" fmla="*/ 56 w 57"/>
                <a:gd name="T27" fmla="*/ 24 h 30"/>
                <a:gd name="T28" fmla="*/ 53 w 57"/>
                <a:gd name="T29" fmla="*/ 26 h 30"/>
                <a:gd name="T30" fmla="*/ 50 w 57"/>
                <a:gd name="T31" fmla="*/ 26 h 30"/>
                <a:gd name="T32" fmla="*/ 46 w 57"/>
                <a:gd name="T33" fmla="*/ 25 h 30"/>
                <a:gd name="T34" fmla="*/ 42 w 57"/>
                <a:gd name="T35" fmla="*/ 23 h 30"/>
                <a:gd name="T36" fmla="*/ 39 w 57"/>
                <a:gd name="T37" fmla="*/ 20 h 30"/>
                <a:gd name="T38" fmla="*/ 36 w 57"/>
                <a:gd name="T39" fmla="*/ 16 h 30"/>
                <a:gd name="T40" fmla="*/ 30 w 57"/>
                <a:gd name="T41" fmla="*/ 21 h 30"/>
                <a:gd name="T42" fmla="*/ 25 w 57"/>
                <a:gd name="T43" fmla="*/ 26 h 30"/>
                <a:gd name="T44" fmla="*/ 18 w 57"/>
                <a:gd name="T45" fmla="*/ 29 h 30"/>
                <a:gd name="T46" fmla="*/ 10 w 57"/>
                <a:gd name="T47" fmla="*/ 30 h 30"/>
                <a:gd name="T48" fmla="*/ 5 w 57"/>
                <a:gd name="T49" fmla="*/ 28 h 30"/>
                <a:gd name="T50" fmla="*/ 1 w 57"/>
                <a:gd name="T51" fmla="*/ 24 h 30"/>
                <a:gd name="T52" fmla="*/ 2 w 57"/>
                <a:gd name="T53" fmla="*/ 19 h 30"/>
                <a:gd name="T54" fmla="*/ 10 w 57"/>
                <a:gd name="T55" fmla="*/ 17 h 30"/>
                <a:gd name="T56" fmla="*/ 16 w 57"/>
                <a:gd name="T57" fmla="*/ 18 h 30"/>
                <a:gd name="T58" fmla="*/ 21 w 57"/>
                <a:gd name="T59" fmla="*/ 21 h 30"/>
                <a:gd name="T60" fmla="*/ 24 w 57"/>
                <a:gd name="T61" fmla="*/ 19 h 30"/>
                <a:gd name="T62" fmla="*/ 27 w 57"/>
                <a:gd name="T63" fmla="*/ 16 h 30"/>
                <a:gd name="T64" fmla="*/ 29 w 57"/>
                <a:gd name="T65" fmla="*/ 14 h 30"/>
                <a:gd name="T66" fmla="*/ 32 w 57"/>
                <a:gd name="T67" fmla="*/ 12 h 30"/>
                <a:gd name="T68" fmla="*/ 27 w 57"/>
                <a:gd name="T69" fmla="*/ 6 h 30"/>
                <a:gd name="T70" fmla="*/ 22 w 57"/>
                <a:gd name="T71" fmla="*/ 3 h 30"/>
                <a:gd name="T72" fmla="*/ 21 w 57"/>
                <a:gd name="T73" fmla="*/ 2 h 30"/>
                <a:gd name="T74" fmla="*/ 21 w 57"/>
                <a:gd name="T75" fmla="*/ 1 h 30"/>
                <a:gd name="T76" fmla="*/ 10 w 57"/>
                <a:gd name="T77" fmla="*/ 19 h 30"/>
                <a:gd name="T78" fmla="*/ 7 w 57"/>
                <a:gd name="T79" fmla="*/ 18 h 30"/>
                <a:gd name="T80" fmla="*/ 4 w 57"/>
                <a:gd name="T81" fmla="*/ 19 h 30"/>
                <a:gd name="T82" fmla="*/ 4 w 57"/>
                <a:gd name="T83" fmla="*/ 20 h 30"/>
                <a:gd name="T84" fmla="*/ 4 w 57"/>
                <a:gd name="T85" fmla="*/ 22 h 30"/>
                <a:gd name="T86" fmla="*/ 6 w 57"/>
                <a:gd name="T87" fmla="*/ 23 h 30"/>
                <a:gd name="T88" fmla="*/ 10 w 57"/>
                <a:gd name="T89" fmla="*/ 24 h 30"/>
                <a:gd name="T90" fmla="*/ 15 w 57"/>
                <a:gd name="T91" fmla="*/ 23 h 30"/>
                <a:gd name="T92" fmla="*/ 19 w 57"/>
                <a:gd name="T93" fmla="*/ 22 h 30"/>
                <a:gd name="T94" fmla="*/ 15 w 57"/>
                <a:gd name="T95" fmla="*/ 20 h 30"/>
                <a:gd name="T96" fmla="*/ 10 w 57"/>
                <a:gd name="T97" fmla="*/ 19 h 30"/>
                <a:gd name="T98" fmla="*/ 50 w 57"/>
                <a:gd name="T99" fmla="*/ 24 h 30"/>
                <a:gd name="T100" fmla="*/ 53 w 57"/>
                <a:gd name="T101" fmla="*/ 24 h 30"/>
                <a:gd name="T102" fmla="*/ 54 w 57"/>
                <a:gd name="T103" fmla="*/ 22 h 30"/>
                <a:gd name="T104" fmla="*/ 54 w 57"/>
                <a:gd name="T105" fmla="*/ 19 h 30"/>
                <a:gd name="T106" fmla="*/ 52 w 57"/>
                <a:gd name="T107" fmla="*/ 16 h 30"/>
                <a:gd name="T108" fmla="*/ 48 w 57"/>
                <a:gd name="T109" fmla="*/ 14 h 30"/>
                <a:gd name="T110" fmla="*/ 44 w 57"/>
                <a:gd name="T111" fmla="*/ 14 h 30"/>
                <a:gd name="T112" fmla="*/ 41 w 57"/>
                <a:gd name="T113" fmla="*/ 14 h 30"/>
                <a:gd name="T114" fmla="*/ 37 w 57"/>
                <a:gd name="T115" fmla="*/ 15 h 30"/>
                <a:gd name="T116" fmla="*/ 40 w 57"/>
                <a:gd name="T117" fmla="*/ 19 h 30"/>
                <a:gd name="T118" fmla="*/ 43 w 57"/>
                <a:gd name="T119" fmla="*/ 21 h 30"/>
                <a:gd name="T120" fmla="*/ 46 w 57"/>
                <a:gd name="T121" fmla="*/ 23 h 30"/>
                <a:gd name="T122" fmla="*/ 50 w 57"/>
                <a:gd name="T123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30">
                  <a:moveTo>
                    <a:pt x="21" y="1"/>
                  </a:moveTo>
                  <a:cubicBezTo>
                    <a:pt x="22" y="1"/>
                    <a:pt x="22" y="0"/>
                    <a:pt x="23" y="1"/>
                  </a:cubicBezTo>
                  <a:cubicBezTo>
                    <a:pt x="24" y="1"/>
                    <a:pt x="25" y="2"/>
                    <a:pt x="26" y="2"/>
                  </a:cubicBezTo>
                  <a:cubicBezTo>
                    <a:pt x="27" y="3"/>
                    <a:pt x="28" y="4"/>
                    <a:pt x="29" y="5"/>
                  </a:cubicBezTo>
                  <a:cubicBezTo>
                    <a:pt x="30" y="5"/>
                    <a:pt x="30" y="6"/>
                    <a:pt x="31" y="7"/>
                  </a:cubicBezTo>
                  <a:cubicBezTo>
                    <a:pt x="32" y="8"/>
                    <a:pt x="33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5" y="10"/>
                    <a:pt x="35" y="9"/>
                  </a:cubicBezTo>
                  <a:cubicBezTo>
                    <a:pt x="38" y="8"/>
                    <a:pt x="41" y="7"/>
                    <a:pt x="44" y="7"/>
                  </a:cubicBezTo>
                  <a:cubicBezTo>
                    <a:pt x="47" y="7"/>
                    <a:pt x="49" y="8"/>
                    <a:pt x="51" y="10"/>
                  </a:cubicBezTo>
                  <a:cubicBezTo>
                    <a:pt x="53" y="11"/>
                    <a:pt x="55" y="13"/>
                    <a:pt x="56" y="15"/>
                  </a:cubicBezTo>
                  <a:cubicBezTo>
                    <a:pt x="57" y="17"/>
                    <a:pt x="57" y="18"/>
                    <a:pt x="57" y="20"/>
                  </a:cubicBezTo>
                  <a:cubicBezTo>
                    <a:pt x="57" y="21"/>
                    <a:pt x="57" y="21"/>
                    <a:pt x="57" y="22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5" y="25"/>
                    <a:pt x="54" y="25"/>
                    <a:pt x="53" y="26"/>
                  </a:cubicBezTo>
                  <a:cubicBezTo>
                    <a:pt x="52" y="26"/>
                    <a:pt x="51" y="26"/>
                    <a:pt x="50" y="26"/>
                  </a:cubicBezTo>
                  <a:cubicBezTo>
                    <a:pt x="49" y="26"/>
                    <a:pt x="47" y="26"/>
                    <a:pt x="46" y="25"/>
                  </a:cubicBezTo>
                  <a:cubicBezTo>
                    <a:pt x="44" y="25"/>
                    <a:pt x="43" y="24"/>
                    <a:pt x="42" y="23"/>
                  </a:cubicBezTo>
                  <a:cubicBezTo>
                    <a:pt x="41" y="22"/>
                    <a:pt x="40" y="21"/>
                    <a:pt x="39" y="20"/>
                  </a:cubicBezTo>
                  <a:cubicBezTo>
                    <a:pt x="38" y="19"/>
                    <a:pt x="37" y="18"/>
                    <a:pt x="36" y="16"/>
                  </a:cubicBezTo>
                  <a:cubicBezTo>
                    <a:pt x="34" y="18"/>
                    <a:pt x="32" y="20"/>
                    <a:pt x="30" y="21"/>
                  </a:cubicBezTo>
                  <a:cubicBezTo>
                    <a:pt x="29" y="23"/>
                    <a:pt x="27" y="25"/>
                    <a:pt x="25" y="26"/>
                  </a:cubicBezTo>
                  <a:cubicBezTo>
                    <a:pt x="23" y="27"/>
                    <a:pt x="21" y="28"/>
                    <a:pt x="18" y="29"/>
                  </a:cubicBezTo>
                  <a:cubicBezTo>
                    <a:pt x="16" y="30"/>
                    <a:pt x="13" y="30"/>
                    <a:pt x="10" y="30"/>
                  </a:cubicBezTo>
                  <a:cubicBezTo>
                    <a:pt x="8" y="30"/>
                    <a:pt x="6" y="29"/>
                    <a:pt x="5" y="28"/>
                  </a:cubicBezTo>
                  <a:cubicBezTo>
                    <a:pt x="3" y="27"/>
                    <a:pt x="2" y="26"/>
                    <a:pt x="1" y="24"/>
                  </a:cubicBezTo>
                  <a:cubicBezTo>
                    <a:pt x="0" y="22"/>
                    <a:pt x="0" y="20"/>
                    <a:pt x="2" y="19"/>
                  </a:cubicBezTo>
                  <a:cubicBezTo>
                    <a:pt x="3" y="16"/>
                    <a:pt x="6" y="16"/>
                    <a:pt x="10" y="17"/>
                  </a:cubicBezTo>
                  <a:cubicBezTo>
                    <a:pt x="12" y="17"/>
                    <a:pt x="14" y="18"/>
                    <a:pt x="16" y="18"/>
                  </a:cubicBezTo>
                  <a:cubicBezTo>
                    <a:pt x="18" y="19"/>
                    <a:pt x="20" y="20"/>
                    <a:pt x="21" y="21"/>
                  </a:cubicBezTo>
                  <a:cubicBezTo>
                    <a:pt x="22" y="20"/>
                    <a:pt x="23" y="19"/>
                    <a:pt x="24" y="19"/>
                  </a:cubicBezTo>
                  <a:cubicBezTo>
                    <a:pt x="25" y="18"/>
                    <a:pt x="26" y="17"/>
                    <a:pt x="27" y="16"/>
                  </a:cubicBezTo>
                  <a:cubicBezTo>
                    <a:pt x="28" y="16"/>
                    <a:pt x="28" y="15"/>
                    <a:pt x="29" y="14"/>
                  </a:cubicBezTo>
                  <a:cubicBezTo>
                    <a:pt x="30" y="13"/>
                    <a:pt x="31" y="12"/>
                    <a:pt x="32" y="12"/>
                  </a:cubicBezTo>
                  <a:cubicBezTo>
                    <a:pt x="30" y="10"/>
                    <a:pt x="29" y="8"/>
                    <a:pt x="27" y="6"/>
                  </a:cubicBezTo>
                  <a:cubicBezTo>
                    <a:pt x="26" y="4"/>
                    <a:pt x="24" y="3"/>
                    <a:pt x="22" y="3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lose/>
                  <a:moveTo>
                    <a:pt x="10" y="19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6" y="19"/>
                    <a:pt x="5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7" y="23"/>
                    <a:pt x="8" y="23"/>
                    <a:pt x="10" y="24"/>
                  </a:cubicBezTo>
                  <a:cubicBezTo>
                    <a:pt x="12" y="24"/>
                    <a:pt x="13" y="24"/>
                    <a:pt x="15" y="23"/>
                  </a:cubicBezTo>
                  <a:cubicBezTo>
                    <a:pt x="16" y="23"/>
                    <a:pt x="18" y="23"/>
                    <a:pt x="19" y="22"/>
                  </a:cubicBezTo>
                  <a:cubicBezTo>
                    <a:pt x="18" y="21"/>
                    <a:pt x="16" y="21"/>
                    <a:pt x="15" y="20"/>
                  </a:cubicBezTo>
                  <a:cubicBezTo>
                    <a:pt x="13" y="19"/>
                    <a:pt x="12" y="19"/>
                    <a:pt x="10" y="19"/>
                  </a:cubicBezTo>
                  <a:close/>
                  <a:moveTo>
                    <a:pt x="50" y="24"/>
                  </a:moveTo>
                  <a:cubicBezTo>
                    <a:pt x="51" y="24"/>
                    <a:pt x="52" y="24"/>
                    <a:pt x="53" y="24"/>
                  </a:cubicBezTo>
                  <a:cubicBezTo>
                    <a:pt x="54" y="23"/>
                    <a:pt x="54" y="23"/>
                    <a:pt x="54" y="22"/>
                  </a:cubicBezTo>
                  <a:cubicBezTo>
                    <a:pt x="54" y="21"/>
                    <a:pt x="54" y="20"/>
                    <a:pt x="54" y="19"/>
                  </a:cubicBezTo>
                  <a:cubicBezTo>
                    <a:pt x="53" y="18"/>
                    <a:pt x="53" y="17"/>
                    <a:pt x="52" y="16"/>
                  </a:cubicBezTo>
                  <a:cubicBezTo>
                    <a:pt x="51" y="16"/>
                    <a:pt x="50" y="15"/>
                    <a:pt x="48" y="14"/>
                  </a:cubicBezTo>
                  <a:cubicBezTo>
                    <a:pt x="47" y="14"/>
                    <a:pt x="46" y="14"/>
                    <a:pt x="44" y="14"/>
                  </a:cubicBezTo>
                  <a:cubicBezTo>
                    <a:pt x="43" y="13"/>
                    <a:pt x="42" y="14"/>
                    <a:pt x="41" y="14"/>
                  </a:cubicBezTo>
                  <a:cubicBezTo>
                    <a:pt x="39" y="14"/>
                    <a:pt x="38" y="15"/>
                    <a:pt x="37" y="15"/>
                  </a:cubicBezTo>
                  <a:cubicBezTo>
                    <a:pt x="38" y="16"/>
                    <a:pt x="39" y="17"/>
                    <a:pt x="40" y="19"/>
                  </a:cubicBezTo>
                  <a:cubicBezTo>
                    <a:pt x="41" y="20"/>
                    <a:pt x="42" y="20"/>
                    <a:pt x="43" y="21"/>
                  </a:cubicBezTo>
                  <a:cubicBezTo>
                    <a:pt x="44" y="22"/>
                    <a:pt x="45" y="23"/>
                    <a:pt x="46" y="23"/>
                  </a:cubicBezTo>
                  <a:cubicBezTo>
                    <a:pt x="48" y="24"/>
                    <a:pt x="49" y="24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051">
              <a:extLst>
                <a:ext uri="{FF2B5EF4-FFF2-40B4-BE49-F238E27FC236}">
                  <a16:creationId xmlns:a16="http://schemas.microsoft.com/office/drawing/2014/main" id="{51A99CB7-7F63-4267-BAAC-7E642DE16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3676" y="1584326"/>
              <a:ext cx="582613" cy="296863"/>
            </a:xfrm>
            <a:custGeom>
              <a:avLst/>
              <a:gdLst>
                <a:gd name="T0" fmla="*/ 21 w 57"/>
                <a:gd name="T1" fmla="*/ 1 h 30"/>
                <a:gd name="T2" fmla="*/ 23 w 57"/>
                <a:gd name="T3" fmla="*/ 0 h 30"/>
                <a:gd name="T4" fmla="*/ 26 w 57"/>
                <a:gd name="T5" fmla="*/ 2 h 30"/>
                <a:gd name="T6" fmla="*/ 29 w 57"/>
                <a:gd name="T7" fmla="*/ 4 h 30"/>
                <a:gd name="T8" fmla="*/ 31 w 57"/>
                <a:gd name="T9" fmla="*/ 7 h 30"/>
                <a:gd name="T10" fmla="*/ 34 w 57"/>
                <a:gd name="T11" fmla="*/ 10 h 30"/>
                <a:gd name="T12" fmla="*/ 34 w 57"/>
                <a:gd name="T13" fmla="*/ 9 h 30"/>
                <a:gd name="T14" fmla="*/ 35 w 57"/>
                <a:gd name="T15" fmla="*/ 9 h 30"/>
                <a:gd name="T16" fmla="*/ 44 w 57"/>
                <a:gd name="T17" fmla="*/ 7 h 30"/>
                <a:gd name="T18" fmla="*/ 51 w 57"/>
                <a:gd name="T19" fmla="*/ 9 h 30"/>
                <a:gd name="T20" fmla="*/ 56 w 57"/>
                <a:gd name="T21" fmla="*/ 15 h 30"/>
                <a:gd name="T22" fmla="*/ 57 w 57"/>
                <a:gd name="T23" fmla="*/ 20 h 30"/>
                <a:gd name="T24" fmla="*/ 57 w 57"/>
                <a:gd name="T25" fmla="*/ 22 h 30"/>
                <a:gd name="T26" fmla="*/ 56 w 57"/>
                <a:gd name="T27" fmla="*/ 23 h 30"/>
                <a:gd name="T28" fmla="*/ 53 w 57"/>
                <a:gd name="T29" fmla="*/ 25 h 30"/>
                <a:gd name="T30" fmla="*/ 50 w 57"/>
                <a:gd name="T31" fmla="*/ 26 h 30"/>
                <a:gd name="T32" fmla="*/ 46 w 57"/>
                <a:gd name="T33" fmla="*/ 25 h 30"/>
                <a:gd name="T34" fmla="*/ 42 w 57"/>
                <a:gd name="T35" fmla="*/ 22 h 30"/>
                <a:gd name="T36" fmla="*/ 39 w 57"/>
                <a:gd name="T37" fmla="*/ 19 h 30"/>
                <a:gd name="T38" fmla="*/ 36 w 57"/>
                <a:gd name="T39" fmla="*/ 16 h 30"/>
                <a:gd name="T40" fmla="*/ 30 w 57"/>
                <a:gd name="T41" fmla="*/ 21 h 30"/>
                <a:gd name="T42" fmla="*/ 25 w 57"/>
                <a:gd name="T43" fmla="*/ 25 h 30"/>
                <a:gd name="T44" fmla="*/ 18 w 57"/>
                <a:gd name="T45" fmla="*/ 29 h 30"/>
                <a:gd name="T46" fmla="*/ 10 w 57"/>
                <a:gd name="T47" fmla="*/ 29 h 30"/>
                <a:gd name="T48" fmla="*/ 5 w 57"/>
                <a:gd name="T49" fmla="*/ 28 h 30"/>
                <a:gd name="T50" fmla="*/ 1 w 57"/>
                <a:gd name="T51" fmla="*/ 24 h 30"/>
                <a:gd name="T52" fmla="*/ 2 w 57"/>
                <a:gd name="T53" fmla="*/ 18 h 30"/>
                <a:gd name="T54" fmla="*/ 10 w 57"/>
                <a:gd name="T55" fmla="*/ 16 h 30"/>
                <a:gd name="T56" fmla="*/ 16 w 57"/>
                <a:gd name="T57" fmla="*/ 18 h 30"/>
                <a:gd name="T58" fmla="*/ 21 w 57"/>
                <a:gd name="T59" fmla="*/ 20 h 30"/>
                <a:gd name="T60" fmla="*/ 24 w 57"/>
                <a:gd name="T61" fmla="*/ 18 h 30"/>
                <a:gd name="T62" fmla="*/ 27 w 57"/>
                <a:gd name="T63" fmla="*/ 16 h 30"/>
                <a:gd name="T64" fmla="*/ 29 w 57"/>
                <a:gd name="T65" fmla="*/ 13 h 30"/>
                <a:gd name="T66" fmla="*/ 32 w 57"/>
                <a:gd name="T67" fmla="*/ 11 h 30"/>
                <a:gd name="T68" fmla="*/ 27 w 57"/>
                <a:gd name="T69" fmla="*/ 6 h 30"/>
                <a:gd name="T70" fmla="*/ 22 w 57"/>
                <a:gd name="T71" fmla="*/ 2 h 30"/>
                <a:gd name="T72" fmla="*/ 21 w 57"/>
                <a:gd name="T73" fmla="*/ 2 h 30"/>
                <a:gd name="T74" fmla="*/ 21 w 57"/>
                <a:gd name="T75" fmla="*/ 1 h 30"/>
                <a:gd name="T76" fmla="*/ 10 w 57"/>
                <a:gd name="T77" fmla="*/ 18 h 30"/>
                <a:gd name="T78" fmla="*/ 7 w 57"/>
                <a:gd name="T79" fmla="*/ 18 h 30"/>
                <a:gd name="T80" fmla="*/ 4 w 57"/>
                <a:gd name="T81" fmla="*/ 19 h 30"/>
                <a:gd name="T82" fmla="*/ 4 w 57"/>
                <a:gd name="T83" fmla="*/ 20 h 30"/>
                <a:gd name="T84" fmla="*/ 4 w 57"/>
                <a:gd name="T85" fmla="*/ 21 h 30"/>
                <a:gd name="T86" fmla="*/ 6 w 57"/>
                <a:gd name="T87" fmla="*/ 22 h 30"/>
                <a:gd name="T88" fmla="*/ 10 w 57"/>
                <a:gd name="T89" fmla="*/ 23 h 30"/>
                <a:gd name="T90" fmla="*/ 15 w 57"/>
                <a:gd name="T91" fmla="*/ 23 h 30"/>
                <a:gd name="T92" fmla="*/ 19 w 57"/>
                <a:gd name="T93" fmla="*/ 21 h 30"/>
                <a:gd name="T94" fmla="*/ 15 w 57"/>
                <a:gd name="T95" fmla="*/ 20 h 30"/>
                <a:gd name="T96" fmla="*/ 10 w 57"/>
                <a:gd name="T97" fmla="*/ 18 h 30"/>
                <a:gd name="T98" fmla="*/ 50 w 57"/>
                <a:gd name="T99" fmla="*/ 24 h 30"/>
                <a:gd name="T100" fmla="*/ 53 w 57"/>
                <a:gd name="T101" fmla="*/ 23 h 30"/>
                <a:gd name="T102" fmla="*/ 54 w 57"/>
                <a:gd name="T103" fmla="*/ 21 h 30"/>
                <a:gd name="T104" fmla="*/ 54 w 57"/>
                <a:gd name="T105" fmla="*/ 18 h 30"/>
                <a:gd name="T106" fmla="*/ 52 w 57"/>
                <a:gd name="T107" fmla="*/ 16 h 30"/>
                <a:gd name="T108" fmla="*/ 48 w 57"/>
                <a:gd name="T109" fmla="*/ 14 h 30"/>
                <a:gd name="T110" fmla="*/ 44 w 57"/>
                <a:gd name="T111" fmla="*/ 13 h 30"/>
                <a:gd name="T112" fmla="*/ 41 w 57"/>
                <a:gd name="T113" fmla="*/ 13 h 30"/>
                <a:gd name="T114" fmla="*/ 37 w 57"/>
                <a:gd name="T115" fmla="*/ 15 h 30"/>
                <a:gd name="T116" fmla="*/ 40 w 57"/>
                <a:gd name="T117" fmla="*/ 18 h 30"/>
                <a:gd name="T118" fmla="*/ 43 w 57"/>
                <a:gd name="T119" fmla="*/ 21 h 30"/>
                <a:gd name="T120" fmla="*/ 46 w 57"/>
                <a:gd name="T121" fmla="*/ 23 h 30"/>
                <a:gd name="T122" fmla="*/ 50 w 57"/>
                <a:gd name="T123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30">
                  <a:moveTo>
                    <a:pt x="21" y="1"/>
                  </a:moveTo>
                  <a:cubicBezTo>
                    <a:pt x="22" y="0"/>
                    <a:pt x="22" y="0"/>
                    <a:pt x="23" y="0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7" y="2"/>
                    <a:pt x="28" y="3"/>
                    <a:pt x="29" y="4"/>
                  </a:cubicBezTo>
                  <a:cubicBezTo>
                    <a:pt x="30" y="5"/>
                    <a:pt x="30" y="6"/>
                    <a:pt x="31" y="7"/>
                  </a:cubicBezTo>
                  <a:cubicBezTo>
                    <a:pt x="32" y="8"/>
                    <a:pt x="33" y="9"/>
                    <a:pt x="34" y="10"/>
                  </a:cubicBezTo>
                  <a:cubicBezTo>
                    <a:pt x="34" y="10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8" y="7"/>
                    <a:pt x="41" y="7"/>
                    <a:pt x="44" y="7"/>
                  </a:cubicBezTo>
                  <a:cubicBezTo>
                    <a:pt x="47" y="7"/>
                    <a:pt x="49" y="8"/>
                    <a:pt x="51" y="9"/>
                  </a:cubicBezTo>
                  <a:cubicBezTo>
                    <a:pt x="53" y="11"/>
                    <a:pt x="55" y="12"/>
                    <a:pt x="56" y="15"/>
                  </a:cubicBezTo>
                  <a:cubicBezTo>
                    <a:pt x="57" y="16"/>
                    <a:pt x="57" y="18"/>
                    <a:pt x="57" y="20"/>
                  </a:cubicBezTo>
                  <a:cubicBezTo>
                    <a:pt x="57" y="20"/>
                    <a:pt x="57" y="21"/>
                    <a:pt x="57" y="22"/>
                  </a:cubicBezTo>
                  <a:cubicBezTo>
                    <a:pt x="56" y="22"/>
                    <a:pt x="56" y="23"/>
                    <a:pt x="56" y="23"/>
                  </a:cubicBezTo>
                  <a:cubicBezTo>
                    <a:pt x="55" y="24"/>
                    <a:pt x="54" y="25"/>
                    <a:pt x="53" y="25"/>
                  </a:cubicBezTo>
                  <a:cubicBezTo>
                    <a:pt x="52" y="26"/>
                    <a:pt x="51" y="26"/>
                    <a:pt x="50" y="26"/>
                  </a:cubicBezTo>
                  <a:cubicBezTo>
                    <a:pt x="49" y="26"/>
                    <a:pt x="47" y="25"/>
                    <a:pt x="46" y="25"/>
                  </a:cubicBezTo>
                  <a:cubicBezTo>
                    <a:pt x="44" y="24"/>
                    <a:pt x="43" y="23"/>
                    <a:pt x="42" y="22"/>
                  </a:cubicBezTo>
                  <a:cubicBezTo>
                    <a:pt x="41" y="22"/>
                    <a:pt x="40" y="21"/>
                    <a:pt x="39" y="19"/>
                  </a:cubicBezTo>
                  <a:cubicBezTo>
                    <a:pt x="38" y="18"/>
                    <a:pt x="37" y="17"/>
                    <a:pt x="36" y="16"/>
                  </a:cubicBezTo>
                  <a:cubicBezTo>
                    <a:pt x="34" y="17"/>
                    <a:pt x="32" y="19"/>
                    <a:pt x="30" y="21"/>
                  </a:cubicBezTo>
                  <a:cubicBezTo>
                    <a:pt x="29" y="23"/>
                    <a:pt x="27" y="24"/>
                    <a:pt x="25" y="25"/>
                  </a:cubicBezTo>
                  <a:cubicBezTo>
                    <a:pt x="23" y="27"/>
                    <a:pt x="21" y="28"/>
                    <a:pt x="18" y="29"/>
                  </a:cubicBezTo>
                  <a:cubicBezTo>
                    <a:pt x="16" y="29"/>
                    <a:pt x="13" y="30"/>
                    <a:pt x="10" y="29"/>
                  </a:cubicBezTo>
                  <a:cubicBezTo>
                    <a:pt x="8" y="29"/>
                    <a:pt x="6" y="29"/>
                    <a:pt x="5" y="28"/>
                  </a:cubicBezTo>
                  <a:cubicBezTo>
                    <a:pt x="3" y="27"/>
                    <a:pt x="2" y="25"/>
                    <a:pt x="1" y="24"/>
                  </a:cubicBezTo>
                  <a:cubicBezTo>
                    <a:pt x="0" y="22"/>
                    <a:pt x="0" y="20"/>
                    <a:pt x="2" y="18"/>
                  </a:cubicBezTo>
                  <a:cubicBezTo>
                    <a:pt x="3" y="16"/>
                    <a:pt x="6" y="15"/>
                    <a:pt x="10" y="16"/>
                  </a:cubicBezTo>
                  <a:cubicBezTo>
                    <a:pt x="12" y="16"/>
                    <a:pt x="14" y="17"/>
                    <a:pt x="16" y="18"/>
                  </a:cubicBezTo>
                  <a:cubicBezTo>
                    <a:pt x="18" y="19"/>
                    <a:pt x="20" y="19"/>
                    <a:pt x="21" y="20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5" y="17"/>
                    <a:pt x="26" y="17"/>
                    <a:pt x="27" y="16"/>
                  </a:cubicBezTo>
                  <a:cubicBezTo>
                    <a:pt x="28" y="15"/>
                    <a:pt x="28" y="14"/>
                    <a:pt x="29" y="13"/>
                  </a:cubicBezTo>
                  <a:cubicBezTo>
                    <a:pt x="30" y="13"/>
                    <a:pt x="31" y="12"/>
                    <a:pt x="32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6" y="4"/>
                    <a:pt x="24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10" y="18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6" y="18"/>
                    <a:pt x="5" y="18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7" y="23"/>
                    <a:pt x="8" y="23"/>
                    <a:pt x="10" y="23"/>
                  </a:cubicBezTo>
                  <a:cubicBezTo>
                    <a:pt x="12" y="23"/>
                    <a:pt x="13" y="23"/>
                    <a:pt x="15" y="23"/>
                  </a:cubicBezTo>
                  <a:cubicBezTo>
                    <a:pt x="16" y="23"/>
                    <a:pt x="18" y="22"/>
                    <a:pt x="19" y="21"/>
                  </a:cubicBezTo>
                  <a:cubicBezTo>
                    <a:pt x="18" y="21"/>
                    <a:pt x="16" y="20"/>
                    <a:pt x="15" y="20"/>
                  </a:cubicBezTo>
                  <a:cubicBezTo>
                    <a:pt x="13" y="19"/>
                    <a:pt x="12" y="18"/>
                    <a:pt x="10" y="18"/>
                  </a:cubicBezTo>
                  <a:close/>
                  <a:moveTo>
                    <a:pt x="50" y="24"/>
                  </a:moveTo>
                  <a:cubicBezTo>
                    <a:pt x="51" y="24"/>
                    <a:pt x="52" y="24"/>
                    <a:pt x="53" y="23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3" y="18"/>
                    <a:pt x="53" y="17"/>
                    <a:pt x="52" y="16"/>
                  </a:cubicBezTo>
                  <a:cubicBezTo>
                    <a:pt x="51" y="15"/>
                    <a:pt x="50" y="14"/>
                    <a:pt x="48" y="14"/>
                  </a:cubicBezTo>
                  <a:cubicBezTo>
                    <a:pt x="47" y="13"/>
                    <a:pt x="46" y="13"/>
                    <a:pt x="44" y="13"/>
                  </a:cubicBezTo>
                  <a:cubicBezTo>
                    <a:pt x="43" y="13"/>
                    <a:pt x="42" y="13"/>
                    <a:pt x="41" y="13"/>
                  </a:cubicBezTo>
                  <a:cubicBezTo>
                    <a:pt x="39" y="14"/>
                    <a:pt x="38" y="14"/>
                    <a:pt x="37" y="15"/>
                  </a:cubicBezTo>
                  <a:cubicBezTo>
                    <a:pt x="38" y="16"/>
                    <a:pt x="39" y="17"/>
                    <a:pt x="40" y="18"/>
                  </a:cubicBezTo>
                  <a:cubicBezTo>
                    <a:pt x="41" y="19"/>
                    <a:pt x="42" y="20"/>
                    <a:pt x="43" y="21"/>
                  </a:cubicBezTo>
                  <a:cubicBezTo>
                    <a:pt x="44" y="22"/>
                    <a:pt x="45" y="22"/>
                    <a:pt x="46" y="23"/>
                  </a:cubicBezTo>
                  <a:cubicBezTo>
                    <a:pt x="48" y="23"/>
                    <a:pt x="49" y="24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052">
              <a:extLst>
                <a:ext uri="{FF2B5EF4-FFF2-40B4-BE49-F238E27FC236}">
                  <a16:creationId xmlns:a16="http://schemas.microsoft.com/office/drawing/2014/main" id="{DD63EFCE-3886-42AD-8D30-9D48F8CD7D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6388" y="1463676"/>
              <a:ext cx="368300" cy="169863"/>
            </a:xfrm>
            <a:custGeom>
              <a:avLst/>
              <a:gdLst>
                <a:gd name="T0" fmla="*/ 4 w 36"/>
                <a:gd name="T1" fmla="*/ 10 h 17"/>
                <a:gd name="T2" fmla="*/ 3 w 36"/>
                <a:gd name="T3" fmla="*/ 12 h 17"/>
                <a:gd name="T4" fmla="*/ 2 w 36"/>
                <a:gd name="T5" fmla="*/ 13 h 17"/>
                <a:gd name="T6" fmla="*/ 0 w 36"/>
                <a:gd name="T7" fmla="*/ 12 h 17"/>
                <a:gd name="T8" fmla="*/ 0 w 36"/>
                <a:gd name="T9" fmla="*/ 10 h 17"/>
                <a:gd name="T10" fmla="*/ 0 w 36"/>
                <a:gd name="T11" fmla="*/ 8 h 17"/>
                <a:gd name="T12" fmla="*/ 2 w 36"/>
                <a:gd name="T13" fmla="*/ 8 h 17"/>
                <a:gd name="T14" fmla="*/ 3 w 36"/>
                <a:gd name="T15" fmla="*/ 8 h 17"/>
                <a:gd name="T16" fmla="*/ 4 w 36"/>
                <a:gd name="T17" fmla="*/ 10 h 17"/>
                <a:gd name="T18" fmla="*/ 10 w 36"/>
                <a:gd name="T19" fmla="*/ 1 h 17"/>
                <a:gd name="T20" fmla="*/ 11 w 36"/>
                <a:gd name="T21" fmla="*/ 0 h 17"/>
                <a:gd name="T22" fmla="*/ 12 w 36"/>
                <a:gd name="T23" fmla="*/ 0 h 17"/>
                <a:gd name="T24" fmla="*/ 16 w 36"/>
                <a:gd name="T25" fmla="*/ 1 h 17"/>
                <a:gd name="T26" fmla="*/ 19 w 36"/>
                <a:gd name="T27" fmla="*/ 2 h 17"/>
                <a:gd name="T28" fmla="*/ 24 w 36"/>
                <a:gd name="T29" fmla="*/ 3 h 17"/>
                <a:gd name="T30" fmla="*/ 32 w 36"/>
                <a:gd name="T31" fmla="*/ 7 h 17"/>
                <a:gd name="T32" fmla="*/ 34 w 36"/>
                <a:gd name="T33" fmla="*/ 8 h 17"/>
                <a:gd name="T34" fmla="*/ 35 w 36"/>
                <a:gd name="T35" fmla="*/ 9 h 17"/>
                <a:gd name="T36" fmla="*/ 36 w 36"/>
                <a:gd name="T37" fmla="*/ 10 h 17"/>
                <a:gd name="T38" fmla="*/ 36 w 36"/>
                <a:gd name="T39" fmla="*/ 12 h 17"/>
                <a:gd name="T40" fmla="*/ 36 w 36"/>
                <a:gd name="T41" fmla="*/ 13 h 17"/>
                <a:gd name="T42" fmla="*/ 34 w 36"/>
                <a:gd name="T43" fmla="*/ 15 h 17"/>
                <a:gd name="T44" fmla="*/ 28 w 36"/>
                <a:gd name="T45" fmla="*/ 17 h 17"/>
                <a:gd name="T46" fmla="*/ 25 w 36"/>
                <a:gd name="T47" fmla="*/ 16 h 17"/>
                <a:gd name="T48" fmla="*/ 21 w 36"/>
                <a:gd name="T49" fmla="*/ 16 h 17"/>
                <a:gd name="T50" fmla="*/ 17 w 36"/>
                <a:gd name="T51" fmla="*/ 15 h 17"/>
                <a:gd name="T52" fmla="*/ 14 w 36"/>
                <a:gd name="T53" fmla="*/ 15 h 17"/>
                <a:gd name="T54" fmla="*/ 12 w 36"/>
                <a:gd name="T55" fmla="*/ 14 h 17"/>
                <a:gd name="T56" fmla="*/ 11 w 36"/>
                <a:gd name="T57" fmla="*/ 14 h 17"/>
                <a:gd name="T58" fmla="*/ 10 w 36"/>
                <a:gd name="T59" fmla="*/ 13 h 17"/>
                <a:gd name="T60" fmla="*/ 10 w 36"/>
                <a:gd name="T61" fmla="*/ 11 h 17"/>
                <a:gd name="T62" fmla="*/ 10 w 36"/>
                <a:gd name="T63" fmla="*/ 9 h 17"/>
                <a:gd name="T64" fmla="*/ 12 w 36"/>
                <a:gd name="T65" fmla="*/ 8 h 17"/>
                <a:gd name="T66" fmla="*/ 15 w 36"/>
                <a:gd name="T67" fmla="*/ 9 h 17"/>
                <a:gd name="T68" fmla="*/ 18 w 36"/>
                <a:gd name="T69" fmla="*/ 9 h 17"/>
                <a:gd name="T70" fmla="*/ 21 w 36"/>
                <a:gd name="T71" fmla="*/ 10 h 17"/>
                <a:gd name="T72" fmla="*/ 29 w 36"/>
                <a:gd name="T73" fmla="*/ 10 h 17"/>
                <a:gd name="T74" fmla="*/ 31 w 36"/>
                <a:gd name="T75" fmla="*/ 9 h 17"/>
                <a:gd name="T76" fmla="*/ 29 w 36"/>
                <a:gd name="T77" fmla="*/ 7 h 17"/>
                <a:gd name="T78" fmla="*/ 23 w 36"/>
                <a:gd name="T79" fmla="*/ 5 h 17"/>
                <a:gd name="T80" fmla="*/ 19 w 36"/>
                <a:gd name="T81" fmla="*/ 4 h 17"/>
                <a:gd name="T82" fmla="*/ 15 w 36"/>
                <a:gd name="T83" fmla="*/ 3 h 17"/>
                <a:gd name="T84" fmla="*/ 11 w 36"/>
                <a:gd name="T85" fmla="*/ 2 h 17"/>
                <a:gd name="T86" fmla="*/ 10 w 36"/>
                <a:gd name="T87" fmla="*/ 2 h 17"/>
                <a:gd name="T88" fmla="*/ 10 w 36"/>
                <a:gd name="T8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" h="17">
                  <a:moveTo>
                    <a:pt x="4" y="10"/>
                  </a:moveTo>
                  <a:cubicBezTo>
                    <a:pt x="4" y="11"/>
                    <a:pt x="4" y="12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3"/>
                    <a:pt x="1" y="13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10"/>
                    <a:pt x="4" y="10"/>
                  </a:cubicBezTo>
                  <a:close/>
                  <a:moveTo>
                    <a:pt x="10" y="1"/>
                  </a:move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0"/>
                    <a:pt x="16" y="1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1" y="2"/>
                    <a:pt x="22" y="3"/>
                    <a:pt x="24" y="3"/>
                  </a:cubicBezTo>
                  <a:cubicBezTo>
                    <a:pt x="28" y="4"/>
                    <a:pt x="30" y="6"/>
                    <a:pt x="32" y="7"/>
                  </a:cubicBezTo>
                  <a:cubicBezTo>
                    <a:pt x="33" y="7"/>
                    <a:pt x="33" y="7"/>
                    <a:pt x="34" y="8"/>
                  </a:cubicBezTo>
                  <a:cubicBezTo>
                    <a:pt x="34" y="8"/>
                    <a:pt x="35" y="9"/>
                    <a:pt x="35" y="9"/>
                  </a:cubicBezTo>
                  <a:cubicBezTo>
                    <a:pt x="35" y="9"/>
                    <a:pt x="36" y="10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5"/>
                    <a:pt x="34" y="15"/>
                  </a:cubicBezTo>
                  <a:cubicBezTo>
                    <a:pt x="33" y="16"/>
                    <a:pt x="31" y="17"/>
                    <a:pt x="28" y="17"/>
                  </a:cubicBezTo>
                  <a:cubicBezTo>
                    <a:pt x="27" y="17"/>
                    <a:pt x="26" y="17"/>
                    <a:pt x="25" y="16"/>
                  </a:cubicBezTo>
                  <a:cubicBezTo>
                    <a:pt x="23" y="16"/>
                    <a:pt x="22" y="16"/>
                    <a:pt x="21" y="16"/>
                  </a:cubicBezTo>
                  <a:cubicBezTo>
                    <a:pt x="19" y="16"/>
                    <a:pt x="18" y="16"/>
                    <a:pt x="17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3" y="15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8"/>
                    <a:pt x="11" y="8"/>
                    <a:pt x="12" y="8"/>
                  </a:cubicBezTo>
                  <a:cubicBezTo>
                    <a:pt x="13" y="8"/>
                    <a:pt x="14" y="8"/>
                    <a:pt x="15" y="9"/>
                  </a:cubicBezTo>
                  <a:cubicBezTo>
                    <a:pt x="15" y="9"/>
                    <a:pt x="16" y="9"/>
                    <a:pt x="18" y="9"/>
                  </a:cubicBezTo>
                  <a:cubicBezTo>
                    <a:pt x="19" y="9"/>
                    <a:pt x="20" y="10"/>
                    <a:pt x="21" y="10"/>
                  </a:cubicBezTo>
                  <a:cubicBezTo>
                    <a:pt x="25" y="10"/>
                    <a:pt x="27" y="10"/>
                    <a:pt x="29" y="10"/>
                  </a:cubicBezTo>
                  <a:cubicBezTo>
                    <a:pt x="31" y="10"/>
                    <a:pt x="31" y="10"/>
                    <a:pt x="31" y="9"/>
                  </a:cubicBezTo>
                  <a:cubicBezTo>
                    <a:pt x="31" y="9"/>
                    <a:pt x="30" y="8"/>
                    <a:pt x="29" y="7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4" y="3"/>
                    <a:pt x="13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053">
              <a:extLst>
                <a:ext uri="{FF2B5EF4-FFF2-40B4-BE49-F238E27FC236}">
                  <a16:creationId xmlns:a16="http://schemas.microsoft.com/office/drawing/2014/main" id="{05083A61-0EC3-4570-8D2E-81617F46AB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8301" y="1166813"/>
              <a:ext cx="488950" cy="457200"/>
            </a:xfrm>
            <a:custGeom>
              <a:avLst/>
              <a:gdLst>
                <a:gd name="T0" fmla="*/ 5 w 48"/>
                <a:gd name="T1" fmla="*/ 0 h 46"/>
                <a:gd name="T2" fmla="*/ 19 w 48"/>
                <a:gd name="T3" fmla="*/ 4 h 46"/>
                <a:gd name="T4" fmla="*/ 30 w 48"/>
                <a:gd name="T5" fmla="*/ 16 h 46"/>
                <a:gd name="T6" fmla="*/ 32 w 48"/>
                <a:gd name="T7" fmla="*/ 24 h 46"/>
                <a:gd name="T8" fmla="*/ 42 w 48"/>
                <a:gd name="T9" fmla="*/ 32 h 46"/>
                <a:gd name="T10" fmla="*/ 46 w 48"/>
                <a:gd name="T11" fmla="*/ 35 h 46"/>
                <a:gd name="T12" fmla="*/ 48 w 48"/>
                <a:gd name="T13" fmla="*/ 41 h 46"/>
                <a:gd name="T14" fmla="*/ 45 w 48"/>
                <a:gd name="T15" fmla="*/ 45 h 46"/>
                <a:gd name="T16" fmla="*/ 36 w 48"/>
                <a:gd name="T17" fmla="*/ 43 h 46"/>
                <a:gd name="T18" fmla="*/ 32 w 48"/>
                <a:gd name="T19" fmla="*/ 37 h 46"/>
                <a:gd name="T20" fmla="*/ 31 w 48"/>
                <a:gd name="T21" fmla="*/ 34 h 46"/>
                <a:gd name="T22" fmla="*/ 19 w 48"/>
                <a:gd name="T23" fmla="*/ 33 h 46"/>
                <a:gd name="T24" fmla="*/ 9 w 48"/>
                <a:gd name="T25" fmla="*/ 32 h 46"/>
                <a:gd name="T26" fmla="*/ 5 w 48"/>
                <a:gd name="T27" fmla="*/ 32 h 46"/>
                <a:gd name="T28" fmla="*/ 3 w 48"/>
                <a:gd name="T29" fmla="*/ 29 h 46"/>
                <a:gd name="T30" fmla="*/ 5 w 48"/>
                <a:gd name="T31" fmla="*/ 26 h 46"/>
                <a:gd name="T32" fmla="*/ 7 w 48"/>
                <a:gd name="T33" fmla="*/ 26 h 46"/>
                <a:gd name="T34" fmla="*/ 0 w 48"/>
                <a:gd name="T35" fmla="*/ 18 h 46"/>
                <a:gd name="T36" fmla="*/ 3 w 48"/>
                <a:gd name="T37" fmla="*/ 12 h 46"/>
                <a:gd name="T38" fmla="*/ 7 w 48"/>
                <a:gd name="T39" fmla="*/ 11 h 46"/>
                <a:gd name="T40" fmla="*/ 18 w 48"/>
                <a:gd name="T41" fmla="*/ 12 h 46"/>
                <a:gd name="T42" fmla="*/ 19 w 48"/>
                <a:gd name="T43" fmla="*/ 23 h 46"/>
                <a:gd name="T44" fmla="*/ 19 w 48"/>
                <a:gd name="T45" fmla="*/ 26 h 46"/>
                <a:gd name="T46" fmla="*/ 31 w 48"/>
                <a:gd name="T47" fmla="*/ 28 h 46"/>
                <a:gd name="T48" fmla="*/ 29 w 48"/>
                <a:gd name="T49" fmla="*/ 17 h 46"/>
                <a:gd name="T50" fmla="*/ 21 w 48"/>
                <a:gd name="T51" fmla="*/ 8 h 46"/>
                <a:gd name="T52" fmla="*/ 5 w 48"/>
                <a:gd name="T53" fmla="*/ 2 h 46"/>
                <a:gd name="T54" fmla="*/ 4 w 48"/>
                <a:gd name="T55" fmla="*/ 1 h 46"/>
                <a:gd name="T56" fmla="*/ 7 w 48"/>
                <a:gd name="T57" fmla="*/ 23 h 46"/>
                <a:gd name="T58" fmla="*/ 11 w 48"/>
                <a:gd name="T59" fmla="*/ 24 h 46"/>
                <a:gd name="T60" fmla="*/ 14 w 48"/>
                <a:gd name="T61" fmla="*/ 23 h 46"/>
                <a:gd name="T62" fmla="*/ 18 w 48"/>
                <a:gd name="T63" fmla="*/ 21 h 46"/>
                <a:gd name="T64" fmla="*/ 18 w 48"/>
                <a:gd name="T65" fmla="*/ 19 h 46"/>
                <a:gd name="T66" fmla="*/ 10 w 48"/>
                <a:gd name="T67" fmla="*/ 17 h 46"/>
                <a:gd name="T68" fmla="*/ 4 w 48"/>
                <a:gd name="T69" fmla="*/ 18 h 46"/>
                <a:gd name="T70" fmla="*/ 5 w 48"/>
                <a:gd name="T71" fmla="*/ 21 h 46"/>
                <a:gd name="T72" fmla="*/ 45 w 48"/>
                <a:gd name="T73" fmla="*/ 42 h 46"/>
                <a:gd name="T74" fmla="*/ 43 w 48"/>
                <a:gd name="T75" fmla="*/ 39 h 46"/>
                <a:gd name="T76" fmla="*/ 37 w 48"/>
                <a:gd name="T77" fmla="*/ 36 h 46"/>
                <a:gd name="T78" fmla="*/ 35 w 48"/>
                <a:gd name="T79" fmla="*/ 38 h 46"/>
                <a:gd name="T80" fmla="*/ 41 w 48"/>
                <a:gd name="T81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46">
                  <a:moveTo>
                    <a:pt x="4" y="1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1" y="1"/>
                    <a:pt x="16" y="2"/>
                    <a:pt x="19" y="4"/>
                  </a:cubicBezTo>
                  <a:cubicBezTo>
                    <a:pt x="23" y="6"/>
                    <a:pt x="26" y="9"/>
                    <a:pt x="28" y="12"/>
                  </a:cubicBezTo>
                  <a:cubicBezTo>
                    <a:pt x="29" y="13"/>
                    <a:pt x="30" y="14"/>
                    <a:pt x="30" y="16"/>
                  </a:cubicBezTo>
                  <a:cubicBezTo>
                    <a:pt x="31" y="17"/>
                    <a:pt x="31" y="19"/>
                    <a:pt x="32" y="20"/>
                  </a:cubicBezTo>
                  <a:cubicBezTo>
                    <a:pt x="32" y="21"/>
                    <a:pt x="32" y="23"/>
                    <a:pt x="32" y="24"/>
                  </a:cubicBezTo>
                  <a:cubicBezTo>
                    <a:pt x="32" y="25"/>
                    <a:pt x="33" y="27"/>
                    <a:pt x="33" y="28"/>
                  </a:cubicBezTo>
                  <a:cubicBezTo>
                    <a:pt x="37" y="29"/>
                    <a:pt x="40" y="30"/>
                    <a:pt x="42" y="32"/>
                  </a:cubicBezTo>
                  <a:cubicBezTo>
                    <a:pt x="42" y="32"/>
                    <a:pt x="43" y="32"/>
                    <a:pt x="44" y="33"/>
                  </a:cubicBezTo>
                  <a:cubicBezTo>
                    <a:pt x="44" y="34"/>
                    <a:pt x="45" y="35"/>
                    <a:pt x="46" y="35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8" y="42"/>
                    <a:pt x="47" y="43"/>
                    <a:pt x="47" y="43"/>
                  </a:cubicBezTo>
                  <a:cubicBezTo>
                    <a:pt x="46" y="44"/>
                    <a:pt x="46" y="45"/>
                    <a:pt x="45" y="45"/>
                  </a:cubicBezTo>
                  <a:cubicBezTo>
                    <a:pt x="44" y="45"/>
                    <a:pt x="42" y="46"/>
                    <a:pt x="40" y="45"/>
                  </a:cubicBezTo>
                  <a:cubicBezTo>
                    <a:pt x="39" y="45"/>
                    <a:pt x="37" y="44"/>
                    <a:pt x="36" y="43"/>
                  </a:cubicBezTo>
                  <a:cubicBezTo>
                    <a:pt x="35" y="42"/>
                    <a:pt x="34" y="41"/>
                    <a:pt x="33" y="40"/>
                  </a:cubicBezTo>
                  <a:cubicBezTo>
                    <a:pt x="33" y="39"/>
                    <a:pt x="32" y="38"/>
                    <a:pt x="32" y="37"/>
                  </a:cubicBezTo>
                  <a:cubicBezTo>
                    <a:pt x="32" y="36"/>
                    <a:pt x="32" y="36"/>
                    <a:pt x="32" y="35"/>
                  </a:cubicBezTo>
                  <a:cubicBezTo>
                    <a:pt x="31" y="35"/>
                    <a:pt x="31" y="35"/>
                    <a:pt x="31" y="34"/>
                  </a:cubicBezTo>
                  <a:cubicBezTo>
                    <a:pt x="29" y="34"/>
                    <a:pt x="28" y="33"/>
                    <a:pt x="25" y="33"/>
                  </a:cubicBezTo>
                  <a:cubicBezTo>
                    <a:pt x="23" y="33"/>
                    <a:pt x="21" y="33"/>
                    <a:pt x="19" y="33"/>
                  </a:cubicBezTo>
                  <a:cubicBezTo>
                    <a:pt x="18" y="32"/>
                    <a:pt x="16" y="32"/>
                    <a:pt x="14" y="32"/>
                  </a:cubicBezTo>
                  <a:cubicBezTo>
                    <a:pt x="12" y="32"/>
                    <a:pt x="11" y="32"/>
                    <a:pt x="9" y="32"/>
                  </a:cubicBezTo>
                  <a:cubicBezTo>
                    <a:pt x="8" y="32"/>
                    <a:pt x="7" y="32"/>
                    <a:pt x="6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3" y="31"/>
                    <a:pt x="3" y="30"/>
                    <a:pt x="3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6" y="26"/>
                    <a:pt x="6" y="26"/>
                    <a:pt x="7" y="26"/>
                  </a:cubicBezTo>
                  <a:cubicBezTo>
                    <a:pt x="5" y="25"/>
                    <a:pt x="3" y="23"/>
                    <a:pt x="2" y="22"/>
                  </a:cubicBezTo>
                  <a:cubicBezTo>
                    <a:pt x="1" y="21"/>
                    <a:pt x="1" y="19"/>
                    <a:pt x="0" y="18"/>
                  </a:cubicBezTo>
                  <a:cubicBezTo>
                    <a:pt x="0" y="16"/>
                    <a:pt x="1" y="14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6" y="11"/>
                    <a:pt x="7" y="11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3" y="10"/>
                    <a:pt x="16" y="11"/>
                    <a:pt x="18" y="12"/>
                  </a:cubicBezTo>
                  <a:cubicBezTo>
                    <a:pt x="21" y="13"/>
                    <a:pt x="22" y="15"/>
                    <a:pt x="22" y="17"/>
                  </a:cubicBezTo>
                  <a:cubicBezTo>
                    <a:pt x="22" y="19"/>
                    <a:pt x="21" y="21"/>
                    <a:pt x="19" y="23"/>
                  </a:cubicBezTo>
                  <a:cubicBezTo>
                    <a:pt x="18" y="24"/>
                    <a:pt x="16" y="25"/>
                    <a:pt x="13" y="26"/>
                  </a:cubicBezTo>
                  <a:cubicBezTo>
                    <a:pt x="15" y="26"/>
                    <a:pt x="17" y="26"/>
                    <a:pt x="19" y="26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7" y="27"/>
                    <a:pt x="29" y="27"/>
                    <a:pt x="31" y="28"/>
                  </a:cubicBezTo>
                  <a:cubicBezTo>
                    <a:pt x="30" y="26"/>
                    <a:pt x="30" y="24"/>
                    <a:pt x="30" y="22"/>
                  </a:cubicBezTo>
                  <a:cubicBezTo>
                    <a:pt x="30" y="21"/>
                    <a:pt x="29" y="19"/>
                    <a:pt x="29" y="17"/>
                  </a:cubicBezTo>
                  <a:cubicBezTo>
                    <a:pt x="28" y="16"/>
                    <a:pt x="27" y="14"/>
                    <a:pt x="26" y="12"/>
                  </a:cubicBezTo>
                  <a:cubicBezTo>
                    <a:pt x="25" y="11"/>
                    <a:pt x="23" y="9"/>
                    <a:pt x="21" y="8"/>
                  </a:cubicBezTo>
                  <a:cubicBezTo>
                    <a:pt x="20" y="7"/>
                    <a:pt x="17" y="5"/>
                    <a:pt x="15" y="4"/>
                  </a:cubicBezTo>
                  <a:cubicBezTo>
                    <a:pt x="12" y="3"/>
                    <a:pt x="9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2"/>
                    <a:pt x="6" y="23"/>
                    <a:pt x="7" y="23"/>
                  </a:cubicBezTo>
                  <a:cubicBezTo>
                    <a:pt x="8" y="24"/>
                    <a:pt x="9" y="24"/>
                    <a:pt x="10" y="25"/>
                  </a:cubicBezTo>
                  <a:cubicBezTo>
                    <a:pt x="11" y="25"/>
                    <a:pt x="11" y="25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4" y="24"/>
                    <a:pt x="14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9" y="20"/>
                    <a:pt x="19" y="20"/>
                  </a:cubicBezTo>
                  <a:cubicBezTo>
                    <a:pt x="19" y="20"/>
                    <a:pt x="19" y="19"/>
                    <a:pt x="18" y="19"/>
                  </a:cubicBezTo>
                  <a:cubicBezTo>
                    <a:pt x="18" y="18"/>
                    <a:pt x="17" y="18"/>
                    <a:pt x="16" y="18"/>
                  </a:cubicBezTo>
                  <a:cubicBezTo>
                    <a:pt x="14" y="17"/>
                    <a:pt x="12" y="17"/>
                    <a:pt x="10" y="17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4" y="18"/>
                    <a:pt x="3" y="19"/>
                    <a:pt x="3" y="19"/>
                  </a:cubicBezTo>
                  <a:cubicBezTo>
                    <a:pt x="3" y="20"/>
                    <a:pt x="4" y="21"/>
                    <a:pt x="5" y="21"/>
                  </a:cubicBezTo>
                  <a:close/>
                  <a:moveTo>
                    <a:pt x="44" y="43"/>
                  </a:moveTo>
                  <a:cubicBezTo>
                    <a:pt x="45" y="43"/>
                    <a:pt x="45" y="42"/>
                    <a:pt x="45" y="42"/>
                  </a:cubicBezTo>
                  <a:cubicBezTo>
                    <a:pt x="45" y="42"/>
                    <a:pt x="45" y="41"/>
                    <a:pt x="44" y="41"/>
                  </a:cubicBezTo>
                  <a:cubicBezTo>
                    <a:pt x="44" y="40"/>
                    <a:pt x="43" y="40"/>
                    <a:pt x="43" y="39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40" y="37"/>
                    <a:pt x="39" y="36"/>
                    <a:pt x="37" y="36"/>
                  </a:cubicBezTo>
                  <a:cubicBezTo>
                    <a:pt x="36" y="35"/>
                    <a:pt x="35" y="35"/>
                    <a:pt x="34" y="35"/>
                  </a:cubicBezTo>
                  <a:cubicBezTo>
                    <a:pt x="34" y="36"/>
                    <a:pt x="34" y="37"/>
                    <a:pt x="35" y="38"/>
                  </a:cubicBezTo>
                  <a:cubicBezTo>
                    <a:pt x="35" y="39"/>
                    <a:pt x="36" y="40"/>
                    <a:pt x="37" y="41"/>
                  </a:cubicBezTo>
                  <a:cubicBezTo>
                    <a:pt x="38" y="42"/>
                    <a:pt x="40" y="43"/>
                    <a:pt x="41" y="43"/>
                  </a:cubicBezTo>
                  <a:cubicBezTo>
                    <a:pt x="42" y="43"/>
                    <a:pt x="43" y="43"/>
                    <a:pt x="4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054">
              <a:extLst>
                <a:ext uri="{FF2B5EF4-FFF2-40B4-BE49-F238E27FC236}">
                  <a16:creationId xmlns:a16="http://schemas.microsoft.com/office/drawing/2014/main" id="{28C66E2F-FE63-482D-899F-7E058918D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2713" y="2765426"/>
              <a:ext cx="866775" cy="1082675"/>
            </a:xfrm>
            <a:custGeom>
              <a:avLst/>
              <a:gdLst>
                <a:gd name="T0" fmla="*/ 37 w 85"/>
                <a:gd name="T1" fmla="*/ 6 h 109"/>
                <a:gd name="T2" fmla="*/ 27 w 85"/>
                <a:gd name="T3" fmla="*/ 15 h 109"/>
                <a:gd name="T4" fmla="*/ 35 w 85"/>
                <a:gd name="T5" fmla="*/ 7 h 109"/>
                <a:gd name="T6" fmla="*/ 23 w 85"/>
                <a:gd name="T7" fmla="*/ 16 h 109"/>
                <a:gd name="T8" fmla="*/ 18 w 85"/>
                <a:gd name="T9" fmla="*/ 15 h 109"/>
                <a:gd name="T10" fmla="*/ 15 w 85"/>
                <a:gd name="T11" fmla="*/ 14 h 109"/>
                <a:gd name="T12" fmla="*/ 4 w 85"/>
                <a:gd name="T13" fmla="*/ 36 h 109"/>
                <a:gd name="T14" fmla="*/ 4 w 85"/>
                <a:gd name="T15" fmla="*/ 42 h 109"/>
                <a:gd name="T16" fmla="*/ 11 w 85"/>
                <a:gd name="T17" fmla="*/ 36 h 109"/>
                <a:gd name="T18" fmla="*/ 9 w 85"/>
                <a:gd name="T19" fmla="*/ 37 h 109"/>
                <a:gd name="T20" fmla="*/ 2 w 85"/>
                <a:gd name="T21" fmla="*/ 46 h 109"/>
                <a:gd name="T22" fmla="*/ 30 w 85"/>
                <a:gd name="T23" fmla="*/ 92 h 109"/>
                <a:gd name="T24" fmla="*/ 67 w 85"/>
                <a:gd name="T25" fmla="*/ 106 h 109"/>
                <a:gd name="T26" fmla="*/ 59 w 85"/>
                <a:gd name="T27" fmla="*/ 102 h 109"/>
                <a:gd name="T28" fmla="*/ 60 w 85"/>
                <a:gd name="T29" fmla="*/ 99 h 109"/>
                <a:gd name="T30" fmla="*/ 76 w 85"/>
                <a:gd name="T31" fmla="*/ 103 h 109"/>
                <a:gd name="T32" fmla="*/ 80 w 85"/>
                <a:gd name="T33" fmla="*/ 100 h 109"/>
                <a:gd name="T34" fmla="*/ 70 w 85"/>
                <a:gd name="T35" fmla="*/ 63 h 109"/>
                <a:gd name="T36" fmla="*/ 65 w 85"/>
                <a:gd name="T37" fmla="*/ 62 h 109"/>
                <a:gd name="T38" fmla="*/ 58 w 85"/>
                <a:gd name="T39" fmla="*/ 77 h 109"/>
                <a:gd name="T40" fmla="*/ 56 w 85"/>
                <a:gd name="T41" fmla="*/ 76 h 109"/>
                <a:gd name="T42" fmla="*/ 52 w 85"/>
                <a:gd name="T43" fmla="*/ 73 h 109"/>
                <a:gd name="T44" fmla="*/ 42 w 85"/>
                <a:gd name="T45" fmla="*/ 73 h 109"/>
                <a:gd name="T46" fmla="*/ 34 w 85"/>
                <a:gd name="T47" fmla="*/ 56 h 109"/>
                <a:gd name="T48" fmla="*/ 39 w 85"/>
                <a:gd name="T49" fmla="*/ 64 h 109"/>
                <a:gd name="T50" fmla="*/ 38 w 85"/>
                <a:gd name="T51" fmla="*/ 56 h 109"/>
                <a:gd name="T52" fmla="*/ 39 w 85"/>
                <a:gd name="T53" fmla="*/ 53 h 109"/>
                <a:gd name="T54" fmla="*/ 43 w 85"/>
                <a:gd name="T55" fmla="*/ 43 h 109"/>
                <a:gd name="T56" fmla="*/ 51 w 85"/>
                <a:gd name="T57" fmla="*/ 39 h 109"/>
                <a:gd name="T58" fmla="*/ 53 w 85"/>
                <a:gd name="T59" fmla="*/ 45 h 109"/>
                <a:gd name="T60" fmla="*/ 57 w 85"/>
                <a:gd name="T61" fmla="*/ 50 h 109"/>
                <a:gd name="T62" fmla="*/ 59 w 85"/>
                <a:gd name="T63" fmla="*/ 44 h 109"/>
                <a:gd name="T64" fmla="*/ 68 w 85"/>
                <a:gd name="T65" fmla="*/ 43 h 109"/>
                <a:gd name="T66" fmla="*/ 83 w 85"/>
                <a:gd name="T67" fmla="*/ 36 h 109"/>
                <a:gd name="T68" fmla="*/ 83 w 85"/>
                <a:gd name="T69" fmla="*/ 33 h 109"/>
                <a:gd name="T70" fmla="*/ 82 w 85"/>
                <a:gd name="T71" fmla="*/ 28 h 109"/>
                <a:gd name="T72" fmla="*/ 50 w 85"/>
                <a:gd name="T73" fmla="*/ 27 h 109"/>
                <a:gd name="T74" fmla="*/ 67 w 85"/>
                <a:gd name="T75" fmla="*/ 25 h 109"/>
                <a:gd name="T76" fmla="*/ 52 w 85"/>
                <a:gd name="T77" fmla="*/ 22 h 109"/>
                <a:gd name="T78" fmla="*/ 62 w 85"/>
                <a:gd name="T79" fmla="*/ 20 h 109"/>
                <a:gd name="T80" fmla="*/ 61 w 85"/>
                <a:gd name="T81" fmla="*/ 12 h 109"/>
                <a:gd name="T82" fmla="*/ 67 w 85"/>
                <a:gd name="T83" fmla="*/ 16 h 109"/>
                <a:gd name="T84" fmla="*/ 61 w 85"/>
                <a:gd name="T85" fmla="*/ 8 h 109"/>
                <a:gd name="T86" fmla="*/ 51 w 85"/>
                <a:gd name="T87" fmla="*/ 10 h 109"/>
                <a:gd name="T88" fmla="*/ 46 w 85"/>
                <a:gd name="T89" fmla="*/ 11 h 109"/>
                <a:gd name="T90" fmla="*/ 49 w 85"/>
                <a:gd name="T91" fmla="*/ 7 h 109"/>
                <a:gd name="T92" fmla="*/ 38 w 85"/>
                <a:gd name="T93" fmla="*/ 15 h 109"/>
                <a:gd name="T94" fmla="*/ 33 w 85"/>
                <a:gd name="T95" fmla="*/ 1 h 109"/>
                <a:gd name="T96" fmla="*/ 53 w 85"/>
                <a:gd name="T97" fmla="*/ 36 h 109"/>
                <a:gd name="T98" fmla="*/ 38 w 85"/>
                <a:gd name="T99" fmla="*/ 42 h 109"/>
                <a:gd name="T100" fmla="*/ 55 w 85"/>
                <a:gd name="T101" fmla="*/ 35 h 109"/>
                <a:gd name="T102" fmla="*/ 46 w 85"/>
                <a:gd name="T103" fmla="*/ 45 h 109"/>
                <a:gd name="T104" fmla="*/ 48 w 85"/>
                <a:gd name="T105" fmla="*/ 4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09">
                  <a:moveTo>
                    <a:pt x="33" y="1"/>
                  </a:moveTo>
                  <a:cubicBezTo>
                    <a:pt x="34" y="2"/>
                    <a:pt x="37" y="1"/>
                    <a:pt x="37" y="6"/>
                  </a:cubicBezTo>
                  <a:cubicBezTo>
                    <a:pt x="36" y="12"/>
                    <a:pt x="26" y="17"/>
                    <a:pt x="26" y="17"/>
                  </a:cubicBezTo>
                  <a:cubicBezTo>
                    <a:pt x="26" y="17"/>
                    <a:pt x="26" y="17"/>
                    <a:pt x="27" y="15"/>
                  </a:cubicBezTo>
                  <a:cubicBezTo>
                    <a:pt x="27" y="13"/>
                    <a:pt x="29" y="11"/>
                    <a:pt x="32" y="10"/>
                  </a:cubicBezTo>
                  <a:cubicBezTo>
                    <a:pt x="36" y="10"/>
                    <a:pt x="35" y="8"/>
                    <a:pt x="35" y="7"/>
                  </a:cubicBezTo>
                  <a:cubicBezTo>
                    <a:pt x="35" y="8"/>
                    <a:pt x="36" y="9"/>
                    <a:pt x="31" y="9"/>
                  </a:cubicBezTo>
                  <a:cubicBezTo>
                    <a:pt x="27" y="10"/>
                    <a:pt x="26" y="12"/>
                    <a:pt x="23" y="16"/>
                  </a:cubicBezTo>
                  <a:cubicBezTo>
                    <a:pt x="21" y="20"/>
                    <a:pt x="21" y="21"/>
                    <a:pt x="18" y="21"/>
                  </a:cubicBezTo>
                  <a:cubicBezTo>
                    <a:pt x="14" y="20"/>
                    <a:pt x="16" y="15"/>
                    <a:pt x="18" y="15"/>
                  </a:cubicBezTo>
                  <a:cubicBezTo>
                    <a:pt x="19" y="14"/>
                    <a:pt x="22" y="15"/>
                    <a:pt x="23" y="14"/>
                  </a:cubicBezTo>
                  <a:cubicBezTo>
                    <a:pt x="22" y="15"/>
                    <a:pt x="20" y="12"/>
                    <a:pt x="15" y="14"/>
                  </a:cubicBezTo>
                  <a:cubicBezTo>
                    <a:pt x="11" y="15"/>
                    <a:pt x="12" y="22"/>
                    <a:pt x="15" y="25"/>
                  </a:cubicBezTo>
                  <a:cubicBezTo>
                    <a:pt x="5" y="22"/>
                    <a:pt x="4" y="30"/>
                    <a:pt x="4" y="36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1"/>
                    <a:pt x="2" y="44"/>
                    <a:pt x="4" y="42"/>
                  </a:cubicBezTo>
                  <a:cubicBezTo>
                    <a:pt x="7" y="40"/>
                    <a:pt x="5" y="38"/>
                    <a:pt x="7" y="35"/>
                  </a:cubicBezTo>
                  <a:cubicBezTo>
                    <a:pt x="9" y="32"/>
                    <a:pt x="10" y="34"/>
                    <a:pt x="11" y="36"/>
                  </a:cubicBezTo>
                  <a:cubicBezTo>
                    <a:pt x="11" y="36"/>
                    <a:pt x="10" y="37"/>
                    <a:pt x="10" y="38"/>
                  </a:cubicBezTo>
                  <a:cubicBezTo>
                    <a:pt x="9" y="40"/>
                    <a:pt x="9" y="37"/>
                    <a:pt x="9" y="37"/>
                  </a:cubicBezTo>
                  <a:cubicBezTo>
                    <a:pt x="8" y="38"/>
                    <a:pt x="5" y="46"/>
                    <a:pt x="4" y="48"/>
                  </a:cubicBezTo>
                  <a:cubicBezTo>
                    <a:pt x="3" y="49"/>
                    <a:pt x="2" y="48"/>
                    <a:pt x="2" y="46"/>
                  </a:cubicBezTo>
                  <a:cubicBezTo>
                    <a:pt x="0" y="51"/>
                    <a:pt x="1" y="62"/>
                    <a:pt x="4" y="64"/>
                  </a:cubicBezTo>
                  <a:cubicBezTo>
                    <a:pt x="0" y="85"/>
                    <a:pt x="23" y="90"/>
                    <a:pt x="30" y="92"/>
                  </a:cubicBezTo>
                  <a:cubicBezTo>
                    <a:pt x="36" y="94"/>
                    <a:pt x="44" y="95"/>
                    <a:pt x="49" y="100"/>
                  </a:cubicBezTo>
                  <a:cubicBezTo>
                    <a:pt x="55" y="105"/>
                    <a:pt x="63" y="107"/>
                    <a:pt x="67" y="106"/>
                  </a:cubicBezTo>
                  <a:cubicBezTo>
                    <a:pt x="72" y="105"/>
                    <a:pt x="74" y="102"/>
                    <a:pt x="70" y="104"/>
                  </a:cubicBezTo>
                  <a:cubicBezTo>
                    <a:pt x="65" y="106"/>
                    <a:pt x="58" y="102"/>
                    <a:pt x="59" y="102"/>
                  </a:cubicBezTo>
                  <a:cubicBezTo>
                    <a:pt x="68" y="104"/>
                    <a:pt x="72" y="99"/>
                    <a:pt x="70" y="99"/>
                  </a:cubicBezTo>
                  <a:cubicBezTo>
                    <a:pt x="66" y="102"/>
                    <a:pt x="61" y="100"/>
                    <a:pt x="60" y="99"/>
                  </a:cubicBezTo>
                  <a:cubicBezTo>
                    <a:pt x="60" y="99"/>
                    <a:pt x="62" y="98"/>
                    <a:pt x="67" y="97"/>
                  </a:cubicBezTo>
                  <a:cubicBezTo>
                    <a:pt x="72" y="96"/>
                    <a:pt x="76" y="98"/>
                    <a:pt x="76" y="103"/>
                  </a:cubicBezTo>
                  <a:cubicBezTo>
                    <a:pt x="76" y="107"/>
                    <a:pt x="67" y="109"/>
                    <a:pt x="68" y="109"/>
                  </a:cubicBezTo>
                  <a:cubicBezTo>
                    <a:pt x="70" y="109"/>
                    <a:pt x="78" y="109"/>
                    <a:pt x="80" y="100"/>
                  </a:cubicBezTo>
                  <a:cubicBezTo>
                    <a:pt x="83" y="73"/>
                    <a:pt x="65" y="69"/>
                    <a:pt x="64" y="69"/>
                  </a:cubicBezTo>
                  <a:cubicBezTo>
                    <a:pt x="63" y="69"/>
                    <a:pt x="67" y="67"/>
                    <a:pt x="70" y="63"/>
                  </a:cubicBezTo>
                  <a:cubicBezTo>
                    <a:pt x="73" y="60"/>
                    <a:pt x="73" y="61"/>
                    <a:pt x="74" y="59"/>
                  </a:cubicBezTo>
                  <a:cubicBezTo>
                    <a:pt x="72" y="59"/>
                    <a:pt x="67" y="60"/>
                    <a:pt x="65" y="62"/>
                  </a:cubicBezTo>
                  <a:cubicBezTo>
                    <a:pt x="61" y="69"/>
                    <a:pt x="57" y="69"/>
                    <a:pt x="58" y="70"/>
                  </a:cubicBezTo>
                  <a:cubicBezTo>
                    <a:pt x="60" y="72"/>
                    <a:pt x="60" y="75"/>
                    <a:pt x="58" y="77"/>
                  </a:cubicBezTo>
                  <a:cubicBezTo>
                    <a:pt x="56" y="80"/>
                    <a:pt x="51" y="78"/>
                    <a:pt x="52" y="77"/>
                  </a:cubicBezTo>
                  <a:cubicBezTo>
                    <a:pt x="54" y="76"/>
                    <a:pt x="56" y="77"/>
                    <a:pt x="56" y="76"/>
                  </a:cubicBezTo>
                  <a:cubicBezTo>
                    <a:pt x="55" y="74"/>
                    <a:pt x="52" y="76"/>
                    <a:pt x="51" y="76"/>
                  </a:cubicBezTo>
                  <a:cubicBezTo>
                    <a:pt x="50" y="75"/>
                    <a:pt x="51" y="73"/>
                    <a:pt x="52" y="73"/>
                  </a:cubicBezTo>
                  <a:cubicBezTo>
                    <a:pt x="53" y="72"/>
                    <a:pt x="52" y="72"/>
                    <a:pt x="52" y="72"/>
                  </a:cubicBezTo>
                  <a:cubicBezTo>
                    <a:pt x="52" y="71"/>
                    <a:pt x="48" y="73"/>
                    <a:pt x="42" y="73"/>
                  </a:cubicBezTo>
                  <a:cubicBezTo>
                    <a:pt x="36" y="73"/>
                    <a:pt x="27" y="71"/>
                    <a:pt x="27" y="70"/>
                  </a:cubicBezTo>
                  <a:cubicBezTo>
                    <a:pt x="31" y="68"/>
                    <a:pt x="33" y="62"/>
                    <a:pt x="34" y="56"/>
                  </a:cubicBezTo>
                  <a:cubicBezTo>
                    <a:pt x="34" y="56"/>
                    <a:pt x="34" y="56"/>
                    <a:pt x="35" y="57"/>
                  </a:cubicBezTo>
                  <a:cubicBezTo>
                    <a:pt x="35" y="61"/>
                    <a:pt x="38" y="64"/>
                    <a:pt x="39" y="64"/>
                  </a:cubicBezTo>
                  <a:cubicBezTo>
                    <a:pt x="39" y="63"/>
                    <a:pt x="39" y="61"/>
                    <a:pt x="38" y="61"/>
                  </a:cubicBezTo>
                  <a:cubicBezTo>
                    <a:pt x="38" y="61"/>
                    <a:pt x="39" y="58"/>
                    <a:pt x="38" y="56"/>
                  </a:cubicBezTo>
                  <a:cubicBezTo>
                    <a:pt x="38" y="56"/>
                    <a:pt x="39" y="56"/>
                    <a:pt x="40" y="58"/>
                  </a:cubicBezTo>
                  <a:cubicBezTo>
                    <a:pt x="40" y="58"/>
                    <a:pt x="41" y="57"/>
                    <a:pt x="39" y="53"/>
                  </a:cubicBezTo>
                  <a:cubicBezTo>
                    <a:pt x="37" y="50"/>
                    <a:pt x="34" y="49"/>
                    <a:pt x="35" y="47"/>
                  </a:cubicBezTo>
                  <a:cubicBezTo>
                    <a:pt x="37" y="46"/>
                    <a:pt x="39" y="42"/>
                    <a:pt x="43" y="43"/>
                  </a:cubicBezTo>
                  <a:cubicBezTo>
                    <a:pt x="47" y="44"/>
                    <a:pt x="47" y="45"/>
                    <a:pt x="48" y="44"/>
                  </a:cubicBezTo>
                  <a:cubicBezTo>
                    <a:pt x="48" y="42"/>
                    <a:pt x="48" y="39"/>
                    <a:pt x="51" y="39"/>
                  </a:cubicBezTo>
                  <a:cubicBezTo>
                    <a:pt x="51" y="40"/>
                    <a:pt x="50" y="42"/>
                    <a:pt x="52" y="42"/>
                  </a:cubicBezTo>
                  <a:cubicBezTo>
                    <a:pt x="52" y="42"/>
                    <a:pt x="51" y="43"/>
                    <a:pt x="53" y="45"/>
                  </a:cubicBezTo>
                  <a:cubicBezTo>
                    <a:pt x="54" y="46"/>
                    <a:pt x="54" y="47"/>
                    <a:pt x="53" y="48"/>
                  </a:cubicBezTo>
                  <a:cubicBezTo>
                    <a:pt x="53" y="48"/>
                    <a:pt x="56" y="51"/>
                    <a:pt x="57" y="50"/>
                  </a:cubicBezTo>
                  <a:cubicBezTo>
                    <a:pt x="57" y="49"/>
                    <a:pt x="54" y="44"/>
                    <a:pt x="55" y="41"/>
                  </a:cubicBezTo>
                  <a:cubicBezTo>
                    <a:pt x="56" y="38"/>
                    <a:pt x="57" y="43"/>
                    <a:pt x="59" y="44"/>
                  </a:cubicBezTo>
                  <a:cubicBezTo>
                    <a:pt x="61" y="45"/>
                    <a:pt x="60" y="39"/>
                    <a:pt x="63" y="39"/>
                  </a:cubicBezTo>
                  <a:cubicBezTo>
                    <a:pt x="66" y="38"/>
                    <a:pt x="67" y="45"/>
                    <a:pt x="68" y="43"/>
                  </a:cubicBezTo>
                  <a:cubicBezTo>
                    <a:pt x="69" y="42"/>
                    <a:pt x="73" y="40"/>
                    <a:pt x="76" y="40"/>
                  </a:cubicBezTo>
                  <a:cubicBezTo>
                    <a:pt x="79" y="40"/>
                    <a:pt x="84" y="37"/>
                    <a:pt x="83" y="36"/>
                  </a:cubicBezTo>
                  <a:cubicBezTo>
                    <a:pt x="80" y="39"/>
                    <a:pt x="75" y="38"/>
                    <a:pt x="75" y="37"/>
                  </a:cubicBezTo>
                  <a:cubicBezTo>
                    <a:pt x="76" y="36"/>
                    <a:pt x="81" y="39"/>
                    <a:pt x="83" y="33"/>
                  </a:cubicBezTo>
                  <a:cubicBezTo>
                    <a:pt x="85" y="26"/>
                    <a:pt x="81" y="23"/>
                    <a:pt x="80" y="24"/>
                  </a:cubicBezTo>
                  <a:cubicBezTo>
                    <a:pt x="80" y="24"/>
                    <a:pt x="83" y="25"/>
                    <a:pt x="82" y="28"/>
                  </a:cubicBezTo>
                  <a:cubicBezTo>
                    <a:pt x="78" y="36"/>
                    <a:pt x="71" y="29"/>
                    <a:pt x="67" y="27"/>
                  </a:cubicBezTo>
                  <a:cubicBezTo>
                    <a:pt x="64" y="25"/>
                    <a:pt x="58" y="27"/>
                    <a:pt x="50" y="27"/>
                  </a:cubicBezTo>
                  <a:cubicBezTo>
                    <a:pt x="45" y="27"/>
                    <a:pt x="56" y="26"/>
                    <a:pt x="61" y="25"/>
                  </a:cubicBezTo>
                  <a:cubicBezTo>
                    <a:pt x="66" y="25"/>
                    <a:pt x="68" y="25"/>
                    <a:pt x="67" y="25"/>
                  </a:cubicBezTo>
                  <a:cubicBezTo>
                    <a:pt x="64" y="25"/>
                    <a:pt x="57" y="23"/>
                    <a:pt x="54" y="23"/>
                  </a:cubicBezTo>
                  <a:cubicBezTo>
                    <a:pt x="52" y="23"/>
                    <a:pt x="48" y="24"/>
                    <a:pt x="52" y="22"/>
                  </a:cubicBezTo>
                  <a:cubicBezTo>
                    <a:pt x="57" y="20"/>
                    <a:pt x="60" y="21"/>
                    <a:pt x="64" y="22"/>
                  </a:cubicBezTo>
                  <a:cubicBezTo>
                    <a:pt x="64" y="21"/>
                    <a:pt x="64" y="22"/>
                    <a:pt x="62" y="20"/>
                  </a:cubicBezTo>
                  <a:cubicBezTo>
                    <a:pt x="61" y="19"/>
                    <a:pt x="61" y="15"/>
                    <a:pt x="57" y="13"/>
                  </a:cubicBezTo>
                  <a:cubicBezTo>
                    <a:pt x="57" y="13"/>
                    <a:pt x="58" y="13"/>
                    <a:pt x="61" y="12"/>
                  </a:cubicBezTo>
                  <a:cubicBezTo>
                    <a:pt x="63" y="11"/>
                    <a:pt x="66" y="10"/>
                    <a:pt x="67" y="12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6" y="16"/>
                    <a:pt x="67" y="19"/>
                    <a:pt x="69" y="16"/>
                  </a:cubicBezTo>
                  <a:cubicBezTo>
                    <a:pt x="71" y="11"/>
                    <a:pt x="65" y="7"/>
                    <a:pt x="61" y="8"/>
                  </a:cubicBezTo>
                  <a:cubicBezTo>
                    <a:pt x="57" y="8"/>
                    <a:pt x="55" y="10"/>
                    <a:pt x="54" y="10"/>
                  </a:cubicBezTo>
                  <a:cubicBezTo>
                    <a:pt x="53" y="11"/>
                    <a:pt x="51" y="10"/>
                    <a:pt x="51" y="10"/>
                  </a:cubicBezTo>
                  <a:cubicBezTo>
                    <a:pt x="51" y="9"/>
                    <a:pt x="53" y="9"/>
                    <a:pt x="52" y="9"/>
                  </a:cubicBezTo>
                  <a:cubicBezTo>
                    <a:pt x="51" y="9"/>
                    <a:pt x="48" y="9"/>
                    <a:pt x="46" y="11"/>
                  </a:cubicBezTo>
                  <a:cubicBezTo>
                    <a:pt x="44" y="12"/>
                    <a:pt x="42" y="14"/>
                    <a:pt x="43" y="12"/>
                  </a:cubicBezTo>
                  <a:cubicBezTo>
                    <a:pt x="45" y="9"/>
                    <a:pt x="47" y="8"/>
                    <a:pt x="49" y="7"/>
                  </a:cubicBezTo>
                  <a:cubicBezTo>
                    <a:pt x="49" y="7"/>
                    <a:pt x="47" y="7"/>
                    <a:pt x="45" y="8"/>
                  </a:cubicBezTo>
                  <a:cubicBezTo>
                    <a:pt x="41" y="10"/>
                    <a:pt x="38" y="17"/>
                    <a:pt x="38" y="15"/>
                  </a:cubicBezTo>
                  <a:cubicBezTo>
                    <a:pt x="39" y="14"/>
                    <a:pt x="41" y="10"/>
                    <a:pt x="39" y="5"/>
                  </a:cubicBezTo>
                  <a:cubicBezTo>
                    <a:pt x="37" y="0"/>
                    <a:pt x="32" y="1"/>
                    <a:pt x="33" y="1"/>
                  </a:cubicBezTo>
                  <a:close/>
                  <a:moveTo>
                    <a:pt x="55" y="35"/>
                  </a:moveTo>
                  <a:cubicBezTo>
                    <a:pt x="56" y="35"/>
                    <a:pt x="54" y="35"/>
                    <a:pt x="53" y="36"/>
                  </a:cubicBezTo>
                  <a:cubicBezTo>
                    <a:pt x="52" y="36"/>
                    <a:pt x="51" y="37"/>
                    <a:pt x="51" y="37"/>
                  </a:cubicBezTo>
                  <a:cubicBezTo>
                    <a:pt x="46" y="38"/>
                    <a:pt x="41" y="39"/>
                    <a:pt x="38" y="42"/>
                  </a:cubicBezTo>
                  <a:cubicBezTo>
                    <a:pt x="38" y="38"/>
                    <a:pt x="38" y="35"/>
                    <a:pt x="46" y="35"/>
                  </a:cubicBezTo>
                  <a:cubicBezTo>
                    <a:pt x="53" y="35"/>
                    <a:pt x="55" y="35"/>
                    <a:pt x="55" y="35"/>
                  </a:cubicBezTo>
                  <a:close/>
                  <a:moveTo>
                    <a:pt x="48" y="47"/>
                  </a:moveTo>
                  <a:cubicBezTo>
                    <a:pt x="47" y="47"/>
                    <a:pt x="46" y="46"/>
                    <a:pt x="46" y="45"/>
                  </a:cubicBezTo>
                  <a:cubicBezTo>
                    <a:pt x="44" y="45"/>
                    <a:pt x="45" y="47"/>
                    <a:pt x="46" y="48"/>
                  </a:cubicBezTo>
                  <a:cubicBezTo>
                    <a:pt x="48" y="48"/>
                    <a:pt x="49" y="48"/>
                    <a:pt x="4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055">
              <a:extLst>
                <a:ext uri="{FF2B5EF4-FFF2-40B4-BE49-F238E27FC236}">
                  <a16:creationId xmlns:a16="http://schemas.microsoft.com/office/drawing/2014/main" id="{EEB2A341-D479-4176-A584-56FF197B0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3413" y="2298701"/>
              <a:ext cx="92075" cy="39688"/>
            </a:xfrm>
            <a:custGeom>
              <a:avLst/>
              <a:gdLst>
                <a:gd name="T0" fmla="*/ 2 w 9"/>
                <a:gd name="T1" fmla="*/ 0 h 4"/>
                <a:gd name="T2" fmla="*/ 2 w 9"/>
                <a:gd name="T3" fmla="*/ 0 h 4"/>
                <a:gd name="T4" fmla="*/ 4 w 9"/>
                <a:gd name="T5" fmla="*/ 1 h 4"/>
                <a:gd name="T6" fmla="*/ 6 w 9"/>
                <a:gd name="T7" fmla="*/ 0 h 4"/>
                <a:gd name="T8" fmla="*/ 7 w 9"/>
                <a:gd name="T9" fmla="*/ 0 h 4"/>
                <a:gd name="T10" fmla="*/ 9 w 9"/>
                <a:gd name="T11" fmla="*/ 2 h 4"/>
                <a:gd name="T12" fmla="*/ 9 w 9"/>
                <a:gd name="T13" fmla="*/ 4 h 4"/>
                <a:gd name="T14" fmla="*/ 0 w 9"/>
                <a:gd name="T15" fmla="*/ 4 h 4"/>
                <a:gd name="T16" fmla="*/ 0 w 9"/>
                <a:gd name="T17" fmla="*/ 2 h 4"/>
                <a:gd name="T18" fmla="*/ 2 w 9"/>
                <a:gd name="T19" fmla="*/ 0 h 4"/>
                <a:gd name="T20" fmla="*/ 1 w 9"/>
                <a:gd name="T21" fmla="*/ 3 h 4"/>
                <a:gd name="T22" fmla="*/ 3 w 9"/>
                <a:gd name="T23" fmla="*/ 3 h 4"/>
                <a:gd name="T24" fmla="*/ 3 w 9"/>
                <a:gd name="T25" fmla="*/ 2 h 4"/>
                <a:gd name="T26" fmla="*/ 2 w 9"/>
                <a:gd name="T27" fmla="*/ 1 h 4"/>
                <a:gd name="T28" fmla="*/ 2 w 9"/>
                <a:gd name="T29" fmla="*/ 1 h 4"/>
                <a:gd name="T30" fmla="*/ 1 w 9"/>
                <a:gd name="T31" fmla="*/ 2 h 4"/>
                <a:gd name="T32" fmla="*/ 1 w 9"/>
                <a:gd name="T33" fmla="*/ 3 h 4"/>
                <a:gd name="T34" fmla="*/ 5 w 9"/>
                <a:gd name="T35" fmla="*/ 3 h 4"/>
                <a:gd name="T36" fmla="*/ 7 w 9"/>
                <a:gd name="T37" fmla="*/ 3 h 4"/>
                <a:gd name="T38" fmla="*/ 7 w 9"/>
                <a:gd name="T39" fmla="*/ 2 h 4"/>
                <a:gd name="T40" fmla="*/ 7 w 9"/>
                <a:gd name="T41" fmla="*/ 1 h 4"/>
                <a:gd name="T42" fmla="*/ 6 w 9"/>
                <a:gd name="T43" fmla="*/ 1 h 4"/>
                <a:gd name="T44" fmla="*/ 5 w 9"/>
                <a:gd name="T45" fmla="*/ 2 h 4"/>
                <a:gd name="T46" fmla="*/ 5 w 9"/>
                <a:gd name="T4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lnTo>
                    <a:pt x="1" y="3"/>
                  </a:lnTo>
                  <a:close/>
                  <a:moveTo>
                    <a:pt x="5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2"/>
                  </a:cubicBez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056">
              <a:extLst>
                <a:ext uri="{FF2B5EF4-FFF2-40B4-BE49-F238E27FC236}">
                  <a16:creationId xmlns:a16="http://schemas.microsoft.com/office/drawing/2014/main" id="{24A04FA8-9FE8-4066-8A0E-CA747ABF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249488"/>
              <a:ext cx="92075" cy="39688"/>
            </a:xfrm>
            <a:custGeom>
              <a:avLst/>
              <a:gdLst>
                <a:gd name="T0" fmla="*/ 26 w 58"/>
                <a:gd name="T1" fmla="*/ 19 h 25"/>
                <a:gd name="T2" fmla="*/ 26 w 58"/>
                <a:gd name="T3" fmla="*/ 6 h 25"/>
                <a:gd name="T4" fmla="*/ 32 w 58"/>
                <a:gd name="T5" fmla="*/ 6 h 25"/>
                <a:gd name="T6" fmla="*/ 32 w 58"/>
                <a:gd name="T7" fmla="*/ 19 h 25"/>
                <a:gd name="T8" fmla="*/ 45 w 58"/>
                <a:gd name="T9" fmla="*/ 19 h 25"/>
                <a:gd name="T10" fmla="*/ 45 w 58"/>
                <a:gd name="T11" fmla="*/ 0 h 25"/>
                <a:gd name="T12" fmla="*/ 58 w 58"/>
                <a:gd name="T13" fmla="*/ 0 h 25"/>
                <a:gd name="T14" fmla="*/ 58 w 58"/>
                <a:gd name="T15" fmla="*/ 25 h 25"/>
                <a:gd name="T16" fmla="*/ 0 w 58"/>
                <a:gd name="T17" fmla="*/ 25 h 25"/>
                <a:gd name="T18" fmla="*/ 0 w 58"/>
                <a:gd name="T19" fmla="*/ 0 h 25"/>
                <a:gd name="T20" fmla="*/ 6 w 58"/>
                <a:gd name="T21" fmla="*/ 0 h 25"/>
                <a:gd name="T22" fmla="*/ 6 w 58"/>
                <a:gd name="T23" fmla="*/ 19 h 25"/>
                <a:gd name="T24" fmla="*/ 26 w 58"/>
                <a:gd name="T25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5">
                  <a:moveTo>
                    <a:pt x="26" y="19"/>
                  </a:moveTo>
                  <a:lnTo>
                    <a:pt x="26" y="6"/>
                  </a:lnTo>
                  <a:lnTo>
                    <a:pt x="32" y="6"/>
                  </a:lnTo>
                  <a:lnTo>
                    <a:pt x="32" y="19"/>
                  </a:lnTo>
                  <a:lnTo>
                    <a:pt x="45" y="19"/>
                  </a:lnTo>
                  <a:lnTo>
                    <a:pt x="45" y="0"/>
                  </a:lnTo>
                  <a:lnTo>
                    <a:pt x="58" y="0"/>
                  </a:lnTo>
                  <a:lnTo>
                    <a:pt x="58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9"/>
                  </a:lnTo>
                  <a:lnTo>
                    <a:pt x="2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057">
              <a:extLst>
                <a:ext uri="{FF2B5EF4-FFF2-40B4-BE49-F238E27FC236}">
                  <a16:creationId xmlns:a16="http://schemas.microsoft.com/office/drawing/2014/main" id="{EBBAEAE2-9941-4413-AF8F-7154CC63F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200276"/>
              <a:ext cx="92075" cy="39688"/>
            </a:xfrm>
            <a:custGeom>
              <a:avLst/>
              <a:gdLst>
                <a:gd name="T0" fmla="*/ 0 w 9"/>
                <a:gd name="T1" fmla="*/ 3 h 4"/>
                <a:gd name="T2" fmla="*/ 7 w 9"/>
                <a:gd name="T3" fmla="*/ 3 h 4"/>
                <a:gd name="T4" fmla="*/ 8 w 9"/>
                <a:gd name="T5" fmla="*/ 2 h 4"/>
                <a:gd name="T6" fmla="*/ 7 w 9"/>
                <a:gd name="T7" fmla="*/ 2 h 4"/>
                <a:gd name="T8" fmla="*/ 0 w 9"/>
                <a:gd name="T9" fmla="*/ 2 h 4"/>
                <a:gd name="T10" fmla="*/ 0 w 9"/>
                <a:gd name="T11" fmla="*/ 0 h 4"/>
                <a:gd name="T12" fmla="*/ 7 w 9"/>
                <a:gd name="T13" fmla="*/ 0 h 4"/>
                <a:gd name="T14" fmla="*/ 9 w 9"/>
                <a:gd name="T15" fmla="*/ 2 h 4"/>
                <a:gd name="T16" fmla="*/ 7 w 9"/>
                <a:gd name="T17" fmla="*/ 4 h 4"/>
                <a:gd name="T18" fmla="*/ 0 w 9"/>
                <a:gd name="T19" fmla="*/ 4 h 4"/>
                <a:gd name="T20" fmla="*/ 0 w 9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058">
              <a:extLst>
                <a:ext uri="{FF2B5EF4-FFF2-40B4-BE49-F238E27FC236}">
                  <a16:creationId xmlns:a16="http://schemas.microsoft.com/office/drawing/2014/main" id="{5F539058-D495-49EE-A81C-8E0D82B00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160588"/>
              <a:ext cx="92075" cy="39688"/>
            </a:xfrm>
            <a:custGeom>
              <a:avLst/>
              <a:gdLst>
                <a:gd name="T0" fmla="*/ 0 w 58"/>
                <a:gd name="T1" fmla="*/ 25 h 25"/>
                <a:gd name="T2" fmla="*/ 0 w 58"/>
                <a:gd name="T3" fmla="*/ 0 h 25"/>
                <a:gd name="T4" fmla="*/ 6 w 58"/>
                <a:gd name="T5" fmla="*/ 0 h 25"/>
                <a:gd name="T6" fmla="*/ 6 w 58"/>
                <a:gd name="T7" fmla="*/ 6 h 25"/>
                <a:gd name="T8" fmla="*/ 58 w 58"/>
                <a:gd name="T9" fmla="*/ 6 h 25"/>
                <a:gd name="T10" fmla="*/ 58 w 58"/>
                <a:gd name="T11" fmla="*/ 12 h 25"/>
                <a:gd name="T12" fmla="*/ 6 w 58"/>
                <a:gd name="T13" fmla="*/ 12 h 25"/>
                <a:gd name="T14" fmla="*/ 6 w 58"/>
                <a:gd name="T15" fmla="*/ 25 h 25"/>
                <a:gd name="T16" fmla="*/ 0 w 58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5">
                  <a:moveTo>
                    <a:pt x="0" y="25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8" y="6"/>
                  </a:lnTo>
                  <a:lnTo>
                    <a:pt x="58" y="12"/>
                  </a:lnTo>
                  <a:lnTo>
                    <a:pt x="6" y="12"/>
                  </a:lnTo>
                  <a:lnTo>
                    <a:pt x="6" y="25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059">
              <a:extLst>
                <a:ext uri="{FF2B5EF4-FFF2-40B4-BE49-F238E27FC236}">
                  <a16:creationId xmlns:a16="http://schemas.microsoft.com/office/drawing/2014/main" id="{3FA2CEAC-FE02-4F00-8CA9-603266ABB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413" y="2109788"/>
              <a:ext cx="92075" cy="39688"/>
            </a:xfrm>
            <a:custGeom>
              <a:avLst/>
              <a:gdLst>
                <a:gd name="T0" fmla="*/ 38 w 58"/>
                <a:gd name="T1" fmla="*/ 19 h 25"/>
                <a:gd name="T2" fmla="*/ 0 w 58"/>
                <a:gd name="T3" fmla="*/ 25 h 25"/>
                <a:gd name="T4" fmla="*/ 0 w 58"/>
                <a:gd name="T5" fmla="*/ 19 h 25"/>
                <a:gd name="T6" fmla="*/ 26 w 58"/>
                <a:gd name="T7" fmla="*/ 13 h 25"/>
                <a:gd name="T8" fmla="*/ 0 w 58"/>
                <a:gd name="T9" fmla="*/ 6 h 25"/>
                <a:gd name="T10" fmla="*/ 0 w 58"/>
                <a:gd name="T11" fmla="*/ 0 h 25"/>
                <a:gd name="T12" fmla="*/ 38 w 58"/>
                <a:gd name="T13" fmla="*/ 6 h 25"/>
                <a:gd name="T14" fmla="*/ 58 w 58"/>
                <a:gd name="T15" fmla="*/ 6 h 25"/>
                <a:gd name="T16" fmla="*/ 58 w 58"/>
                <a:gd name="T17" fmla="*/ 19 h 25"/>
                <a:gd name="T18" fmla="*/ 38 w 58"/>
                <a:gd name="T1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5">
                  <a:moveTo>
                    <a:pt x="38" y="19"/>
                  </a:moveTo>
                  <a:lnTo>
                    <a:pt x="0" y="25"/>
                  </a:lnTo>
                  <a:lnTo>
                    <a:pt x="0" y="19"/>
                  </a:lnTo>
                  <a:lnTo>
                    <a:pt x="26" y="13"/>
                  </a:lnTo>
                  <a:lnTo>
                    <a:pt x="0" y="6"/>
                  </a:lnTo>
                  <a:lnTo>
                    <a:pt x="0" y="0"/>
                  </a:lnTo>
                  <a:lnTo>
                    <a:pt x="38" y="6"/>
                  </a:lnTo>
                  <a:lnTo>
                    <a:pt x="58" y="6"/>
                  </a:lnTo>
                  <a:lnTo>
                    <a:pt x="58" y="19"/>
                  </a:lnTo>
                  <a:lnTo>
                    <a:pt x="3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060">
              <a:extLst>
                <a:ext uri="{FF2B5EF4-FFF2-40B4-BE49-F238E27FC236}">
                  <a16:creationId xmlns:a16="http://schemas.microsoft.com/office/drawing/2014/main" id="{CF33D63A-6EC2-4C4B-BDB1-D0D5C7A349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597151"/>
              <a:ext cx="60325" cy="49213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6 w 6"/>
                <a:gd name="T5" fmla="*/ 1 h 5"/>
                <a:gd name="T6" fmla="*/ 6 w 6"/>
                <a:gd name="T7" fmla="*/ 1 h 5"/>
                <a:gd name="T8" fmla="*/ 6 w 6"/>
                <a:gd name="T9" fmla="*/ 2 h 5"/>
                <a:gd name="T10" fmla="*/ 6 w 6"/>
                <a:gd name="T11" fmla="*/ 5 h 5"/>
                <a:gd name="T12" fmla="*/ 0 w 6"/>
                <a:gd name="T13" fmla="*/ 5 h 5"/>
                <a:gd name="T14" fmla="*/ 0 w 6"/>
                <a:gd name="T15" fmla="*/ 2 h 5"/>
                <a:gd name="T16" fmla="*/ 1 w 6"/>
                <a:gd name="T17" fmla="*/ 1 h 5"/>
                <a:gd name="T18" fmla="*/ 1 w 6"/>
                <a:gd name="T19" fmla="*/ 1 h 5"/>
                <a:gd name="T20" fmla="*/ 1 w 6"/>
                <a:gd name="T21" fmla="*/ 1 h 5"/>
                <a:gd name="T22" fmla="*/ 2 w 6"/>
                <a:gd name="T23" fmla="*/ 1 h 5"/>
                <a:gd name="T24" fmla="*/ 3 w 6"/>
                <a:gd name="T25" fmla="*/ 1 h 5"/>
                <a:gd name="T26" fmla="*/ 3 w 6"/>
                <a:gd name="T27" fmla="*/ 1 h 5"/>
                <a:gd name="T28" fmla="*/ 4 w 6"/>
                <a:gd name="T29" fmla="*/ 1 h 5"/>
                <a:gd name="T30" fmla="*/ 5 w 6"/>
                <a:gd name="T31" fmla="*/ 0 h 5"/>
                <a:gd name="T32" fmla="*/ 1 w 6"/>
                <a:gd name="T33" fmla="*/ 4 h 5"/>
                <a:gd name="T34" fmla="*/ 3 w 6"/>
                <a:gd name="T35" fmla="*/ 4 h 5"/>
                <a:gd name="T36" fmla="*/ 3 w 6"/>
                <a:gd name="T37" fmla="*/ 2 h 5"/>
                <a:gd name="T38" fmla="*/ 3 w 6"/>
                <a:gd name="T39" fmla="*/ 2 h 5"/>
                <a:gd name="T40" fmla="*/ 3 w 6"/>
                <a:gd name="T41" fmla="*/ 2 h 5"/>
                <a:gd name="T42" fmla="*/ 2 w 6"/>
                <a:gd name="T43" fmla="*/ 1 h 5"/>
                <a:gd name="T44" fmla="*/ 2 w 6"/>
                <a:gd name="T45" fmla="*/ 1 h 5"/>
                <a:gd name="T46" fmla="*/ 1 w 6"/>
                <a:gd name="T47" fmla="*/ 2 h 5"/>
                <a:gd name="T48" fmla="*/ 1 w 6"/>
                <a:gd name="T49" fmla="*/ 2 h 5"/>
                <a:gd name="T50" fmla="*/ 1 w 6"/>
                <a:gd name="T51" fmla="*/ 4 h 5"/>
                <a:gd name="T52" fmla="*/ 4 w 6"/>
                <a:gd name="T53" fmla="*/ 1 h 5"/>
                <a:gd name="T54" fmla="*/ 4 w 6"/>
                <a:gd name="T55" fmla="*/ 1 h 5"/>
                <a:gd name="T56" fmla="*/ 4 w 6"/>
                <a:gd name="T57" fmla="*/ 1 h 5"/>
                <a:gd name="T58" fmla="*/ 4 w 6"/>
                <a:gd name="T59" fmla="*/ 2 h 5"/>
                <a:gd name="T60" fmla="*/ 4 w 6"/>
                <a:gd name="T61" fmla="*/ 2 h 5"/>
                <a:gd name="T62" fmla="*/ 4 w 6"/>
                <a:gd name="T63" fmla="*/ 4 h 5"/>
                <a:gd name="T64" fmla="*/ 5 w 6"/>
                <a:gd name="T65" fmla="*/ 4 h 5"/>
                <a:gd name="T66" fmla="*/ 5 w 6"/>
                <a:gd name="T67" fmla="*/ 2 h 5"/>
                <a:gd name="T68" fmla="*/ 5 w 6"/>
                <a:gd name="T69" fmla="*/ 2 h 5"/>
                <a:gd name="T70" fmla="*/ 5 w 6"/>
                <a:gd name="T71" fmla="*/ 1 h 5"/>
                <a:gd name="T72" fmla="*/ 5 w 6"/>
                <a:gd name="T73" fmla="*/ 1 h 5"/>
                <a:gd name="T74" fmla="*/ 4 w 6"/>
                <a:gd name="T7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lose/>
                  <a:moveTo>
                    <a:pt x="1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4"/>
                  </a:ln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061">
              <a:extLst>
                <a:ext uri="{FF2B5EF4-FFF2-40B4-BE49-F238E27FC236}">
                  <a16:creationId xmlns:a16="http://schemas.microsoft.com/office/drawing/2014/main" id="{69FAFAF6-6BF8-4F2A-97C8-E7BD2D983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468563"/>
              <a:ext cx="60325" cy="396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0 w 6"/>
                <a:gd name="T5" fmla="*/ 2 h 4"/>
                <a:gd name="T6" fmla="*/ 1 w 6"/>
                <a:gd name="T7" fmla="*/ 1 h 4"/>
                <a:gd name="T8" fmla="*/ 1 w 6"/>
                <a:gd name="T9" fmla="*/ 1 h 4"/>
                <a:gd name="T10" fmla="*/ 2 w 6"/>
                <a:gd name="T11" fmla="*/ 0 h 4"/>
                <a:gd name="T12" fmla="*/ 2 w 6"/>
                <a:gd name="T13" fmla="*/ 0 h 4"/>
                <a:gd name="T14" fmla="*/ 3 w 6"/>
                <a:gd name="T15" fmla="*/ 0 h 4"/>
                <a:gd name="T16" fmla="*/ 3 w 6"/>
                <a:gd name="T17" fmla="*/ 0 h 4"/>
                <a:gd name="T18" fmla="*/ 4 w 6"/>
                <a:gd name="T19" fmla="*/ 1 h 4"/>
                <a:gd name="T20" fmla="*/ 4 w 6"/>
                <a:gd name="T21" fmla="*/ 1 h 4"/>
                <a:gd name="T22" fmla="*/ 6 w 6"/>
                <a:gd name="T23" fmla="*/ 0 h 4"/>
                <a:gd name="T24" fmla="*/ 6 w 6"/>
                <a:gd name="T25" fmla="*/ 1 h 4"/>
                <a:gd name="T26" fmla="*/ 4 w 6"/>
                <a:gd name="T27" fmla="*/ 2 h 4"/>
                <a:gd name="T28" fmla="*/ 4 w 6"/>
                <a:gd name="T29" fmla="*/ 3 h 4"/>
                <a:gd name="T30" fmla="*/ 6 w 6"/>
                <a:gd name="T31" fmla="*/ 3 h 4"/>
                <a:gd name="T32" fmla="*/ 6 w 6"/>
                <a:gd name="T33" fmla="*/ 4 h 4"/>
                <a:gd name="T34" fmla="*/ 3 w 6"/>
                <a:gd name="T35" fmla="*/ 3 h 4"/>
                <a:gd name="T36" fmla="*/ 3 w 6"/>
                <a:gd name="T37" fmla="*/ 2 h 4"/>
                <a:gd name="T38" fmla="*/ 3 w 6"/>
                <a:gd name="T39" fmla="*/ 2 h 4"/>
                <a:gd name="T40" fmla="*/ 3 w 6"/>
                <a:gd name="T41" fmla="*/ 1 h 4"/>
                <a:gd name="T42" fmla="*/ 3 w 6"/>
                <a:gd name="T43" fmla="*/ 1 h 4"/>
                <a:gd name="T44" fmla="*/ 2 w 6"/>
                <a:gd name="T45" fmla="*/ 1 h 4"/>
                <a:gd name="T46" fmla="*/ 2 w 6"/>
                <a:gd name="T47" fmla="*/ 1 h 4"/>
                <a:gd name="T48" fmla="*/ 2 w 6"/>
                <a:gd name="T49" fmla="*/ 1 h 4"/>
                <a:gd name="T50" fmla="*/ 1 w 6"/>
                <a:gd name="T51" fmla="*/ 2 h 4"/>
                <a:gd name="T52" fmla="*/ 1 w 6"/>
                <a:gd name="T53" fmla="*/ 2 h 4"/>
                <a:gd name="T54" fmla="*/ 1 w 6"/>
                <a:gd name="T55" fmla="*/ 3 h 4"/>
                <a:gd name="T56" fmla="*/ 3 w 6"/>
                <a:gd name="T5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6" y="4"/>
                  </a:ln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062">
              <a:extLst>
                <a:ext uri="{FF2B5EF4-FFF2-40B4-BE49-F238E27FC236}">
                  <a16:creationId xmlns:a16="http://schemas.microsoft.com/office/drawing/2014/main" id="{CBB62F19-C6D7-46E8-8BB9-62A2DB6FD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328863"/>
              <a:ext cx="60325" cy="58738"/>
            </a:xfrm>
            <a:custGeom>
              <a:avLst/>
              <a:gdLst>
                <a:gd name="T0" fmla="*/ 0 w 38"/>
                <a:gd name="T1" fmla="*/ 19 h 37"/>
                <a:gd name="T2" fmla="*/ 0 w 38"/>
                <a:gd name="T3" fmla="*/ 19 h 37"/>
                <a:gd name="T4" fmla="*/ 38 w 38"/>
                <a:gd name="T5" fmla="*/ 0 h 37"/>
                <a:gd name="T6" fmla="*/ 38 w 38"/>
                <a:gd name="T7" fmla="*/ 6 h 37"/>
                <a:gd name="T8" fmla="*/ 32 w 38"/>
                <a:gd name="T9" fmla="*/ 12 h 37"/>
                <a:gd name="T10" fmla="*/ 32 w 38"/>
                <a:gd name="T11" fmla="*/ 25 h 37"/>
                <a:gd name="T12" fmla="*/ 38 w 38"/>
                <a:gd name="T13" fmla="*/ 31 h 37"/>
                <a:gd name="T14" fmla="*/ 38 w 38"/>
                <a:gd name="T15" fmla="*/ 37 h 37"/>
                <a:gd name="T16" fmla="*/ 0 w 38"/>
                <a:gd name="T17" fmla="*/ 19 h 37"/>
                <a:gd name="T18" fmla="*/ 25 w 38"/>
                <a:gd name="T19" fmla="*/ 12 h 37"/>
                <a:gd name="T20" fmla="*/ 6 w 38"/>
                <a:gd name="T21" fmla="*/ 19 h 37"/>
                <a:gd name="T22" fmla="*/ 25 w 38"/>
                <a:gd name="T23" fmla="*/ 25 h 37"/>
                <a:gd name="T24" fmla="*/ 25 w 38"/>
                <a:gd name="T25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7">
                  <a:moveTo>
                    <a:pt x="0" y="19"/>
                  </a:moveTo>
                  <a:lnTo>
                    <a:pt x="0" y="19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12"/>
                  </a:lnTo>
                  <a:lnTo>
                    <a:pt x="32" y="25"/>
                  </a:lnTo>
                  <a:lnTo>
                    <a:pt x="38" y="31"/>
                  </a:lnTo>
                  <a:lnTo>
                    <a:pt x="38" y="37"/>
                  </a:lnTo>
                  <a:lnTo>
                    <a:pt x="0" y="19"/>
                  </a:lnTo>
                  <a:close/>
                  <a:moveTo>
                    <a:pt x="25" y="12"/>
                  </a:moveTo>
                  <a:lnTo>
                    <a:pt x="6" y="19"/>
                  </a:lnTo>
                  <a:lnTo>
                    <a:pt x="25" y="25"/>
                  </a:lnTo>
                  <a:lnTo>
                    <a:pt x="2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063">
              <a:extLst>
                <a:ext uri="{FF2B5EF4-FFF2-40B4-BE49-F238E27FC236}">
                  <a16:creationId xmlns:a16="http://schemas.microsoft.com/office/drawing/2014/main" id="{86A38895-43DF-4423-8F9C-FA8065CB7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563" y="2200276"/>
              <a:ext cx="60325" cy="49213"/>
            </a:xfrm>
            <a:custGeom>
              <a:avLst/>
              <a:gdLst>
                <a:gd name="T0" fmla="*/ 12 w 38"/>
                <a:gd name="T1" fmla="*/ 25 h 31"/>
                <a:gd name="T2" fmla="*/ 38 w 38"/>
                <a:gd name="T3" fmla="*/ 25 h 31"/>
                <a:gd name="T4" fmla="*/ 38 w 38"/>
                <a:gd name="T5" fmla="*/ 31 h 31"/>
                <a:gd name="T6" fmla="*/ 0 w 38"/>
                <a:gd name="T7" fmla="*/ 31 h 31"/>
                <a:gd name="T8" fmla="*/ 0 w 38"/>
                <a:gd name="T9" fmla="*/ 25 h 31"/>
                <a:gd name="T10" fmla="*/ 25 w 38"/>
                <a:gd name="T11" fmla="*/ 6 h 31"/>
                <a:gd name="T12" fmla="*/ 0 w 38"/>
                <a:gd name="T13" fmla="*/ 6 h 31"/>
                <a:gd name="T14" fmla="*/ 0 w 38"/>
                <a:gd name="T15" fmla="*/ 0 h 31"/>
                <a:gd name="T16" fmla="*/ 38 w 38"/>
                <a:gd name="T17" fmla="*/ 0 h 31"/>
                <a:gd name="T18" fmla="*/ 38 w 38"/>
                <a:gd name="T19" fmla="*/ 6 h 31"/>
                <a:gd name="T20" fmla="*/ 12 w 38"/>
                <a:gd name="T2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1">
                  <a:moveTo>
                    <a:pt x="12" y="25"/>
                  </a:moveTo>
                  <a:lnTo>
                    <a:pt x="38" y="25"/>
                  </a:lnTo>
                  <a:lnTo>
                    <a:pt x="38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1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064">
              <a:extLst>
                <a:ext uri="{FF2B5EF4-FFF2-40B4-BE49-F238E27FC236}">
                  <a16:creationId xmlns:a16="http://schemas.microsoft.com/office/drawing/2014/main" id="{C772E465-6EA8-4928-9158-7131A4272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7563" y="2060576"/>
              <a:ext cx="60325" cy="396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0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2 w 6"/>
                <a:gd name="T11" fmla="*/ 0 h 4"/>
                <a:gd name="T12" fmla="*/ 3 w 6"/>
                <a:gd name="T13" fmla="*/ 0 h 4"/>
                <a:gd name="T14" fmla="*/ 4 w 6"/>
                <a:gd name="T15" fmla="*/ 0 h 4"/>
                <a:gd name="T16" fmla="*/ 5 w 6"/>
                <a:gd name="T17" fmla="*/ 1 h 4"/>
                <a:gd name="T18" fmla="*/ 6 w 6"/>
                <a:gd name="T19" fmla="*/ 1 h 4"/>
                <a:gd name="T20" fmla="*/ 6 w 6"/>
                <a:gd name="T21" fmla="*/ 3 h 4"/>
                <a:gd name="T22" fmla="*/ 6 w 6"/>
                <a:gd name="T23" fmla="*/ 4 h 4"/>
                <a:gd name="T24" fmla="*/ 3 w 6"/>
                <a:gd name="T25" fmla="*/ 1 h 4"/>
                <a:gd name="T26" fmla="*/ 2 w 6"/>
                <a:gd name="T27" fmla="*/ 1 h 4"/>
                <a:gd name="T28" fmla="*/ 2 w 6"/>
                <a:gd name="T29" fmla="*/ 1 h 4"/>
                <a:gd name="T30" fmla="*/ 1 w 6"/>
                <a:gd name="T31" fmla="*/ 2 h 4"/>
                <a:gd name="T32" fmla="*/ 1 w 6"/>
                <a:gd name="T33" fmla="*/ 3 h 4"/>
                <a:gd name="T34" fmla="*/ 1 w 6"/>
                <a:gd name="T35" fmla="*/ 4 h 4"/>
                <a:gd name="T36" fmla="*/ 5 w 6"/>
                <a:gd name="T37" fmla="*/ 4 h 4"/>
                <a:gd name="T38" fmla="*/ 5 w 6"/>
                <a:gd name="T39" fmla="*/ 3 h 4"/>
                <a:gd name="T40" fmla="*/ 5 w 6"/>
                <a:gd name="T41" fmla="*/ 2 h 4"/>
                <a:gd name="T42" fmla="*/ 5 w 6"/>
                <a:gd name="T43" fmla="*/ 1 h 4"/>
                <a:gd name="T44" fmla="*/ 4 w 6"/>
                <a:gd name="T45" fmla="*/ 1 h 4"/>
                <a:gd name="T46" fmla="*/ 3 w 6"/>
                <a:gd name="T4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3"/>
                  </a:cubicBezTo>
                  <a:lnTo>
                    <a:pt x="6" y="4"/>
                  </a:lnTo>
                  <a:close/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4065">
              <a:extLst>
                <a:ext uri="{FF2B5EF4-FFF2-40B4-BE49-F238E27FC236}">
                  <a16:creationId xmlns:a16="http://schemas.microsoft.com/office/drawing/2014/main" id="{4BA5709B-CA0B-4BD1-B2F5-74CC2896B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7563" y="1960563"/>
              <a:ext cx="6032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066">
              <a:extLst>
                <a:ext uri="{FF2B5EF4-FFF2-40B4-BE49-F238E27FC236}">
                  <a16:creationId xmlns:a16="http://schemas.microsoft.com/office/drawing/2014/main" id="{6F4FF5D5-549A-4520-8C88-CA8C4DD13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563" y="1822451"/>
              <a:ext cx="60325" cy="39688"/>
            </a:xfrm>
            <a:custGeom>
              <a:avLst/>
              <a:gdLst>
                <a:gd name="T0" fmla="*/ 12 w 38"/>
                <a:gd name="T1" fmla="*/ 25 h 25"/>
                <a:gd name="T2" fmla="*/ 38 w 38"/>
                <a:gd name="T3" fmla="*/ 25 h 25"/>
                <a:gd name="T4" fmla="*/ 38 w 38"/>
                <a:gd name="T5" fmla="*/ 25 h 25"/>
                <a:gd name="T6" fmla="*/ 0 w 38"/>
                <a:gd name="T7" fmla="*/ 25 h 25"/>
                <a:gd name="T8" fmla="*/ 0 w 38"/>
                <a:gd name="T9" fmla="*/ 25 h 25"/>
                <a:gd name="T10" fmla="*/ 25 w 38"/>
                <a:gd name="T11" fmla="*/ 6 h 25"/>
                <a:gd name="T12" fmla="*/ 0 w 38"/>
                <a:gd name="T13" fmla="*/ 6 h 25"/>
                <a:gd name="T14" fmla="*/ 0 w 38"/>
                <a:gd name="T15" fmla="*/ 0 h 25"/>
                <a:gd name="T16" fmla="*/ 38 w 38"/>
                <a:gd name="T17" fmla="*/ 0 h 25"/>
                <a:gd name="T18" fmla="*/ 38 w 38"/>
                <a:gd name="T19" fmla="*/ 6 h 25"/>
                <a:gd name="T20" fmla="*/ 12 w 38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5">
                  <a:moveTo>
                    <a:pt x="12" y="25"/>
                  </a:moveTo>
                  <a:lnTo>
                    <a:pt x="38" y="25"/>
                  </a:lnTo>
                  <a:lnTo>
                    <a:pt x="38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1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067">
              <a:extLst>
                <a:ext uri="{FF2B5EF4-FFF2-40B4-BE49-F238E27FC236}">
                  <a16:creationId xmlns:a16="http://schemas.microsoft.com/office/drawing/2014/main" id="{4A3F776F-BE6D-48B7-AB73-676E9505F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563" y="1682751"/>
              <a:ext cx="60325" cy="49213"/>
            </a:xfrm>
            <a:custGeom>
              <a:avLst/>
              <a:gdLst>
                <a:gd name="T0" fmla="*/ 5 w 6"/>
                <a:gd name="T1" fmla="*/ 1 h 5"/>
                <a:gd name="T2" fmla="*/ 6 w 6"/>
                <a:gd name="T3" fmla="*/ 2 h 5"/>
                <a:gd name="T4" fmla="*/ 6 w 6"/>
                <a:gd name="T5" fmla="*/ 3 h 5"/>
                <a:gd name="T6" fmla="*/ 5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4 h 5"/>
                <a:gd name="T14" fmla="*/ 1 w 6"/>
                <a:gd name="T15" fmla="*/ 4 h 5"/>
                <a:gd name="T16" fmla="*/ 1 w 6"/>
                <a:gd name="T17" fmla="*/ 3 h 5"/>
                <a:gd name="T18" fmla="*/ 0 w 6"/>
                <a:gd name="T19" fmla="*/ 2 h 5"/>
                <a:gd name="T20" fmla="*/ 1 w 6"/>
                <a:gd name="T21" fmla="*/ 1 h 5"/>
                <a:gd name="T22" fmla="*/ 2 w 6"/>
                <a:gd name="T23" fmla="*/ 0 h 5"/>
                <a:gd name="T24" fmla="*/ 2 w 6"/>
                <a:gd name="T25" fmla="*/ 1 h 5"/>
                <a:gd name="T26" fmla="*/ 1 w 6"/>
                <a:gd name="T27" fmla="*/ 1 h 5"/>
                <a:gd name="T28" fmla="*/ 1 w 6"/>
                <a:gd name="T29" fmla="*/ 2 h 5"/>
                <a:gd name="T30" fmla="*/ 1 w 6"/>
                <a:gd name="T31" fmla="*/ 3 h 5"/>
                <a:gd name="T32" fmla="*/ 2 w 6"/>
                <a:gd name="T33" fmla="*/ 3 h 5"/>
                <a:gd name="T34" fmla="*/ 2 w 6"/>
                <a:gd name="T35" fmla="*/ 4 h 5"/>
                <a:gd name="T36" fmla="*/ 3 w 6"/>
                <a:gd name="T37" fmla="*/ 4 h 5"/>
                <a:gd name="T38" fmla="*/ 4 w 6"/>
                <a:gd name="T39" fmla="*/ 4 h 5"/>
                <a:gd name="T40" fmla="*/ 5 w 6"/>
                <a:gd name="T41" fmla="*/ 3 h 5"/>
                <a:gd name="T42" fmla="*/ 5 w 6"/>
                <a:gd name="T43" fmla="*/ 3 h 5"/>
                <a:gd name="T44" fmla="*/ 5 w 6"/>
                <a:gd name="T45" fmla="*/ 2 h 5"/>
                <a:gd name="T46" fmla="*/ 5 w 6"/>
                <a:gd name="T47" fmla="*/ 1 h 5"/>
                <a:gd name="T48" fmla="*/ 4 w 6"/>
                <a:gd name="T49" fmla="*/ 1 h 5"/>
                <a:gd name="T50" fmla="*/ 4 w 6"/>
                <a:gd name="T51" fmla="*/ 1 h 5"/>
                <a:gd name="T52" fmla="*/ 4 w 6"/>
                <a:gd name="T53" fmla="*/ 2 h 5"/>
                <a:gd name="T54" fmla="*/ 3 w 6"/>
                <a:gd name="T55" fmla="*/ 2 h 5"/>
                <a:gd name="T56" fmla="*/ 3 w 6"/>
                <a:gd name="T57" fmla="*/ 0 h 5"/>
                <a:gd name="T58" fmla="*/ 6 w 6"/>
                <a:gd name="T59" fmla="*/ 0 h 5"/>
                <a:gd name="T60" fmla="*/ 6 w 6"/>
                <a:gd name="T61" fmla="*/ 1 h 5"/>
                <a:gd name="T62" fmla="*/ 5 w 6"/>
                <a:gd name="T6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068">
              <a:extLst>
                <a:ext uri="{FF2B5EF4-FFF2-40B4-BE49-F238E27FC236}">
                  <a16:creationId xmlns:a16="http://schemas.microsoft.com/office/drawing/2014/main" id="{1AA90995-4ABB-4122-BA55-A9C5B4758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1166813"/>
              <a:ext cx="41275" cy="347663"/>
            </a:xfrm>
            <a:custGeom>
              <a:avLst/>
              <a:gdLst>
                <a:gd name="T0" fmla="*/ 4 w 4"/>
                <a:gd name="T1" fmla="*/ 2 h 35"/>
                <a:gd name="T2" fmla="*/ 4 w 4"/>
                <a:gd name="T3" fmla="*/ 33 h 35"/>
                <a:gd name="T4" fmla="*/ 2 w 4"/>
                <a:gd name="T5" fmla="*/ 35 h 35"/>
                <a:gd name="T6" fmla="*/ 0 w 4"/>
                <a:gd name="T7" fmla="*/ 33 h 35"/>
                <a:gd name="T8" fmla="*/ 0 w 4"/>
                <a:gd name="T9" fmla="*/ 2 h 35"/>
                <a:gd name="T10" fmla="*/ 2 w 4"/>
                <a:gd name="T11" fmla="*/ 0 h 35"/>
                <a:gd name="T12" fmla="*/ 4 w 4"/>
                <a:gd name="T1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5">
                  <a:moveTo>
                    <a:pt x="4" y="2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E01967B8-B611-4F06-8226-3D5262C2498F}"/>
              </a:ext>
            </a:extLst>
          </p:cNvPr>
          <p:cNvSpPr/>
          <p:nvPr/>
        </p:nvSpPr>
        <p:spPr>
          <a:xfrm>
            <a:off x="3901361" y="5033427"/>
            <a:ext cx="391746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including versions of Lorem Ipsum.</a:t>
            </a:r>
          </a:p>
        </p:txBody>
      </p:sp>
      <p:pic>
        <p:nvPicPr>
          <p:cNvPr id="126" name="Picture Placeholder 125">
            <a:extLst>
              <a:ext uri="{FF2B5EF4-FFF2-40B4-BE49-F238E27FC236}">
                <a16:creationId xmlns:a16="http://schemas.microsoft.com/office/drawing/2014/main" id="{47739DEE-01FD-4E19-9AEA-6EE36444D97E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r="8275"/>
          <a:stretch>
            <a:fillRect/>
          </a:stretch>
        </p:blipFill>
        <p:spPr/>
      </p:pic>
      <p:pic>
        <p:nvPicPr>
          <p:cNvPr id="128" name="Picture Placeholder 127">
            <a:extLst>
              <a:ext uri="{FF2B5EF4-FFF2-40B4-BE49-F238E27FC236}">
                <a16:creationId xmlns:a16="http://schemas.microsoft.com/office/drawing/2014/main" id="{B30ED84E-CB1F-4523-B84E-D120F53A6E35}"/>
              </a:ext>
            </a:extLst>
          </p:cNvPr>
          <p:cNvPicPr>
            <a:picLocks noGrp="1" noChangeAspect="1"/>
          </p:cNvPicPr>
          <p:nvPr>
            <p:ph type="pic" sz="quarter" idx="8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6" b="9406"/>
          <a:stretch>
            <a:fillRect/>
          </a:stretch>
        </p:blipFill>
        <p:spPr>
          <a:xfrm>
            <a:off x="3955774" y="1832967"/>
            <a:ext cx="4601030" cy="2491530"/>
          </a:xfrm>
        </p:spPr>
      </p:pic>
      <p:pic>
        <p:nvPicPr>
          <p:cNvPr id="130" name="Picture Placeholder 129">
            <a:extLst>
              <a:ext uri="{FF2B5EF4-FFF2-40B4-BE49-F238E27FC236}">
                <a16:creationId xmlns:a16="http://schemas.microsoft.com/office/drawing/2014/main" id="{63145991-0003-40AF-B283-957F1B98C4BF}"/>
              </a:ext>
            </a:extLst>
          </p:cNvPr>
          <p:cNvPicPr>
            <a:picLocks noGrp="1" noChangeAspect="1"/>
          </p:cNvPicPr>
          <p:nvPr>
            <p:ph type="pic" sz="quarter" idx="8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2" r="27702"/>
          <a:stretch>
            <a:fillRect/>
          </a:stretch>
        </p:blipFill>
        <p:spPr>
          <a:xfrm>
            <a:off x="8556803" y="1832967"/>
            <a:ext cx="2796997" cy="4171181"/>
          </a:xfrm>
        </p:spPr>
      </p:pic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36A36B52-A294-4B2B-9E09-06D9243AB91B}"/>
              </a:ext>
            </a:extLst>
          </p:cNvPr>
          <p:cNvSpPr/>
          <p:nvPr/>
        </p:nvSpPr>
        <p:spPr>
          <a:xfrm>
            <a:off x="8556803" y="1832967"/>
            <a:ext cx="2796997" cy="4171181"/>
          </a:xfrm>
          <a:custGeom>
            <a:avLst/>
            <a:gdLst>
              <a:gd name="connsiteX0" fmla="*/ 0 w 2796997"/>
              <a:gd name="connsiteY0" fmla="*/ 0 h 4171181"/>
              <a:gd name="connsiteX1" fmla="*/ 2796997 w 2796997"/>
              <a:gd name="connsiteY1" fmla="*/ 0 h 4171181"/>
              <a:gd name="connsiteX2" fmla="*/ 2796997 w 2796997"/>
              <a:gd name="connsiteY2" fmla="*/ 4171181 h 4171181"/>
              <a:gd name="connsiteX3" fmla="*/ 0 w 2796997"/>
              <a:gd name="connsiteY3" fmla="*/ 4171181 h 4171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997" h="4171181">
                <a:moveTo>
                  <a:pt x="0" y="0"/>
                </a:moveTo>
                <a:lnTo>
                  <a:pt x="2796997" y="0"/>
                </a:lnTo>
                <a:lnTo>
                  <a:pt x="2796997" y="4171181"/>
                </a:lnTo>
                <a:lnTo>
                  <a:pt x="0" y="4171181"/>
                </a:lnTo>
                <a:close/>
              </a:path>
            </a:pathLst>
          </a:custGeom>
          <a:solidFill>
            <a:schemeClr val="accent5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77070F40-3FD2-4B8F-969D-C3BA07362FA8}"/>
              </a:ext>
            </a:extLst>
          </p:cNvPr>
          <p:cNvSpPr txBox="1"/>
          <p:nvPr/>
        </p:nvSpPr>
        <p:spPr>
          <a:xfrm>
            <a:off x="9193587" y="2181214"/>
            <a:ext cx="174438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SOME</a:t>
            </a:r>
          </a:p>
          <a:p>
            <a:r>
              <a:rPr lang="en-US" sz="5000" dirty="0">
                <a:solidFill>
                  <a:schemeClr val="bg1"/>
                </a:solidFill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WORDS</a:t>
            </a:r>
          </a:p>
          <a:p>
            <a:r>
              <a:rPr lang="en-US" sz="5000" dirty="0">
                <a:solidFill>
                  <a:schemeClr val="bg1"/>
                </a:solidFill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COMEING</a:t>
            </a:r>
          </a:p>
          <a:p>
            <a:r>
              <a:rPr lang="en-US" sz="5000" dirty="0">
                <a:solidFill>
                  <a:schemeClr val="bg1"/>
                </a:solidFill>
                <a:latin typeface="Bebas Neue Ligh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HERE</a:t>
            </a: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ABA22D95-8CCA-454B-822F-91E907CFB4EE}"/>
              </a:ext>
            </a:extLst>
          </p:cNvPr>
          <p:cNvGrpSpPr/>
          <p:nvPr/>
        </p:nvGrpSpPr>
        <p:grpSpPr>
          <a:xfrm>
            <a:off x="5402264" y="2114452"/>
            <a:ext cx="1708050" cy="1663520"/>
            <a:chOff x="5402264" y="2246972"/>
            <a:chExt cx="1708050" cy="1663520"/>
          </a:xfrm>
        </p:grpSpPr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97E06E85-D131-4E68-87CA-566BC50F2BAA}"/>
                </a:ext>
              </a:extLst>
            </p:cNvPr>
            <p:cNvSpPr/>
            <p:nvPr/>
          </p:nvSpPr>
          <p:spPr>
            <a:xfrm>
              <a:off x="5402264" y="2246972"/>
              <a:ext cx="1708050" cy="1663520"/>
            </a:xfrm>
            <a:prstGeom prst="rect">
              <a:avLst/>
            </a:prstGeom>
            <a:solidFill>
              <a:schemeClr val="accent3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8" name="Freeform 9">
              <a:extLst>
                <a:ext uri="{FF2B5EF4-FFF2-40B4-BE49-F238E27FC236}">
                  <a16:creationId xmlns:a16="http://schemas.microsoft.com/office/drawing/2014/main" id="{F366EBCF-6403-499D-975D-AAC80C98E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8709" y="2560623"/>
              <a:ext cx="355161" cy="363644"/>
            </a:xfrm>
            <a:custGeom>
              <a:avLst/>
              <a:gdLst>
                <a:gd name="T0" fmla="*/ 105 w 129"/>
                <a:gd name="T1" fmla="*/ 89 h 130"/>
                <a:gd name="T2" fmla="*/ 97 w 129"/>
                <a:gd name="T3" fmla="*/ 89 h 130"/>
                <a:gd name="T4" fmla="*/ 80 w 129"/>
                <a:gd name="T5" fmla="*/ 73 h 130"/>
                <a:gd name="T6" fmla="*/ 80 w 129"/>
                <a:gd name="T7" fmla="*/ 68 h 130"/>
                <a:gd name="T8" fmla="*/ 88 w 129"/>
                <a:gd name="T9" fmla="*/ 53 h 130"/>
                <a:gd name="T10" fmla="*/ 90 w 129"/>
                <a:gd name="T11" fmla="*/ 51 h 130"/>
                <a:gd name="T12" fmla="*/ 91 w 129"/>
                <a:gd name="T13" fmla="*/ 39 h 130"/>
                <a:gd name="T14" fmla="*/ 90 w 129"/>
                <a:gd name="T15" fmla="*/ 37 h 130"/>
                <a:gd name="T16" fmla="*/ 90 w 129"/>
                <a:gd name="T17" fmla="*/ 23 h 130"/>
                <a:gd name="T18" fmla="*/ 85 w 129"/>
                <a:gd name="T19" fmla="*/ 7 h 130"/>
                <a:gd name="T20" fmla="*/ 72 w 129"/>
                <a:gd name="T21" fmla="*/ 1 h 130"/>
                <a:gd name="T22" fmla="*/ 55 w 129"/>
                <a:gd name="T23" fmla="*/ 1 h 130"/>
                <a:gd name="T24" fmla="*/ 42 w 129"/>
                <a:gd name="T25" fmla="*/ 10 h 130"/>
                <a:gd name="T26" fmla="*/ 38 w 129"/>
                <a:gd name="T27" fmla="*/ 23 h 130"/>
                <a:gd name="T28" fmla="*/ 38 w 129"/>
                <a:gd name="T29" fmla="*/ 37 h 130"/>
                <a:gd name="T30" fmla="*/ 37 w 129"/>
                <a:gd name="T31" fmla="*/ 40 h 130"/>
                <a:gd name="T32" fmla="*/ 39 w 129"/>
                <a:gd name="T33" fmla="*/ 52 h 130"/>
                <a:gd name="T34" fmla="*/ 41 w 129"/>
                <a:gd name="T35" fmla="*/ 55 h 130"/>
                <a:gd name="T36" fmla="*/ 48 w 129"/>
                <a:gd name="T37" fmla="*/ 68 h 130"/>
                <a:gd name="T38" fmla="*/ 48 w 129"/>
                <a:gd name="T39" fmla="*/ 73 h 130"/>
                <a:gd name="T40" fmla="*/ 32 w 129"/>
                <a:gd name="T41" fmla="*/ 89 h 130"/>
                <a:gd name="T42" fmla="*/ 24 w 129"/>
                <a:gd name="T43" fmla="*/ 89 h 130"/>
                <a:gd name="T44" fmla="*/ 0 w 129"/>
                <a:gd name="T45" fmla="*/ 113 h 130"/>
                <a:gd name="T46" fmla="*/ 0 w 129"/>
                <a:gd name="T47" fmla="*/ 122 h 130"/>
                <a:gd name="T48" fmla="*/ 8 w 129"/>
                <a:gd name="T49" fmla="*/ 130 h 130"/>
                <a:gd name="T50" fmla="*/ 121 w 129"/>
                <a:gd name="T51" fmla="*/ 130 h 130"/>
                <a:gd name="T52" fmla="*/ 129 w 129"/>
                <a:gd name="T53" fmla="*/ 122 h 130"/>
                <a:gd name="T54" fmla="*/ 129 w 129"/>
                <a:gd name="T55" fmla="*/ 113 h 130"/>
                <a:gd name="T56" fmla="*/ 105 w 129"/>
                <a:gd name="T57" fmla="*/ 89 h 130"/>
                <a:gd name="T58" fmla="*/ 105 w 129"/>
                <a:gd name="T59" fmla="*/ 89 h 130"/>
                <a:gd name="T60" fmla="*/ 105 w 129"/>
                <a:gd name="T61" fmla="*/ 8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9" h="130">
                  <a:moveTo>
                    <a:pt x="105" y="89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88" y="89"/>
                    <a:pt x="80" y="82"/>
                    <a:pt x="80" y="73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4" y="64"/>
                    <a:pt x="87" y="59"/>
                    <a:pt x="88" y="53"/>
                  </a:cubicBezTo>
                  <a:cubicBezTo>
                    <a:pt x="88" y="52"/>
                    <a:pt x="89" y="52"/>
                    <a:pt x="90" y="51"/>
                  </a:cubicBezTo>
                  <a:cubicBezTo>
                    <a:pt x="93" y="48"/>
                    <a:pt x="94" y="43"/>
                    <a:pt x="91" y="39"/>
                  </a:cubicBezTo>
                  <a:cubicBezTo>
                    <a:pt x="91" y="39"/>
                    <a:pt x="90" y="38"/>
                    <a:pt x="90" y="37"/>
                  </a:cubicBezTo>
                  <a:cubicBezTo>
                    <a:pt x="90" y="33"/>
                    <a:pt x="90" y="28"/>
                    <a:pt x="90" y="23"/>
                  </a:cubicBezTo>
                  <a:cubicBezTo>
                    <a:pt x="90" y="18"/>
                    <a:pt x="89" y="12"/>
                    <a:pt x="85" y="7"/>
                  </a:cubicBezTo>
                  <a:cubicBezTo>
                    <a:pt x="81" y="4"/>
                    <a:pt x="77" y="2"/>
                    <a:pt x="72" y="1"/>
                  </a:cubicBezTo>
                  <a:cubicBezTo>
                    <a:pt x="66" y="0"/>
                    <a:pt x="60" y="0"/>
                    <a:pt x="55" y="1"/>
                  </a:cubicBezTo>
                  <a:cubicBezTo>
                    <a:pt x="50" y="3"/>
                    <a:pt x="45" y="6"/>
                    <a:pt x="42" y="10"/>
                  </a:cubicBezTo>
                  <a:cubicBezTo>
                    <a:pt x="40" y="14"/>
                    <a:pt x="38" y="18"/>
                    <a:pt x="38" y="23"/>
                  </a:cubicBezTo>
                  <a:cubicBezTo>
                    <a:pt x="38" y="28"/>
                    <a:pt x="38" y="32"/>
                    <a:pt x="38" y="37"/>
                  </a:cubicBezTo>
                  <a:cubicBezTo>
                    <a:pt x="38" y="38"/>
                    <a:pt x="38" y="39"/>
                    <a:pt x="37" y="40"/>
                  </a:cubicBezTo>
                  <a:cubicBezTo>
                    <a:pt x="35" y="44"/>
                    <a:pt x="36" y="49"/>
                    <a:pt x="39" y="52"/>
                  </a:cubicBezTo>
                  <a:cubicBezTo>
                    <a:pt x="40" y="53"/>
                    <a:pt x="41" y="54"/>
                    <a:pt x="41" y="55"/>
                  </a:cubicBezTo>
                  <a:cubicBezTo>
                    <a:pt x="42" y="59"/>
                    <a:pt x="45" y="64"/>
                    <a:pt x="48" y="68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82"/>
                    <a:pt x="41" y="89"/>
                    <a:pt x="32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9" y="93"/>
                    <a:pt x="0" y="1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3" y="130"/>
                    <a:pt x="8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5" y="130"/>
                    <a:pt x="129" y="126"/>
                    <a:pt x="129" y="12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19" y="93"/>
                    <a:pt x="105" y="89"/>
                    <a:pt x="105" y="89"/>
                  </a:cubicBezTo>
                  <a:close/>
                  <a:moveTo>
                    <a:pt x="105" y="89"/>
                  </a:moveTo>
                  <a:cubicBezTo>
                    <a:pt x="105" y="89"/>
                    <a:pt x="105" y="89"/>
                    <a:pt x="105" y="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622F198A-8642-4F39-9B9B-88F706954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166" y="3055935"/>
              <a:ext cx="1124246" cy="54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meant to project lorem ipsum</a:t>
              </a: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E923A7F9-F653-4195-9A6D-5646F87C92C4}"/>
              </a:ext>
            </a:extLst>
          </p:cNvPr>
          <p:cNvGrpSpPr/>
          <p:nvPr/>
        </p:nvGrpSpPr>
        <p:grpSpPr>
          <a:xfrm>
            <a:off x="3694213" y="3027005"/>
            <a:ext cx="1708050" cy="1663520"/>
            <a:chOff x="4495802" y="4224563"/>
            <a:chExt cx="1708050" cy="1663520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A50C072E-9D16-4EA9-AB5D-4C609F93EEEF}"/>
                </a:ext>
              </a:extLst>
            </p:cNvPr>
            <p:cNvSpPr/>
            <p:nvPr/>
          </p:nvSpPr>
          <p:spPr>
            <a:xfrm>
              <a:off x="4495802" y="4224563"/>
              <a:ext cx="1708050" cy="16635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405E5B52-1EA0-4CC3-9084-C264A574AE98}"/>
                </a:ext>
              </a:extLst>
            </p:cNvPr>
            <p:cNvGrpSpPr/>
            <p:nvPr/>
          </p:nvGrpSpPr>
          <p:grpSpPr>
            <a:xfrm>
              <a:off x="4810029" y="4520747"/>
              <a:ext cx="1079596" cy="1071153"/>
              <a:chOff x="4810029" y="4039727"/>
              <a:chExt cx="1079596" cy="1071153"/>
            </a:xfrm>
          </p:grpSpPr>
          <p:sp>
            <p:nvSpPr>
              <p:cNvPr id="189" name="Freeform 10">
                <a:extLst>
                  <a:ext uri="{FF2B5EF4-FFF2-40B4-BE49-F238E27FC236}">
                    <a16:creationId xmlns:a16="http://schemas.microsoft.com/office/drawing/2014/main" id="{DA6ADC38-F760-4841-8117-8C1FDAF8CE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4672" y="4039727"/>
                <a:ext cx="350311" cy="363644"/>
              </a:xfrm>
              <a:custGeom>
                <a:avLst/>
                <a:gdLst>
                  <a:gd name="T0" fmla="*/ 118 w 127"/>
                  <a:gd name="T1" fmla="*/ 106 h 130"/>
                  <a:gd name="T2" fmla="*/ 78 w 127"/>
                  <a:gd name="T3" fmla="*/ 52 h 130"/>
                  <a:gd name="T4" fmla="*/ 78 w 127"/>
                  <a:gd name="T5" fmla="*/ 13 h 130"/>
                  <a:gd name="T6" fmla="*/ 83 w 127"/>
                  <a:gd name="T7" fmla="*/ 6 h 130"/>
                  <a:gd name="T8" fmla="*/ 77 w 127"/>
                  <a:gd name="T9" fmla="*/ 0 h 130"/>
                  <a:gd name="T10" fmla="*/ 51 w 127"/>
                  <a:gd name="T11" fmla="*/ 0 h 130"/>
                  <a:gd name="T12" fmla="*/ 44 w 127"/>
                  <a:gd name="T13" fmla="*/ 6 h 130"/>
                  <a:gd name="T14" fmla="*/ 49 w 127"/>
                  <a:gd name="T15" fmla="*/ 13 h 130"/>
                  <a:gd name="T16" fmla="*/ 49 w 127"/>
                  <a:gd name="T17" fmla="*/ 52 h 130"/>
                  <a:gd name="T18" fmla="*/ 10 w 127"/>
                  <a:gd name="T19" fmla="*/ 106 h 130"/>
                  <a:gd name="T20" fmla="*/ 21 w 127"/>
                  <a:gd name="T21" fmla="*/ 130 h 130"/>
                  <a:gd name="T22" fmla="*/ 106 w 127"/>
                  <a:gd name="T23" fmla="*/ 130 h 130"/>
                  <a:gd name="T24" fmla="*/ 118 w 127"/>
                  <a:gd name="T25" fmla="*/ 106 h 130"/>
                  <a:gd name="T26" fmla="*/ 98 w 127"/>
                  <a:gd name="T27" fmla="*/ 124 h 130"/>
                  <a:gd name="T28" fmla="*/ 30 w 127"/>
                  <a:gd name="T29" fmla="*/ 124 h 130"/>
                  <a:gd name="T30" fmla="*/ 21 w 127"/>
                  <a:gd name="T31" fmla="*/ 105 h 130"/>
                  <a:gd name="T32" fmla="*/ 38 w 127"/>
                  <a:gd name="T33" fmla="*/ 81 h 130"/>
                  <a:gd name="T34" fmla="*/ 90 w 127"/>
                  <a:gd name="T35" fmla="*/ 81 h 130"/>
                  <a:gd name="T36" fmla="*/ 107 w 127"/>
                  <a:gd name="T37" fmla="*/ 105 h 130"/>
                  <a:gd name="T38" fmla="*/ 98 w 127"/>
                  <a:gd name="T39" fmla="*/ 124 h 130"/>
                  <a:gd name="T40" fmla="*/ 80 w 127"/>
                  <a:gd name="T41" fmla="*/ 89 h 130"/>
                  <a:gd name="T42" fmla="*/ 48 w 127"/>
                  <a:gd name="T43" fmla="*/ 89 h 130"/>
                  <a:gd name="T44" fmla="*/ 37 w 127"/>
                  <a:gd name="T45" fmla="*/ 104 h 130"/>
                  <a:gd name="T46" fmla="*/ 43 w 127"/>
                  <a:gd name="T47" fmla="*/ 116 h 130"/>
                  <a:gd name="T48" fmla="*/ 85 w 127"/>
                  <a:gd name="T49" fmla="*/ 116 h 130"/>
                  <a:gd name="T50" fmla="*/ 91 w 127"/>
                  <a:gd name="T51" fmla="*/ 104 h 130"/>
                  <a:gd name="T52" fmla="*/ 80 w 127"/>
                  <a:gd name="T53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7" h="130">
                    <a:moveTo>
                      <a:pt x="118" y="106"/>
                    </a:moveTo>
                    <a:cubicBezTo>
                      <a:pt x="105" y="87"/>
                      <a:pt x="80" y="55"/>
                      <a:pt x="78" y="52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81" y="12"/>
                      <a:pt x="83" y="9"/>
                      <a:pt x="83" y="6"/>
                    </a:cubicBezTo>
                    <a:cubicBezTo>
                      <a:pt x="83" y="3"/>
                      <a:pt x="80" y="0"/>
                      <a:pt x="77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4" y="3"/>
                      <a:pt x="44" y="6"/>
                    </a:cubicBezTo>
                    <a:cubicBezTo>
                      <a:pt x="44" y="9"/>
                      <a:pt x="46" y="12"/>
                      <a:pt x="49" y="1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5"/>
                      <a:pt x="23" y="87"/>
                      <a:pt x="10" y="106"/>
                    </a:cubicBezTo>
                    <a:cubicBezTo>
                      <a:pt x="0" y="121"/>
                      <a:pt x="10" y="130"/>
                      <a:pt x="21" y="130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18" y="130"/>
                      <a:pt x="127" y="121"/>
                      <a:pt x="118" y="106"/>
                    </a:cubicBezTo>
                    <a:close/>
                    <a:moveTo>
                      <a:pt x="98" y="124"/>
                    </a:moveTo>
                    <a:cubicBezTo>
                      <a:pt x="30" y="124"/>
                      <a:pt x="30" y="124"/>
                      <a:pt x="30" y="124"/>
                    </a:cubicBezTo>
                    <a:cubicBezTo>
                      <a:pt x="21" y="124"/>
                      <a:pt x="13" y="117"/>
                      <a:pt x="21" y="105"/>
                    </a:cubicBezTo>
                    <a:cubicBezTo>
                      <a:pt x="25" y="98"/>
                      <a:pt x="32" y="89"/>
                      <a:pt x="38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6" y="89"/>
                      <a:pt x="102" y="98"/>
                      <a:pt x="107" y="105"/>
                    </a:cubicBezTo>
                    <a:cubicBezTo>
                      <a:pt x="115" y="117"/>
                      <a:pt x="107" y="124"/>
                      <a:pt x="98" y="124"/>
                    </a:cubicBezTo>
                    <a:close/>
                    <a:moveTo>
                      <a:pt x="80" y="89"/>
                    </a:moveTo>
                    <a:cubicBezTo>
                      <a:pt x="48" y="89"/>
                      <a:pt x="48" y="89"/>
                      <a:pt x="48" y="89"/>
                    </a:cubicBezTo>
                    <a:cubicBezTo>
                      <a:pt x="44" y="94"/>
                      <a:pt x="40" y="100"/>
                      <a:pt x="37" y="104"/>
                    </a:cubicBezTo>
                    <a:cubicBezTo>
                      <a:pt x="32" y="111"/>
                      <a:pt x="37" y="116"/>
                      <a:pt x="43" y="116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91" y="116"/>
                      <a:pt x="95" y="111"/>
                      <a:pt x="91" y="104"/>
                    </a:cubicBezTo>
                    <a:cubicBezTo>
                      <a:pt x="88" y="100"/>
                      <a:pt x="84" y="94"/>
                      <a:pt x="80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54F6A9FD-6762-4B3C-BB12-0934CE811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029" y="4569974"/>
                <a:ext cx="1079596" cy="540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3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meant to project lorem ipsum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2936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6" name="Group 2425">
            <a:extLst>
              <a:ext uri="{FF2B5EF4-FFF2-40B4-BE49-F238E27FC236}">
                <a16:creationId xmlns:a16="http://schemas.microsoft.com/office/drawing/2014/main" id="{28568313-3D60-49B8-B7AD-C4982499ADE1}"/>
              </a:ext>
            </a:extLst>
          </p:cNvPr>
          <p:cNvGrpSpPr/>
          <p:nvPr/>
        </p:nvGrpSpPr>
        <p:grpSpPr>
          <a:xfrm>
            <a:off x="0" y="0"/>
            <a:ext cx="6548438" cy="6883399"/>
            <a:chOff x="14138276" y="781051"/>
            <a:chExt cx="6548438" cy="6883399"/>
          </a:xfrm>
          <a:solidFill>
            <a:schemeClr val="bg1">
              <a:lumMod val="95000"/>
            </a:schemeClr>
          </a:solidFill>
        </p:grpSpPr>
        <p:grpSp>
          <p:nvGrpSpPr>
            <p:cNvPr id="2427" name="Group 1806">
              <a:extLst>
                <a:ext uri="{FF2B5EF4-FFF2-40B4-BE49-F238E27FC236}">
                  <a16:creationId xmlns:a16="http://schemas.microsoft.com/office/drawing/2014/main" id="{5C944F27-14A6-4DAB-ACFC-F6627B9CB5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65276" y="781051"/>
              <a:ext cx="6421438" cy="6883399"/>
              <a:chOff x="8986" y="492"/>
              <a:chExt cx="4045" cy="4336"/>
            </a:xfrm>
            <a:grpFill/>
          </p:grpSpPr>
          <p:sp>
            <p:nvSpPr>
              <p:cNvPr id="4589" name="Freeform 1606">
                <a:extLst>
                  <a:ext uri="{FF2B5EF4-FFF2-40B4-BE49-F238E27FC236}">
                    <a16:creationId xmlns:a16="http://schemas.microsoft.com/office/drawing/2014/main" id="{81AB6F5A-E8A0-4954-A8AE-88C946648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1293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0" name="Freeform 1607">
                <a:extLst>
                  <a:ext uri="{FF2B5EF4-FFF2-40B4-BE49-F238E27FC236}">
                    <a16:creationId xmlns:a16="http://schemas.microsoft.com/office/drawing/2014/main" id="{542A8A01-641E-4582-B923-F5A1ADD60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4" y="492"/>
                <a:ext cx="0" cy="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1" name="Freeform 1608">
                <a:extLst>
                  <a:ext uri="{FF2B5EF4-FFF2-40B4-BE49-F238E27FC236}">
                    <a16:creationId xmlns:a16="http://schemas.microsoft.com/office/drawing/2014/main" id="{E5E4A2A4-883B-436C-BED7-79023F311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4822"/>
                <a:ext cx="40" cy="0"/>
              </a:xfrm>
              <a:custGeom>
                <a:avLst/>
                <a:gdLst>
                  <a:gd name="T0" fmla="*/ 3 w 6"/>
                  <a:gd name="T1" fmla="*/ 6 w 6"/>
                  <a:gd name="T2" fmla="*/ 0 w 6"/>
                  <a:gd name="T3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2" name="Freeform 1609">
                <a:extLst>
                  <a:ext uri="{FF2B5EF4-FFF2-40B4-BE49-F238E27FC236}">
                    <a16:creationId xmlns:a16="http://schemas.microsoft.com/office/drawing/2014/main" id="{8760EF18-A666-43EA-A49C-0B637705B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2" y="4822"/>
                <a:ext cx="20" cy="0"/>
              </a:xfrm>
              <a:custGeom>
                <a:avLst/>
                <a:gdLst>
                  <a:gd name="T0" fmla="*/ 1 w 3"/>
                  <a:gd name="T1" fmla="*/ 3 w 3"/>
                  <a:gd name="T2" fmla="*/ 0 w 3"/>
                  <a:gd name="T3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3" name="Freeform 1610">
                <a:extLst>
                  <a:ext uri="{FF2B5EF4-FFF2-40B4-BE49-F238E27FC236}">
                    <a16:creationId xmlns:a16="http://schemas.microsoft.com/office/drawing/2014/main" id="{1F5A3AFB-6726-4782-B7E0-C49268EC2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9" y="4822"/>
                <a:ext cx="27" cy="6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2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4" name="Freeform 1611">
                <a:extLst>
                  <a:ext uri="{FF2B5EF4-FFF2-40B4-BE49-F238E27FC236}">
                    <a16:creationId xmlns:a16="http://schemas.microsoft.com/office/drawing/2014/main" id="{5B4F369B-E22E-453E-A81C-D2E46FB33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2" y="4822"/>
                <a:ext cx="7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5" name="Oval 1612">
                <a:extLst>
                  <a:ext uri="{FF2B5EF4-FFF2-40B4-BE49-F238E27FC236}">
                    <a16:creationId xmlns:a16="http://schemas.microsoft.com/office/drawing/2014/main" id="{D890503C-7C7C-4FEF-87E5-DC11EB1FB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4822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6" name="Freeform 1613">
                <a:extLst>
                  <a:ext uri="{FF2B5EF4-FFF2-40B4-BE49-F238E27FC236}">
                    <a16:creationId xmlns:a16="http://schemas.microsoft.com/office/drawing/2014/main" id="{739739A4-D090-480C-97C4-F5EC5D6C6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2667"/>
                <a:ext cx="20" cy="20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7" name="Freeform 1614">
                <a:extLst>
                  <a:ext uri="{FF2B5EF4-FFF2-40B4-BE49-F238E27FC236}">
                    <a16:creationId xmlns:a16="http://schemas.microsoft.com/office/drawing/2014/main" id="{00D42E16-DFD9-4273-A0BD-5DFBDCB71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2867"/>
                <a:ext cx="20" cy="20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8" name="Freeform 1615">
                <a:extLst>
                  <a:ext uri="{FF2B5EF4-FFF2-40B4-BE49-F238E27FC236}">
                    <a16:creationId xmlns:a16="http://schemas.microsoft.com/office/drawing/2014/main" id="{F7EC0F29-F4DB-4ACB-B320-E5032F6647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499"/>
                <a:ext cx="20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9" name="Freeform 1616">
                <a:extLst>
                  <a:ext uri="{FF2B5EF4-FFF2-40B4-BE49-F238E27FC236}">
                    <a16:creationId xmlns:a16="http://schemas.microsoft.com/office/drawing/2014/main" id="{1BC63A9F-6BF5-4F7C-BFFE-98E1B94FC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499"/>
                <a:ext cx="13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0" name="Freeform 1617">
                <a:extLst>
                  <a:ext uri="{FF2B5EF4-FFF2-40B4-BE49-F238E27FC236}">
                    <a16:creationId xmlns:a16="http://schemas.microsoft.com/office/drawing/2014/main" id="{58AE2631-6A71-4469-BD6C-C687270DB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4695"/>
                <a:ext cx="7" cy="2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1" name="Freeform 1618">
                <a:extLst>
                  <a:ext uri="{FF2B5EF4-FFF2-40B4-BE49-F238E27FC236}">
                    <a16:creationId xmlns:a16="http://schemas.microsoft.com/office/drawing/2014/main" id="{F62AE13B-156A-429A-B834-2D8F6B695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499"/>
                <a:ext cx="7" cy="6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2" name="Freeform 1619">
                <a:extLst>
                  <a:ext uri="{FF2B5EF4-FFF2-40B4-BE49-F238E27FC236}">
                    <a16:creationId xmlns:a16="http://schemas.microsoft.com/office/drawing/2014/main" id="{53190C35-7F8B-4B4B-A6EB-6FC3880E8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4501"/>
                <a:ext cx="0" cy="14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3" name="Freeform 1620">
                <a:extLst>
                  <a:ext uri="{FF2B5EF4-FFF2-40B4-BE49-F238E27FC236}">
                    <a16:creationId xmlns:a16="http://schemas.microsoft.com/office/drawing/2014/main" id="{9C651859-0E38-4CDB-8445-214A980B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1673"/>
                <a:ext cx="13" cy="20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4" name="Freeform 1621">
                <a:extLst>
                  <a:ext uri="{FF2B5EF4-FFF2-40B4-BE49-F238E27FC236}">
                    <a16:creationId xmlns:a16="http://schemas.microsoft.com/office/drawing/2014/main" id="{783D5210-0C9D-47E8-A572-D05821E36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1279"/>
                <a:ext cx="0" cy="1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5" name="Freeform 1622">
                <a:extLst>
                  <a:ext uri="{FF2B5EF4-FFF2-40B4-BE49-F238E27FC236}">
                    <a16:creationId xmlns:a16="http://schemas.microsoft.com/office/drawing/2014/main" id="{69903998-E6EA-4AAE-95B8-72437BE8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1479"/>
                <a:ext cx="7" cy="1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6" name="Freeform 1623">
                <a:extLst>
                  <a:ext uri="{FF2B5EF4-FFF2-40B4-BE49-F238E27FC236}">
                    <a16:creationId xmlns:a16="http://schemas.microsoft.com/office/drawing/2014/main" id="{53FBBEDA-1466-4AB0-83C8-5167619D7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788"/>
                <a:ext cx="47" cy="34"/>
              </a:xfrm>
              <a:custGeom>
                <a:avLst/>
                <a:gdLst>
                  <a:gd name="T0" fmla="*/ 5 w 7"/>
                  <a:gd name="T1" fmla="*/ 0 h 5"/>
                  <a:gd name="T2" fmla="*/ 5 w 7"/>
                  <a:gd name="T3" fmla="*/ 0 h 5"/>
                  <a:gd name="T4" fmla="*/ 1 w 7"/>
                  <a:gd name="T5" fmla="*/ 1 h 5"/>
                  <a:gd name="T6" fmla="*/ 0 w 7"/>
                  <a:gd name="T7" fmla="*/ 1 h 5"/>
                  <a:gd name="T8" fmla="*/ 2 w 7"/>
                  <a:gd name="T9" fmla="*/ 5 h 5"/>
                  <a:gd name="T10" fmla="*/ 7 w 7"/>
                  <a:gd name="T11" fmla="*/ 5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7" name="Freeform 1624">
                <a:extLst>
                  <a:ext uri="{FF2B5EF4-FFF2-40B4-BE49-F238E27FC236}">
                    <a16:creationId xmlns:a16="http://schemas.microsoft.com/office/drawing/2014/main" id="{92076747-D7C1-41D5-8330-962F2B5BE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3187"/>
                <a:ext cx="7" cy="1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8" name="Freeform 1625">
                <a:extLst>
                  <a:ext uri="{FF2B5EF4-FFF2-40B4-BE49-F238E27FC236}">
                    <a16:creationId xmlns:a16="http://schemas.microsoft.com/office/drawing/2014/main" id="{3DC8C38C-EFDB-4C56-9A5E-9FD7AB63E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1873"/>
                <a:ext cx="20" cy="20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2 h 3"/>
                  <a:gd name="T8" fmla="*/ 3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9" name="Freeform 1626">
                <a:extLst>
                  <a:ext uri="{FF2B5EF4-FFF2-40B4-BE49-F238E27FC236}">
                    <a16:creationId xmlns:a16="http://schemas.microsoft.com/office/drawing/2014/main" id="{DE5A4498-842E-4DB5-8B61-9A79A6E01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2987"/>
                <a:ext cx="7" cy="20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0" name="Freeform 1627">
                <a:extLst>
                  <a:ext uri="{FF2B5EF4-FFF2-40B4-BE49-F238E27FC236}">
                    <a16:creationId xmlns:a16="http://schemas.microsoft.com/office/drawing/2014/main" id="{3EA14E6B-C9D4-4DAA-9DF3-6F107DCE9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27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1" name="Freeform 1628">
                <a:extLst>
                  <a:ext uri="{FF2B5EF4-FFF2-40B4-BE49-F238E27FC236}">
                    <a16:creationId xmlns:a16="http://schemas.microsoft.com/office/drawing/2014/main" id="{3BA81620-FC82-44FD-AB3A-E0D8F9960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3381"/>
                <a:ext cx="13" cy="20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2" name="Freeform 1629">
                <a:extLst>
                  <a:ext uri="{FF2B5EF4-FFF2-40B4-BE49-F238E27FC236}">
                    <a16:creationId xmlns:a16="http://schemas.microsoft.com/office/drawing/2014/main" id="{25B07A0A-4235-49CE-B349-4A5D99226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4795"/>
                <a:ext cx="33" cy="27"/>
              </a:xfrm>
              <a:custGeom>
                <a:avLst/>
                <a:gdLst>
                  <a:gd name="T0" fmla="*/ 4 w 5"/>
                  <a:gd name="T1" fmla="*/ 0 h 4"/>
                  <a:gd name="T2" fmla="*/ 0 w 5"/>
                  <a:gd name="T3" fmla="*/ 2 h 4"/>
                  <a:gd name="T4" fmla="*/ 1 w 5"/>
                  <a:gd name="T5" fmla="*/ 4 h 4"/>
                  <a:gd name="T6" fmla="*/ 5 w 5"/>
                  <a:gd name="T7" fmla="*/ 4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3" name="Freeform 1630">
                <a:extLst>
                  <a:ext uri="{FF2B5EF4-FFF2-40B4-BE49-F238E27FC236}">
                    <a16:creationId xmlns:a16="http://schemas.microsoft.com/office/drawing/2014/main" id="{48C73A6F-DD92-4C9C-B64D-5B49A4E8A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4808"/>
                <a:ext cx="20" cy="14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4" name="Freeform 1631">
                <a:extLst>
                  <a:ext uri="{FF2B5EF4-FFF2-40B4-BE49-F238E27FC236}">
                    <a16:creationId xmlns:a16="http://schemas.microsoft.com/office/drawing/2014/main" id="{8DAA59AD-7867-4A27-A618-351D30981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99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5" name="Freeform 1632">
                <a:extLst>
                  <a:ext uri="{FF2B5EF4-FFF2-40B4-BE49-F238E27FC236}">
                    <a16:creationId xmlns:a16="http://schemas.microsoft.com/office/drawing/2014/main" id="{D37F700F-EB36-45F3-A462-00CAA1068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4808"/>
                <a:ext cx="14" cy="1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6" name="Freeform 1633">
                <a:extLst>
                  <a:ext uri="{FF2B5EF4-FFF2-40B4-BE49-F238E27FC236}">
                    <a16:creationId xmlns:a16="http://schemas.microsoft.com/office/drawing/2014/main" id="{0B02D5A9-DC74-4C95-B0F9-14831B799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499"/>
                <a:ext cx="53" cy="26"/>
              </a:xfrm>
              <a:custGeom>
                <a:avLst/>
                <a:gdLst>
                  <a:gd name="T0" fmla="*/ 5 w 8"/>
                  <a:gd name="T1" fmla="*/ 4 h 4"/>
                  <a:gd name="T2" fmla="*/ 8 w 8"/>
                  <a:gd name="T3" fmla="*/ 3 h 4"/>
                  <a:gd name="T4" fmla="*/ 8 w 8"/>
                  <a:gd name="T5" fmla="*/ 2 h 4"/>
                  <a:gd name="T6" fmla="*/ 8 w 8"/>
                  <a:gd name="T7" fmla="*/ 0 h 4"/>
                  <a:gd name="T8" fmla="*/ 0 w 8"/>
                  <a:gd name="T9" fmla="*/ 0 h 4"/>
                  <a:gd name="T10" fmla="*/ 5 w 8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5" y="4"/>
                    </a:move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7" name="Freeform 1634">
                <a:extLst>
                  <a:ext uri="{FF2B5EF4-FFF2-40B4-BE49-F238E27FC236}">
                    <a16:creationId xmlns:a16="http://schemas.microsoft.com/office/drawing/2014/main" id="{7BFFED5E-47EC-49A8-BB51-70EC443C8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499"/>
                <a:ext cx="87" cy="66"/>
              </a:xfrm>
              <a:custGeom>
                <a:avLst/>
                <a:gdLst>
                  <a:gd name="T0" fmla="*/ 0 w 13"/>
                  <a:gd name="T1" fmla="*/ 3 h 10"/>
                  <a:gd name="T2" fmla="*/ 1 w 13"/>
                  <a:gd name="T3" fmla="*/ 6 h 10"/>
                  <a:gd name="T4" fmla="*/ 2 w 13"/>
                  <a:gd name="T5" fmla="*/ 5 h 10"/>
                  <a:gd name="T6" fmla="*/ 9 w 13"/>
                  <a:gd name="T7" fmla="*/ 10 h 10"/>
                  <a:gd name="T8" fmla="*/ 12 w 13"/>
                  <a:gd name="T9" fmla="*/ 9 h 10"/>
                  <a:gd name="T10" fmla="*/ 12 w 13"/>
                  <a:gd name="T11" fmla="*/ 8 h 10"/>
                  <a:gd name="T12" fmla="*/ 13 w 13"/>
                  <a:gd name="T13" fmla="*/ 3 h 10"/>
                  <a:gd name="T14" fmla="*/ 13 w 13"/>
                  <a:gd name="T15" fmla="*/ 0 h 10"/>
                  <a:gd name="T16" fmla="*/ 0 w 13"/>
                  <a:gd name="T17" fmla="*/ 0 h 10"/>
                  <a:gd name="T18" fmla="*/ 0 w 13"/>
                  <a:gd name="T19" fmla="*/ 2 h 10"/>
                  <a:gd name="T20" fmla="*/ 0 w 13"/>
                  <a:gd name="T2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0">
                    <a:moveTo>
                      <a:pt x="0" y="3"/>
                    </a:moveTo>
                    <a:cubicBezTo>
                      <a:pt x="0" y="4"/>
                      <a:pt x="1" y="5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5" y="5"/>
                      <a:pt x="8" y="7"/>
                      <a:pt x="9" y="10"/>
                    </a:cubicBezTo>
                    <a:cubicBezTo>
                      <a:pt x="10" y="10"/>
                      <a:pt x="11" y="10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6"/>
                      <a:pt x="12" y="5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8" name="Freeform 1635">
                <a:extLst>
                  <a:ext uri="{FF2B5EF4-FFF2-40B4-BE49-F238E27FC236}">
                    <a16:creationId xmlns:a16="http://schemas.microsoft.com/office/drawing/2014/main" id="{3B6A221E-13D5-49BD-8CD8-D6F6692D1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519"/>
                <a:ext cx="7" cy="60"/>
              </a:xfrm>
              <a:custGeom>
                <a:avLst/>
                <a:gdLst>
                  <a:gd name="T0" fmla="*/ 1 w 1"/>
                  <a:gd name="T1" fmla="*/ 9 h 9"/>
                  <a:gd name="T2" fmla="*/ 1 w 1"/>
                  <a:gd name="T3" fmla="*/ 0 h 9"/>
                  <a:gd name="T4" fmla="*/ 0 w 1"/>
                  <a:gd name="T5" fmla="*/ 5 h 9"/>
                  <a:gd name="T6" fmla="*/ 0 w 1"/>
                  <a:gd name="T7" fmla="*/ 6 h 9"/>
                  <a:gd name="T8" fmla="*/ 0 w 1"/>
                  <a:gd name="T9" fmla="*/ 9 h 9"/>
                  <a:gd name="T10" fmla="*/ 1 w 1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9">
                    <a:moveTo>
                      <a:pt x="1" y="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9" name="Freeform 1636">
                <a:extLst>
                  <a:ext uri="{FF2B5EF4-FFF2-40B4-BE49-F238E27FC236}">
                    <a16:creationId xmlns:a16="http://schemas.microsoft.com/office/drawing/2014/main" id="{11F20A75-A3AA-4601-9D48-93D246B7C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499"/>
                <a:ext cx="53" cy="20"/>
              </a:xfrm>
              <a:custGeom>
                <a:avLst/>
                <a:gdLst>
                  <a:gd name="T0" fmla="*/ 4 w 8"/>
                  <a:gd name="T1" fmla="*/ 3 h 3"/>
                  <a:gd name="T2" fmla="*/ 8 w 8"/>
                  <a:gd name="T3" fmla="*/ 1 h 3"/>
                  <a:gd name="T4" fmla="*/ 8 w 8"/>
                  <a:gd name="T5" fmla="*/ 1 h 3"/>
                  <a:gd name="T6" fmla="*/ 8 w 8"/>
                  <a:gd name="T7" fmla="*/ 0 h 3"/>
                  <a:gd name="T8" fmla="*/ 0 w 8"/>
                  <a:gd name="T9" fmla="*/ 0 h 3"/>
                  <a:gd name="T10" fmla="*/ 4 w 8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4" y="3"/>
                    </a:moveTo>
                    <a:cubicBezTo>
                      <a:pt x="5" y="3"/>
                      <a:pt x="7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0" name="Freeform 1637">
                <a:extLst>
                  <a:ext uri="{FF2B5EF4-FFF2-40B4-BE49-F238E27FC236}">
                    <a16:creationId xmlns:a16="http://schemas.microsoft.com/office/drawing/2014/main" id="{EDC72D35-D9A6-4D28-90F6-C8EB922A9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0" y="499"/>
                <a:ext cx="101" cy="60"/>
              </a:xfrm>
              <a:custGeom>
                <a:avLst/>
                <a:gdLst>
                  <a:gd name="T0" fmla="*/ 0 w 15"/>
                  <a:gd name="T1" fmla="*/ 1 h 9"/>
                  <a:gd name="T2" fmla="*/ 1 w 15"/>
                  <a:gd name="T3" fmla="*/ 5 h 9"/>
                  <a:gd name="T4" fmla="*/ 1 w 15"/>
                  <a:gd name="T5" fmla="*/ 5 h 9"/>
                  <a:gd name="T6" fmla="*/ 8 w 15"/>
                  <a:gd name="T7" fmla="*/ 9 h 9"/>
                  <a:gd name="T8" fmla="*/ 11 w 15"/>
                  <a:gd name="T9" fmla="*/ 8 h 9"/>
                  <a:gd name="T10" fmla="*/ 11 w 15"/>
                  <a:gd name="T11" fmla="*/ 7 h 9"/>
                  <a:gd name="T12" fmla="*/ 15 w 15"/>
                  <a:gd name="T13" fmla="*/ 0 h 9"/>
                  <a:gd name="T14" fmla="*/ 15 w 15"/>
                  <a:gd name="T15" fmla="*/ 0 h 9"/>
                  <a:gd name="T16" fmla="*/ 0 w 15"/>
                  <a:gd name="T17" fmla="*/ 0 h 9"/>
                  <a:gd name="T18" fmla="*/ 0 w 15"/>
                  <a:gd name="T19" fmla="*/ 1 h 9"/>
                  <a:gd name="T20" fmla="*/ 0 w 15"/>
                  <a:gd name="T2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9">
                    <a:moveTo>
                      <a:pt x="0" y="1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5"/>
                      <a:pt x="7" y="7"/>
                      <a:pt x="8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1" y="4"/>
                      <a:pt x="13" y="2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1" name="Freeform 1638">
                <a:extLst>
                  <a:ext uri="{FF2B5EF4-FFF2-40B4-BE49-F238E27FC236}">
                    <a16:creationId xmlns:a16="http://schemas.microsoft.com/office/drawing/2014/main" id="{4F20AEC5-92F6-4B28-8A7B-833D27D1C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499"/>
                <a:ext cx="107" cy="100"/>
              </a:xfrm>
              <a:custGeom>
                <a:avLst/>
                <a:gdLst>
                  <a:gd name="T0" fmla="*/ 4 w 16"/>
                  <a:gd name="T1" fmla="*/ 0 h 15"/>
                  <a:gd name="T2" fmla="*/ 0 w 16"/>
                  <a:gd name="T3" fmla="*/ 7 h 15"/>
                  <a:gd name="T4" fmla="*/ 0 w 16"/>
                  <a:gd name="T5" fmla="*/ 8 h 15"/>
                  <a:gd name="T6" fmla="*/ 1 w 16"/>
                  <a:gd name="T7" fmla="*/ 11 h 15"/>
                  <a:gd name="T8" fmla="*/ 2 w 16"/>
                  <a:gd name="T9" fmla="*/ 11 h 15"/>
                  <a:gd name="T10" fmla="*/ 9 w 16"/>
                  <a:gd name="T11" fmla="*/ 15 h 15"/>
                  <a:gd name="T12" fmla="*/ 12 w 16"/>
                  <a:gd name="T13" fmla="*/ 15 h 15"/>
                  <a:gd name="T14" fmla="*/ 12 w 16"/>
                  <a:gd name="T15" fmla="*/ 14 h 15"/>
                  <a:gd name="T16" fmla="*/ 16 w 16"/>
                  <a:gd name="T17" fmla="*/ 6 h 15"/>
                  <a:gd name="T18" fmla="*/ 15 w 16"/>
                  <a:gd name="T19" fmla="*/ 4 h 15"/>
                  <a:gd name="T20" fmla="*/ 10 w 16"/>
                  <a:gd name="T21" fmla="*/ 0 h 15"/>
                  <a:gd name="T22" fmla="*/ 7 w 16"/>
                  <a:gd name="T23" fmla="*/ 0 h 15"/>
                  <a:gd name="T24" fmla="*/ 4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4" y="0"/>
                    </a:moveTo>
                    <a:cubicBezTo>
                      <a:pt x="2" y="2"/>
                      <a:pt x="0" y="4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5"/>
                    </a:cubicBezTo>
                    <a:cubicBezTo>
                      <a:pt x="10" y="15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0"/>
                      <a:pt x="14" y="8"/>
                      <a:pt x="16" y="6"/>
                    </a:cubicBezTo>
                    <a:cubicBezTo>
                      <a:pt x="16" y="5"/>
                      <a:pt x="16" y="5"/>
                      <a:pt x="15" y="4"/>
                    </a:cubicBezTo>
                    <a:cubicBezTo>
                      <a:pt x="14" y="2"/>
                      <a:pt x="12" y="0"/>
                      <a:pt x="1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2" name="Freeform 1639">
                <a:extLst>
                  <a:ext uri="{FF2B5EF4-FFF2-40B4-BE49-F238E27FC236}">
                    <a16:creationId xmlns:a16="http://schemas.microsoft.com/office/drawing/2014/main" id="{8E3CA070-F798-4416-A634-EB4F3B01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532"/>
                <a:ext cx="107" cy="113"/>
              </a:xfrm>
              <a:custGeom>
                <a:avLst/>
                <a:gdLst>
                  <a:gd name="T0" fmla="*/ 2 w 16"/>
                  <a:gd name="T1" fmla="*/ 12 h 17"/>
                  <a:gd name="T2" fmla="*/ 9 w 16"/>
                  <a:gd name="T3" fmla="*/ 17 h 17"/>
                  <a:gd name="T4" fmla="*/ 12 w 16"/>
                  <a:gd name="T5" fmla="*/ 16 h 17"/>
                  <a:gd name="T6" fmla="*/ 11 w 16"/>
                  <a:gd name="T7" fmla="*/ 15 h 17"/>
                  <a:gd name="T8" fmla="*/ 16 w 16"/>
                  <a:gd name="T9" fmla="*/ 7 h 17"/>
                  <a:gd name="T10" fmla="*/ 15 w 16"/>
                  <a:gd name="T11" fmla="*/ 5 h 17"/>
                  <a:gd name="T12" fmla="*/ 8 w 16"/>
                  <a:gd name="T13" fmla="*/ 0 h 17"/>
                  <a:gd name="T14" fmla="*/ 7 w 16"/>
                  <a:gd name="T15" fmla="*/ 1 h 17"/>
                  <a:gd name="T16" fmla="*/ 4 w 16"/>
                  <a:gd name="T17" fmla="*/ 1 h 17"/>
                  <a:gd name="T18" fmla="*/ 0 w 16"/>
                  <a:gd name="T19" fmla="*/ 9 h 17"/>
                  <a:gd name="T20" fmla="*/ 0 w 16"/>
                  <a:gd name="T21" fmla="*/ 10 h 17"/>
                  <a:gd name="T22" fmla="*/ 1 w 16"/>
                  <a:gd name="T23" fmla="*/ 12 h 17"/>
                  <a:gd name="T24" fmla="*/ 2 w 16"/>
                  <a:gd name="T25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2" y="12"/>
                    </a:move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3" name="Freeform 1640">
                <a:extLst>
                  <a:ext uri="{FF2B5EF4-FFF2-40B4-BE49-F238E27FC236}">
                    <a16:creationId xmlns:a16="http://schemas.microsoft.com/office/drawing/2014/main" id="{A41037C5-479B-4256-91C2-D115612BD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579"/>
                <a:ext cx="53" cy="93"/>
              </a:xfrm>
              <a:custGeom>
                <a:avLst/>
                <a:gdLst>
                  <a:gd name="T0" fmla="*/ 5 w 8"/>
                  <a:gd name="T1" fmla="*/ 0 h 14"/>
                  <a:gd name="T2" fmla="*/ 0 w 8"/>
                  <a:gd name="T3" fmla="*/ 8 h 14"/>
                  <a:gd name="T4" fmla="*/ 1 w 8"/>
                  <a:gd name="T5" fmla="*/ 9 h 14"/>
                  <a:gd name="T6" fmla="*/ 1 w 8"/>
                  <a:gd name="T7" fmla="*/ 12 h 14"/>
                  <a:gd name="T8" fmla="*/ 3 w 8"/>
                  <a:gd name="T9" fmla="*/ 11 h 14"/>
                  <a:gd name="T10" fmla="*/ 8 w 8"/>
                  <a:gd name="T11" fmla="*/ 14 h 14"/>
                  <a:gd name="T12" fmla="*/ 8 w 8"/>
                  <a:gd name="T13" fmla="*/ 0 h 14"/>
                  <a:gd name="T14" fmla="*/ 7 w 8"/>
                  <a:gd name="T15" fmla="*/ 0 h 14"/>
                  <a:gd name="T16" fmla="*/ 5 w 8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5" y="0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1"/>
                      <a:pt x="3" y="11"/>
                    </a:cubicBezTo>
                    <a:cubicBezTo>
                      <a:pt x="5" y="11"/>
                      <a:pt x="7" y="12"/>
                      <a:pt x="8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4" name="Freeform 1641">
                <a:extLst>
                  <a:ext uri="{FF2B5EF4-FFF2-40B4-BE49-F238E27FC236}">
                    <a16:creationId xmlns:a16="http://schemas.microsoft.com/office/drawing/2014/main" id="{E345B4F3-4045-44B9-8D2B-AC9B18BD2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499"/>
                <a:ext cx="47" cy="13"/>
              </a:xfrm>
              <a:custGeom>
                <a:avLst/>
                <a:gdLst>
                  <a:gd name="T0" fmla="*/ 2 w 7"/>
                  <a:gd name="T1" fmla="*/ 1 h 2"/>
                  <a:gd name="T2" fmla="*/ 3 w 7"/>
                  <a:gd name="T3" fmla="*/ 2 h 2"/>
                  <a:gd name="T4" fmla="*/ 7 w 7"/>
                  <a:gd name="T5" fmla="*/ 0 h 2"/>
                  <a:gd name="T6" fmla="*/ 7 w 7"/>
                  <a:gd name="T7" fmla="*/ 0 h 2"/>
                  <a:gd name="T8" fmla="*/ 0 w 7"/>
                  <a:gd name="T9" fmla="*/ 0 h 2"/>
                  <a:gd name="T10" fmla="*/ 2 w 7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2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5" y="2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5" name="Freeform 1642">
                <a:extLst>
                  <a:ext uri="{FF2B5EF4-FFF2-40B4-BE49-F238E27FC236}">
                    <a16:creationId xmlns:a16="http://schemas.microsoft.com/office/drawing/2014/main" id="{999C8A6D-FD16-4EAA-8C5F-41CAD1924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499"/>
                <a:ext cx="100" cy="53"/>
              </a:xfrm>
              <a:custGeom>
                <a:avLst/>
                <a:gdLst>
                  <a:gd name="T0" fmla="*/ 0 w 15"/>
                  <a:gd name="T1" fmla="*/ 0 h 8"/>
                  <a:gd name="T2" fmla="*/ 2 w 15"/>
                  <a:gd name="T3" fmla="*/ 5 h 8"/>
                  <a:gd name="T4" fmla="*/ 8 w 15"/>
                  <a:gd name="T5" fmla="*/ 8 h 8"/>
                  <a:gd name="T6" fmla="*/ 8 w 15"/>
                  <a:gd name="T7" fmla="*/ 8 h 8"/>
                  <a:gd name="T8" fmla="*/ 12 w 15"/>
                  <a:gd name="T9" fmla="*/ 7 h 8"/>
                  <a:gd name="T10" fmla="*/ 12 w 15"/>
                  <a:gd name="T11" fmla="*/ 7 h 8"/>
                  <a:gd name="T12" fmla="*/ 15 w 15"/>
                  <a:gd name="T13" fmla="*/ 0 h 8"/>
                  <a:gd name="T14" fmla="*/ 15 w 15"/>
                  <a:gd name="T15" fmla="*/ 0 h 8"/>
                  <a:gd name="T16" fmla="*/ 0 w 15"/>
                  <a:gd name="T17" fmla="*/ 0 h 8"/>
                  <a:gd name="T18" fmla="*/ 0 w 15"/>
                  <a:gd name="T19" fmla="*/ 0 h 8"/>
                  <a:gd name="T20" fmla="*/ 0 w 15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0" y="2"/>
                      <a:pt x="1" y="3"/>
                      <a:pt x="2" y="5"/>
                    </a:cubicBezTo>
                    <a:cubicBezTo>
                      <a:pt x="4" y="5"/>
                      <a:pt x="6" y="6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3" y="2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6" name="Freeform 1643">
                <a:extLst>
                  <a:ext uri="{FF2B5EF4-FFF2-40B4-BE49-F238E27FC236}">
                    <a16:creationId xmlns:a16="http://schemas.microsoft.com/office/drawing/2014/main" id="{DCCFC8AD-830B-49F1-940D-3C6AD7C14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499"/>
                <a:ext cx="100" cy="93"/>
              </a:xfrm>
              <a:custGeom>
                <a:avLst/>
                <a:gdLst>
                  <a:gd name="T0" fmla="*/ 3 w 15"/>
                  <a:gd name="T1" fmla="*/ 0 h 14"/>
                  <a:gd name="T2" fmla="*/ 0 w 15"/>
                  <a:gd name="T3" fmla="*/ 7 h 14"/>
                  <a:gd name="T4" fmla="*/ 0 w 15"/>
                  <a:gd name="T5" fmla="*/ 7 h 14"/>
                  <a:gd name="T6" fmla="*/ 1 w 15"/>
                  <a:gd name="T7" fmla="*/ 11 h 14"/>
                  <a:gd name="T8" fmla="*/ 1 w 15"/>
                  <a:gd name="T9" fmla="*/ 11 h 14"/>
                  <a:gd name="T10" fmla="*/ 8 w 15"/>
                  <a:gd name="T11" fmla="*/ 14 h 14"/>
                  <a:gd name="T12" fmla="*/ 11 w 15"/>
                  <a:gd name="T13" fmla="*/ 13 h 14"/>
                  <a:gd name="T14" fmla="*/ 11 w 15"/>
                  <a:gd name="T15" fmla="*/ 13 h 14"/>
                  <a:gd name="T16" fmla="*/ 15 w 15"/>
                  <a:gd name="T17" fmla="*/ 6 h 14"/>
                  <a:gd name="T18" fmla="*/ 14 w 15"/>
                  <a:gd name="T19" fmla="*/ 3 h 14"/>
                  <a:gd name="T20" fmla="*/ 10 w 15"/>
                  <a:gd name="T21" fmla="*/ 0 h 14"/>
                  <a:gd name="T22" fmla="*/ 5 w 15"/>
                  <a:gd name="T23" fmla="*/ 0 h 14"/>
                  <a:gd name="T24" fmla="*/ 3 w 15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0"/>
                    </a:move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2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3" y="8"/>
                      <a:pt x="15" y="6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7" name="Freeform 1644">
                <a:extLst>
                  <a:ext uri="{FF2B5EF4-FFF2-40B4-BE49-F238E27FC236}">
                    <a16:creationId xmlns:a16="http://schemas.microsoft.com/office/drawing/2014/main" id="{A4976DCC-64AF-4E71-91B7-600FB4015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532"/>
                <a:ext cx="106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8" name="Freeform 1645">
                <a:extLst>
                  <a:ext uri="{FF2B5EF4-FFF2-40B4-BE49-F238E27FC236}">
                    <a16:creationId xmlns:a16="http://schemas.microsoft.com/office/drawing/2014/main" id="{AC2DCBDE-3531-4363-B85F-7CBF91918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57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9" name="Freeform 1646">
                <a:extLst>
                  <a:ext uri="{FF2B5EF4-FFF2-40B4-BE49-F238E27FC236}">
                    <a16:creationId xmlns:a16="http://schemas.microsoft.com/office/drawing/2014/main" id="{8852EB89-FC73-4514-95FB-5412358E5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612"/>
                <a:ext cx="114" cy="107"/>
              </a:xfrm>
              <a:custGeom>
                <a:avLst/>
                <a:gdLst>
                  <a:gd name="T0" fmla="*/ 3 w 17"/>
                  <a:gd name="T1" fmla="*/ 12 h 16"/>
                  <a:gd name="T2" fmla="*/ 10 w 17"/>
                  <a:gd name="T3" fmla="*/ 16 h 16"/>
                  <a:gd name="T4" fmla="*/ 12 w 17"/>
                  <a:gd name="T5" fmla="*/ 16 h 16"/>
                  <a:gd name="T6" fmla="*/ 12 w 17"/>
                  <a:gd name="T7" fmla="*/ 15 h 16"/>
                  <a:gd name="T8" fmla="*/ 17 w 17"/>
                  <a:gd name="T9" fmla="*/ 7 h 16"/>
                  <a:gd name="T10" fmla="*/ 16 w 17"/>
                  <a:gd name="T11" fmla="*/ 5 h 16"/>
                  <a:gd name="T12" fmla="*/ 9 w 17"/>
                  <a:gd name="T13" fmla="*/ 0 h 16"/>
                  <a:gd name="T14" fmla="*/ 8 w 17"/>
                  <a:gd name="T15" fmla="*/ 0 h 16"/>
                  <a:gd name="T16" fmla="*/ 5 w 17"/>
                  <a:gd name="T17" fmla="*/ 1 h 16"/>
                  <a:gd name="T18" fmla="*/ 0 w 17"/>
                  <a:gd name="T19" fmla="*/ 8 h 16"/>
                  <a:gd name="T20" fmla="*/ 1 w 17"/>
                  <a:gd name="T21" fmla="*/ 9 h 16"/>
                  <a:gd name="T22" fmla="*/ 2 w 17"/>
                  <a:gd name="T23" fmla="*/ 12 h 16"/>
                  <a:gd name="T24" fmla="*/ 3 w 17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3" y="12"/>
                    </a:move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0" name="Freeform 1647">
                <a:extLst>
                  <a:ext uri="{FF2B5EF4-FFF2-40B4-BE49-F238E27FC236}">
                    <a16:creationId xmlns:a16="http://schemas.microsoft.com/office/drawing/2014/main" id="{AC760077-83DE-45E3-9AAE-E00A725A0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8" y="652"/>
                <a:ext cx="93" cy="114"/>
              </a:xfrm>
              <a:custGeom>
                <a:avLst/>
                <a:gdLst>
                  <a:gd name="T0" fmla="*/ 0 w 14"/>
                  <a:gd name="T1" fmla="*/ 9 h 17"/>
                  <a:gd name="T2" fmla="*/ 0 w 14"/>
                  <a:gd name="T3" fmla="*/ 10 h 17"/>
                  <a:gd name="T4" fmla="*/ 1 w 14"/>
                  <a:gd name="T5" fmla="*/ 12 h 17"/>
                  <a:gd name="T6" fmla="*/ 2 w 14"/>
                  <a:gd name="T7" fmla="*/ 12 h 17"/>
                  <a:gd name="T8" fmla="*/ 10 w 14"/>
                  <a:gd name="T9" fmla="*/ 17 h 17"/>
                  <a:gd name="T10" fmla="*/ 12 w 14"/>
                  <a:gd name="T11" fmla="*/ 16 h 17"/>
                  <a:gd name="T12" fmla="*/ 12 w 14"/>
                  <a:gd name="T13" fmla="*/ 15 h 17"/>
                  <a:gd name="T14" fmla="*/ 14 w 14"/>
                  <a:gd name="T15" fmla="*/ 9 h 17"/>
                  <a:gd name="T16" fmla="*/ 14 w 14"/>
                  <a:gd name="T17" fmla="*/ 3 h 17"/>
                  <a:gd name="T18" fmla="*/ 9 w 14"/>
                  <a:gd name="T19" fmla="*/ 0 h 17"/>
                  <a:gd name="T20" fmla="*/ 7 w 14"/>
                  <a:gd name="T21" fmla="*/ 1 h 17"/>
                  <a:gd name="T22" fmla="*/ 5 w 14"/>
                  <a:gd name="T23" fmla="*/ 1 h 17"/>
                  <a:gd name="T24" fmla="*/ 0 w 14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3"/>
                      <a:pt x="13" y="11"/>
                      <a:pt x="14" y="9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1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1" name="Freeform 1648">
                <a:extLst>
                  <a:ext uri="{FF2B5EF4-FFF2-40B4-BE49-F238E27FC236}">
                    <a16:creationId xmlns:a16="http://schemas.microsoft.com/office/drawing/2014/main" id="{4D30CCB3-CF81-46BB-BAC2-BBC2D5E02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712"/>
                <a:ext cx="13" cy="60"/>
              </a:xfrm>
              <a:custGeom>
                <a:avLst/>
                <a:gdLst>
                  <a:gd name="T0" fmla="*/ 2 w 2"/>
                  <a:gd name="T1" fmla="*/ 9 h 9"/>
                  <a:gd name="T2" fmla="*/ 2 w 2"/>
                  <a:gd name="T3" fmla="*/ 9 h 9"/>
                  <a:gd name="T4" fmla="*/ 2 w 2"/>
                  <a:gd name="T5" fmla="*/ 0 h 9"/>
                  <a:gd name="T6" fmla="*/ 0 w 2"/>
                  <a:gd name="T7" fmla="*/ 6 h 9"/>
                  <a:gd name="T8" fmla="*/ 0 w 2"/>
                  <a:gd name="T9" fmla="*/ 7 h 9"/>
                  <a:gd name="T10" fmla="*/ 1 w 2"/>
                  <a:gd name="T11" fmla="*/ 9 h 9"/>
                  <a:gd name="T12" fmla="*/ 2 w 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2" name="Freeform 1649">
                <a:extLst>
                  <a:ext uri="{FF2B5EF4-FFF2-40B4-BE49-F238E27FC236}">
                    <a16:creationId xmlns:a16="http://schemas.microsoft.com/office/drawing/2014/main" id="{24DB8308-5CFE-4C49-A71E-1ED3AC907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499"/>
                <a:ext cx="40" cy="0"/>
              </a:xfrm>
              <a:custGeom>
                <a:avLst/>
                <a:gdLst>
                  <a:gd name="T0" fmla="*/ 2 w 6"/>
                  <a:gd name="T1" fmla="*/ 6 w 6"/>
                  <a:gd name="T2" fmla="*/ 0 w 6"/>
                  <a:gd name="T3" fmla="*/ 1 w 6"/>
                  <a:gd name="T4" fmla="*/ 2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3" name="Freeform 1650">
                <a:extLst>
                  <a:ext uri="{FF2B5EF4-FFF2-40B4-BE49-F238E27FC236}">
                    <a16:creationId xmlns:a16="http://schemas.microsoft.com/office/drawing/2014/main" id="{96A3A744-68E5-42EA-860E-39B771CFC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499"/>
                <a:ext cx="93" cy="46"/>
              </a:xfrm>
              <a:custGeom>
                <a:avLst/>
                <a:gdLst>
                  <a:gd name="T0" fmla="*/ 7 w 14"/>
                  <a:gd name="T1" fmla="*/ 7 h 7"/>
                  <a:gd name="T2" fmla="*/ 12 w 14"/>
                  <a:gd name="T3" fmla="*/ 5 h 7"/>
                  <a:gd name="T4" fmla="*/ 14 w 14"/>
                  <a:gd name="T5" fmla="*/ 0 h 7"/>
                  <a:gd name="T6" fmla="*/ 14 w 14"/>
                  <a:gd name="T7" fmla="*/ 0 h 7"/>
                  <a:gd name="T8" fmla="*/ 14 w 14"/>
                  <a:gd name="T9" fmla="*/ 0 h 7"/>
                  <a:gd name="T10" fmla="*/ 0 w 14"/>
                  <a:gd name="T11" fmla="*/ 0 h 7"/>
                  <a:gd name="T12" fmla="*/ 0 w 14"/>
                  <a:gd name="T13" fmla="*/ 0 h 7"/>
                  <a:gd name="T14" fmla="*/ 2 w 14"/>
                  <a:gd name="T15" fmla="*/ 5 h 7"/>
                  <a:gd name="T16" fmla="*/ 6 w 14"/>
                  <a:gd name="T17" fmla="*/ 7 h 7"/>
                  <a:gd name="T18" fmla="*/ 7 w 14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7">
                    <a:moveTo>
                      <a:pt x="7" y="7"/>
                    </a:moveTo>
                    <a:cubicBezTo>
                      <a:pt x="9" y="7"/>
                      <a:pt x="10" y="6"/>
                      <a:pt x="12" y="5"/>
                    </a:cubicBezTo>
                    <a:cubicBezTo>
                      <a:pt x="12" y="3"/>
                      <a:pt x="13" y="2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5" y="5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4" name="Freeform 1651">
                <a:extLst>
                  <a:ext uri="{FF2B5EF4-FFF2-40B4-BE49-F238E27FC236}">
                    <a16:creationId xmlns:a16="http://schemas.microsoft.com/office/drawing/2014/main" id="{20B634E9-E31A-48E5-AF9D-9B9F8E153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499"/>
                <a:ext cx="101" cy="86"/>
              </a:xfrm>
              <a:custGeom>
                <a:avLst/>
                <a:gdLst>
                  <a:gd name="T0" fmla="*/ 3 w 15"/>
                  <a:gd name="T1" fmla="*/ 0 h 13"/>
                  <a:gd name="T2" fmla="*/ 1 w 15"/>
                  <a:gd name="T3" fmla="*/ 5 h 13"/>
                  <a:gd name="T4" fmla="*/ 0 w 15"/>
                  <a:gd name="T5" fmla="*/ 6 h 13"/>
                  <a:gd name="T6" fmla="*/ 2 w 15"/>
                  <a:gd name="T7" fmla="*/ 11 h 13"/>
                  <a:gd name="T8" fmla="*/ 7 w 15"/>
                  <a:gd name="T9" fmla="*/ 13 h 13"/>
                  <a:gd name="T10" fmla="*/ 8 w 15"/>
                  <a:gd name="T11" fmla="*/ 13 h 13"/>
                  <a:gd name="T12" fmla="*/ 12 w 15"/>
                  <a:gd name="T13" fmla="*/ 12 h 13"/>
                  <a:gd name="T14" fmla="*/ 15 w 15"/>
                  <a:gd name="T15" fmla="*/ 6 h 13"/>
                  <a:gd name="T16" fmla="*/ 15 w 15"/>
                  <a:gd name="T17" fmla="*/ 6 h 13"/>
                  <a:gd name="T18" fmla="*/ 13 w 15"/>
                  <a:gd name="T19" fmla="*/ 1 h 13"/>
                  <a:gd name="T20" fmla="*/ 11 w 15"/>
                  <a:gd name="T21" fmla="*/ 0 h 13"/>
                  <a:gd name="T22" fmla="*/ 4 w 15"/>
                  <a:gd name="T23" fmla="*/ 0 h 13"/>
                  <a:gd name="T24" fmla="*/ 3 w 15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3">
                    <a:moveTo>
                      <a:pt x="3" y="0"/>
                    </a:moveTo>
                    <a:cubicBezTo>
                      <a:pt x="2" y="2"/>
                      <a:pt x="1" y="3"/>
                      <a:pt x="1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4" y="11"/>
                      <a:pt x="6" y="12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9" y="13"/>
                      <a:pt x="11" y="13"/>
                      <a:pt x="12" y="12"/>
                    </a:cubicBezTo>
                    <a:cubicBezTo>
                      <a:pt x="12" y="9"/>
                      <a:pt x="13" y="7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4" y="3"/>
                      <a:pt x="13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5" name="Freeform 1652">
                <a:extLst>
                  <a:ext uri="{FF2B5EF4-FFF2-40B4-BE49-F238E27FC236}">
                    <a16:creationId xmlns:a16="http://schemas.microsoft.com/office/drawing/2014/main" id="{E349DE56-D8C5-4153-AC64-C8F71ECE9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532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2 w 15"/>
                  <a:gd name="T7" fmla="*/ 13 h 15"/>
                  <a:gd name="T8" fmla="*/ 15 w 15"/>
                  <a:gd name="T9" fmla="*/ 7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7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6" name="Freeform 1653">
                <a:extLst>
                  <a:ext uri="{FF2B5EF4-FFF2-40B4-BE49-F238E27FC236}">
                    <a16:creationId xmlns:a16="http://schemas.microsoft.com/office/drawing/2014/main" id="{9C442553-349A-47DC-8E50-A05CBAD38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0" y="572"/>
                <a:ext cx="100" cy="100"/>
              </a:xfrm>
              <a:custGeom>
                <a:avLst/>
                <a:gdLst>
                  <a:gd name="T0" fmla="*/ 0 w 15"/>
                  <a:gd name="T1" fmla="*/ 7 h 15"/>
                  <a:gd name="T2" fmla="*/ 0 w 15"/>
                  <a:gd name="T3" fmla="*/ 7 h 15"/>
                  <a:gd name="T4" fmla="*/ 1 w 15"/>
                  <a:gd name="T5" fmla="*/ 12 h 15"/>
                  <a:gd name="T6" fmla="*/ 7 w 15"/>
                  <a:gd name="T7" fmla="*/ 15 h 15"/>
                  <a:gd name="T8" fmla="*/ 7 w 15"/>
                  <a:gd name="T9" fmla="*/ 15 h 15"/>
                  <a:gd name="T10" fmla="*/ 11 w 15"/>
                  <a:gd name="T11" fmla="*/ 14 h 15"/>
                  <a:gd name="T12" fmla="*/ 15 w 15"/>
                  <a:gd name="T13" fmla="*/ 7 h 15"/>
                  <a:gd name="T14" fmla="*/ 14 w 15"/>
                  <a:gd name="T15" fmla="*/ 3 h 15"/>
                  <a:gd name="T16" fmla="*/ 7 w 15"/>
                  <a:gd name="T17" fmla="*/ 0 h 15"/>
                  <a:gd name="T18" fmla="*/ 7 w 15"/>
                  <a:gd name="T19" fmla="*/ 0 h 15"/>
                  <a:gd name="T20" fmla="*/ 3 w 15"/>
                  <a:gd name="T21" fmla="*/ 1 h 15"/>
                  <a:gd name="T22" fmla="*/ 0 w 15"/>
                  <a:gd name="T2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5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7" name="Freeform 1654">
                <a:extLst>
                  <a:ext uri="{FF2B5EF4-FFF2-40B4-BE49-F238E27FC236}">
                    <a16:creationId xmlns:a16="http://schemas.microsoft.com/office/drawing/2014/main" id="{EC62F993-8A9D-4526-A246-0BC6C8FC4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612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5 w 16"/>
                  <a:gd name="T11" fmla="*/ 4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8 h 15"/>
                  <a:gd name="T20" fmla="*/ 2 w 16"/>
                  <a:gd name="T21" fmla="*/ 12 h 15"/>
                  <a:gd name="T22" fmla="*/ 2 w 16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8" name="Freeform 1655">
                <a:extLst>
                  <a:ext uri="{FF2B5EF4-FFF2-40B4-BE49-F238E27FC236}">
                    <a16:creationId xmlns:a16="http://schemas.microsoft.com/office/drawing/2014/main" id="{CA74EDC2-2F50-4A6C-ADB2-5FAEAFA2C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65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9" name="Freeform 1656">
                <a:extLst>
                  <a:ext uri="{FF2B5EF4-FFF2-40B4-BE49-F238E27FC236}">
                    <a16:creationId xmlns:a16="http://schemas.microsoft.com/office/drawing/2014/main" id="{BC928E2C-477C-4EA4-B897-95B008F130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692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6 w 16"/>
                  <a:gd name="T11" fmla="*/ 4 h 16"/>
                  <a:gd name="T12" fmla="*/ 9 w 16"/>
                  <a:gd name="T13" fmla="*/ 0 h 16"/>
                  <a:gd name="T14" fmla="*/ 8 w 16"/>
                  <a:gd name="T15" fmla="*/ 0 h 16"/>
                  <a:gd name="T16" fmla="*/ 5 w 16"/>
                  <a:gd name="T17" fmla="*/ 1 h 16"/>
                  <a:gd name="T18" fmla="*/ 0 w 16"/>
                  <a:gd name="T19" fmla="*/ 8 h 16"/>
                  <a:gd name="T20" fmla="*/ 1 w 16"/>
                  <a:gd name="T21" fmla="*/ 9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0" name="Freeform 1657">
                <a:extLst>
                  <a:ext uri="{FF2B5EF4-FFF2-40B4-BE49-F238E27FC236}">
                    <a16:creationId xmlns:a16="http://schemas.microsoft.com/office/drawing/2014/main" id="{6F6DDC12-8C69-48CF-B5D4-1D4F5DFD5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7" y="732"/>
                <a:ext cx="107" cy="114"/>
              </a:xfrm>
              <a:custGeom>
                <a:avLst/>
                <a:gdLst>
                  <a:gd name="T0" fmla="*/ 0 w 16"/>
                  <a:gd name="T1" fmla="*/ 8 h 17"/>
                  <a:gd name="T2" fmla="*/ 0 w 16"/>
                  <a:gd name="T3" fmla="*/ 9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2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0 h 17"/>
                  <a:gd name="T22" fmla="*/ 4 w 16"/>
                  <a:gd name="T23" fmla="*/ 1 h 17"/>
                  <a:gd name="T24" fmla="*/ 0 w 16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1" name="Freeform 1658">
                <a:extLst>
                  <a:ext uri="{FF2B5EF4-FFF2-40B4-BE49-F238E27FC236}">
                    <a16:creationId xmlns:a16="http://schemas.microsoft.com/office/drawing/2014/main" id="{62F318F1-0EE1-44F5-9A19-F462E42C3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772"/>
                <a:ext cx="53" cy="100"/>
              </a:xfrm>
              <a:custGeom>
                <a:avLst/>
                <a:gdLst>
                  <a:gd name="T0" fmla="*/ 7 w 8"/>
                  <a:gd name="T1" fmla="*/ 0 h 15"/>
                  <a:gd name="T2" fmla="*/ 4 w 8"/>
                  <a:gd name="T3" fmla="*/ 1 h 15"/>
                  <a:gd name="T4" fmla="*/ 0 w 8"/>
                  <a:gd name="T5" fmla="*/ 9 h 15"/>
                  <a:gd name="T6" fmla="*/ 0 w 8"/>
                  <a:gd name="T7" fmla="*/ 10 h 15"/>
                  <a:gd name="T8" fmla="*/ 1 w 8"/>
                  <a:gd name="T9" fmla="*/ 12 h 15"/>
                  <a:gd name="T10" fmla="*/ 2 w 8"/>
                  <a:gd name="T11" fmla="*/ 12 h 15"/>
                  <a:gd name="T12" fmla="*/ 8 w 8"/>
                  <a:gd name="T13" fmla="*/ 15 h 15"/>
                  <a:gd name="T14" fmla="*/ 8 w 8"/>
                  <a:gd name="T15" fmla="*/ 0 h 15"/>
                  <a:gd name="T16" fmla="*/ 8 w 8"/>
                  <a:gd name="T17" fmla="*/ 0 h 15"/>
                  <a:gd name="T18" fmla="*/ 7 w 8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5">
                    <a:moveTo>
                      <a:pt x="7" y="0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2" name="Freeform 1659">
                <a:extLst>
                  <a:ext uri="{FF2B5EF4-FFF2-40B4-BE49-F238E27FC236}">
                    <a16:creationId xmlns:a16="http://schemas.microsoft.com/office/drawing/2014/main" id="{375D0715-331C-49AF-90E8-F8AA9E420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499"/>
                <a:ext cx="94" cy="40"/>
              </a:xfrm>
              <a:custGeom>
                <a:avLst/>
                <a:gdLst>
                  <a:gd name="T0" fmla="*/ 3 w 14"/>
                  <a:gd name="T1" fmla="*/ 4 h 6"/>
                  <a:gd name="T2" fmla="*/ 5 w 14"/>
                  <a:gd name="T3" fmla="*/ 5 h 6"/>
                  <a:gd name="T4" fmla="*/ 7 w 14"/>
                  <a:gd name="T5" fmla="*/ 6 h 6"/>
                  <a:gd name="T6" fmla="*/ 13 w 14"/>
                  <a:gd name="T7" fmla="*/ 3 h 6"/>
                  <a:gd name="T8" fmla="*/ 14 w 14"/>
                  <a:gd name="T9" fmla="*/ 1 h 6"/>
                  <a:gd name="T10" fmla="*/ 14 w 14"/>
                  <a:gd name="T11" fmla="*/ 0 h 6"/>
                  <a:gd name="T12" fmla="*/ 0 w 14"/>
                  <a:gd name="T13" fmla="*/ 0 h 6"/>
                  <a:gd name="T14" fmla="*/ 3 w 14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6">
                    <a:moveTo>
                      <a:pt x="3" y="4"/>
                    </a:moveTo>
                    <a:cubicBezTo>
                      <a:pt x="4" y="5"/>
                      <a:pt x="4" y="5"/>
                      <a:pt x="5" y="5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9" y="6"/>
                      <a:pt x="11" y="5"/>
                      <a:pt x="13" y="3"/>
                    </a:cubicBezTo>
                    <a:cubicBezTo>
                      <a:pt x="13" y="2"/>
                      <a:pt x="13" y="2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3" name="Freeform 1660">
                <a:extLst>
                  <a:ext uri="{FF2B5EF4-FFF2-40B4-BE49-F238E27FC236}">
                    <a16:creationId xmlns:a16="http://schemas.microsoft.com/office/drawing/2014/main" id="{FE201122-5A37-46FF-ABCE-8CD361509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499"/>
                <a:ext cx="94" cy="80"/>
              </a:xfrm>
              <a:custGeom>
                <a:avLst/>
                <a:gdLst>
                  <a:gd name="T0" fmla="*/ 3 w 14"/>
                  <a:gd name="T1" fmla="*/ 10 h 12"/>
                  <a:gd name="T2" fmla="*/ 5 w 14"/>
                  <a:gd name="T3" fmla="*/ 12 h 12"/>
                  <a:gd name="T4" fmla="*/ 7 w 14"/>
                  <a:gd name="T5" fmla="*/ 12 h 12"/>
                  <a:gd name="T6" fmla="*/ 12 w 14"/>
                  <a:gd name="T7" fmla="*/ 10 h 12"/>
                  <a:gd name="T8" fmla="*/ 14 w 14"/>
                  <a:gd name="T9" fmla="*/ 7 h 12"/>
                  <a:gd name="T10" fmla="*/ 14 w 14"/>
                  <a:gd name="T11" fmla="*/ 5 h 12"/>
                  <a:gd name="T12" fmla="*/ 12 w 14"/>
                  <a:gd name="T13" fmla="*/ 0 h 12"/>
                  <a:gd name="T14" fmla="*/ 11 w 14"/>
                  <a:gd name="T15" fmla="*/ 0 h 12"/>
                  <a:gd name="T16" fmla="*/ 3 w 14"/>
                  <a:gd name="T17" fmla="*/ 0 h 12"/>
                  <a:gd name="T18" fmla="*/ 2 w 14"/>
                  <a:gd name="T19" fmla="*/ 1 h 12"/>
                  <a:gd name="T20" fmla="*/ 1 w 14"/>
                  <a:gd name="T21" fmla="*/ 3 h 12"/>
                  <a:gd name="T22" fmla="*/ 0 w 14"/>
                  <a:gd name="T23" fmla="*/ 5 h 12"/>
                  <a:gd name="T24" fmla="*/ 3 w 14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2">
                    <a:moveTo>
                      <a:pt x="3" y="10"/>
                    </a:moveTo>
                    <a:cubicBezTo>
                      <a:pt x="4" y="11"/>
                      <a:pt x="4" y="11"/>
                      <a:pt x="5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9" y="12"/>
                      <a:pt x="11" y="11"/>
                      <a:pt x="12" y="10"/>
                    </a:cubicBezTo>
                    <a:cubicBezTo>
                      <a:pt x="12" y="9"/>
                      <a:pt x="13" y="8"/>
                      <a:pt x="14" y="7"/>
                    </a:cubicBezTo>
                    <a:cubicBezTo>
                      <a:pt x="14" y="6"/>
                      <a:pt x="14" y="6"/>
                      <a:pt x="14" y="5"/>
                    </a:cubicBezTo>
                    <a:cubicBezTo>
                      <a:pt x="14" y="3"/>
                      <a:pt x="13" y="1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7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4" name="Freeform 1661">
                <a:extLst>
                  <a:ext uri="{FF2B5EF4-FFF2-40B4-BE49-F238E27FC236}">
                    <a16:creationId xmlns:a16="http://schemas.microsoft.com/office/drawing/2014/main" id="{733A9F87-3DE2-458E-920B-4EE5677A1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525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1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1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1"/>
                      <a:pt x="12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5" name="Freeform 1662">
                <a:extLst>
                  <a:ext uri="{FF2B5EF4-FFF2-40B4-BE49-F238E27FC236}">
                    <a16:creationId xmlns:a16="http://schemas.microsoft.com/office/drawing/2014/main" id="{099DF3D8-F1FF-44A2-A809-0C542245A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565"/>
                <a:ext cx="101" cy="100"/>
              </a:xfrm>
              <a:custGeom>
                <a:avLst/>
                <a:gdLst>
                  <a:gd name="T0" fmla="*/ 3 w 15"/>
                  <a:gd name="T1" fmla="*/ 2 h 15"/>
                  <a:gd name="T2" fmla="*/ 0 w 15"/>
                  <a:gd name="T3" fmla="*/ 7 h 15"/>
                  <a:gd name="T4" fmla="*/ 0 w 15"/>
                  <a:gd name="T5" fmla="*/ 8 h 15"/>
                  <a:gd name="T6" fmla="*/ 2 w 15"/>
                  <a:gd name="T7" fmla="*/ 12 h 15"/>
                  <a:gd name="T8" fmla="*/ 7 w 15"/>
                  <a:gd name="T9" fmla="*/ 15 h 15"/>
                  <a:gd name="T10" fmla="*/ 8 w 15"/>
                  <a:gd name="T11" fmla="*/ 15 h 15"/>
                  <a:gd name="T12" fmla="*/ 12 w 15"/>
                  <a:gd name="T13" fmla="*/ 13 h 15"/>
                  <a:gd name="T14" fmla="*/ 15 w 15"/>
                  <a:gd name="T15" fmla="*/ 8 h 15"/>
                  <a:gd name="T16" fmla="*/ 15 w 15"/>
                  <a:gd name="T17" fmla="*/ 8 h 15"/>
                  <a:gd name="T18" fmla="*/ 13 w 15"/>
                  <a:gd name="T19" fmla="*/ 3 h 15"/>
                  <a:gd name="T20" fmla="*/ 8 w 15"/>
                  <a:gd name="T21" fmla="*/ 1 h 15"/>
                  <a:gd name="T22" fmla="*/ 8 w 15"/>
                  <a:gd name="T23" fmla="*/ 0 h 15"/>
                  <a:gd name="T24" fmla="*/ 3 w 15"/>
                  <a:gd name="T2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3" y="2"/>
                    </a:moveTo>
                    <a:cubicBezTo>
                      <a:pt x="1" y="4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10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6" name="Freeform 1663">
                <a:extLst>
                  <a:ext uri="{FF2B5EF4-FFF2-40B4-BE49-F238E27FC236}">
                    <a16:creationId xmlns:a16="http://schemas.microsoft.com/office/drawing/2014/main" id="{C16A3E4D-ED44-4FF5-8CF3-6617FFCFC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612"/>
                <a:ext cx="101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1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7" name="Freeform 1664">
                <a:extLst>
                  <a:ext uri="{FF2B5EF4-FFF2-40B4-BE49-F238E27FC236}">
                    <a16:creationId xmlns:a16="http://schemas.microsoft.com/office/drawing/2014/main" id="{85690323-895E-475C-8AD4-84AAD2E86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652"/>
                <a:ext cx="107" cy="100"/>
              </a:xfrm>
              <a:custGeom>
                <a:avLst/>
                <a:gdLst>
                  <a:gd name="T0" fmla="*/ 4 w 16"/>
                  <a:gd name="T1" fmla="*/ 1 h 15"/>
                  <a:gd name="T2" fmla="*/ 0 w 16"/>
                  <a:gd name="T3" fmla="*/ 7 h 15"/>
                  <a:gd name="T4" fmla="*/ 0 w 16"/>
                  <a:gd name="T5" fmla="*/ 7 h 15"/>
                  <a:gd name="T6" fmla="*/ 2 w 16"/>
                  <a:gd name="T7" fmla="*/ 12 h 15"/>
                  <a:gd name="T8" fmla="*/ 8 w 16"/>
                  <a:gd name="T9" fmla="*/ 15 h 15"/>
                  <a:gd name="T10" fmla="*/ 8 w 16"/>
                  <a:gd name="T11" fmla="*/ 15 h 15"/>
                  <a:gd name="T12" fmla="*/ 12 w 16"/>
                  <a:gd name="T13" fmla="*/ 13 h 15"/>
                  <a:gd name="T14" fmla="*/ 12 w 16"/>
                  <a:gd name="T15" fmla="*/ 13 h 15"/>
                  <a:gd name="T16" fmla="*/ 16 w 16"/>
                  <a:gd name="T17" fmla="*/ 7 h 15"/>
                  <a:gd name="T18" fmla="*/ 14 w 16"/>
                  <a:gd name="T19" fmla="*/ 3 h 15"/>
                  <a:gd name="T20" fmla="*/ 8 w 16"/>
                  <a:gd name="T21" fmla="*/ 0 h 15"/>
                  <a:gd name="T22" fmla="*/ 8 w 16"/>
                  <a:gd name="T23" fmla="*/ 0 h 15"/>
                  <a:gd name="T24" fmla="*/ 4 w 16"/>
                  <a:gd name="T2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4" y="1"/>
                    </a:moveTo>
                    <a:cubicBezTo>
                      <a:pt x="2" y="2"/>
                      <a:pt x="1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8" name="Freeform 1665">
                <a:extLst>
                  <a:ext uri="{FF2B5EF4-FFF2-40B4-BE49-F238E27FC236}">
                    <a16:creationId xmlns:a16="http://schemas.microsoft.com/office/drawing/2014/main" id="{A579E54A-6ED7-4588-8DF1-EEAD81B8A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692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8 w 15"/>
                  <a:gd name="T13" fmla="*/ 0 h 15"/>
                  <a:gd name="T14" fmla="*/ 8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9" name="Freeform 1666">
                <a:extLst>
                  <a:ext uri="{FF2B5EF4-FFF2-40B4-BE49-F238E27FC236}">
                    <a16:creationId xmlns:a16="http://schemas.microsoft.com/office/drawing/2014/main" id="{5A476C74-80B0-430F-81EF-2E38899D0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732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6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0" name="Freeform 1667">
                <a:extLst>
                  <a:ext uri="{FF2B5EF4-FFF2-40B4-BE49-F238E27FC236}">
                    <a16:creationId xmlns:a16="http://schemas.microsoft.com/office/drawing/2014/main" id="{0B69504F-629F-4822-BED7-1701A7427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772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7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9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1" name="Freeform 1668">
                <a:extLst>
                  <a:ext uri="{FF2B5EF4-FFF2-40B4-BE49-F238E27FC236}">
                    <a16:creationId xmlns:a16="http://schemas.microsoft.com/office/drawing/2014/main" id="{377106F4-EF17-4D39-9A69-ED78343A2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81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2" name="Freeform 1669">
                <a:extLst>
                  <a:ext uri="{FF2B5EF4-FFF2-40B4-BE49-F238E27FC236}">
                    <a16:creationId xmlns:a16="http://schemas.microsoft.com/office/drawing/2014/main" id="{C743B102-D4C6-4A29-9557-3EA1C7476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852"/>
                <a:ext cx="100" cy="114"/>
              </a:xfrm>
              <a:custGeom>
                <a:avLst/>
                <a:gdLst>
                  <a:gd name="T0" fmla="*/ 9 w 15"/>
                  <a:gd name="T1" fmla="*/ 0 h 17"/>
                  <a:gd name="T2" fmla="*/ 8 w 15"/>
                  <a:gd name="T3" fmla="*/ 0 h 17"/>
                  <a:gd name="T4" fmla="*/ 5 w 15"/>
                  <a:gd name="T5" fmla="*/ 1 h 17"/>
                  <a:gd name="T6" fmla="*/ 0 w 15"/>
                  <a:gd name="T7" fmla="*/ 8 h 17"/>
                  <a:gd name="T8" fmla="*/ 1 w 15"/>
                  <a:gd name="T9" fmla="*/ 9 h 17"/>
                  <a:gd name="T10" fmla="*/ 1 w 15"/>
                  <a:gd name="T11" fmla="*/ 12 h 17"/>
                  <a:gd name="T12" fmla="*/ 3 w 15"/>
                  <a:gd name="T13" fmla="*/ 12 h 17"/>
                  <a:gd name="T14" fmla="*/ 10 w 15"/>
                  <a:gd name="T15" fmla="*/ 17 h 17"/>
                  <a:gd name="T16" fmla="*/ 12 w 15"/>
                  <a:gd name="T17" fmla="*/ 16 h 17"/>
                  <a:gd name="T18" fmla="*/ 12 w 15"/>
                  <a:gd name="T19" fmla="*/ 15 h 17"/>
                  <a:gd name="T20" fmla="*/ 15 w 15"/>
                  <a:gd name="T21" fmla="*/ 8 h 17"/>
                  <a:gd name="T22" fmla="*/ 15 w 15"/>
                  <a:gd name="T23" fmla="*/ 3 h 17"/>
                  <a:gd name="T24" fmla="*/ 9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3" y="10"/>
                      <a:pt x="15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3" name="Freeform 1670">
                <a:extLst>
                  <a:ext uri="{FF2B5EF4-FFF2-40B4-BE49-F238E27FC236}">
                    <a16:creationId xmlns:a16="http://schemas.microsoft.com/office/drawing/2014/main" id="{33D7AADE-CC90-4FEB-97AD-4F6FDE54B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906"/>
                <a:ext cx="20" cy="66"/>
              </a:xfrm>
              <a:custGeom>
                <a:avLst/>
                <a:gdLst>
                  <a:gd name="T0" fmla="*/ 0 w 3"/>
                  <a:gd name="T1" fmla="*/ 7 h 10"/>
                  <a:gd name="T2" fmla="*/ 0 w 3"/>
                  <a:gd name="T3" fmla="*/ 8 h 10"/>
                  <a:gd name="T4" fmla="*/ 1 w 3"/>
                  <a:gd name="T5" fmla="*/ 10 h 10"/>
                  <a:gd name="T6" fmla="*/ 2 w 3"/>
                  <a:gd name="T7" fmla="*/ 10 h 10"/>
                  <a:gd name="T8" fmla="*/ 3 w 3"/>
                  <a:gd name="T9" fmla="*/ 10 h 10"/>
                  <a:gd name="T10" fmla="*/ 3 w 3"/>
                  <a:gd name="T11" fmla="*/ 0 h 10"/>
                  <a:gd name="T12" fmla="*/ 0 w 3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4" name="Freeform 1671">
                <a:extLst>
                  <a:ext uri="{FF2B5EF4-FFF2-40B4-BE49-F238E27FC236}">
                    <a16:creationId xmlns:a16="http://schemas.microsoft.com/office/drawing/2014/main" id="{4E7F10E0-44CF-405A-986B-CD06ACFAF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1" y="499"/>
                <a:ext cx="87" cy="26"/>
              </a:xfrm>
              <a:custGeom>
                <a:avLst/>
                <a:gdLst>
                  <a:gd name="T0" fmla="*/ 6 w 13"/>
                  <a:gd name="T1" fmla="*/ 4 h 4"/>
                  <a:gd name="T2" fmla="*/ 13 w 13"/>
                  <a:gd name="T3" fmla="*/ 0 h 4"/>
                  <a:gd name="T4" fmla="*/ 0 w 13"/>
                  <a:gd name="T5" fmla="*/ 0 h 4"/>
                  <a:gd name="T6" fmla="*/ 6 w 1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6" y="4"/>
                    </a:moveTo>
                    <a:cubicBezTo>
                      <a:pt x="9" y="4"/>
                      <a:pt x="12" y="2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5" name="Freeform 1672">
                <a:extLst>
                  <a:ext uri="{FF2B5EF4-FFF2-40B4-BE49-F238E27FC236}">
                    <a16:creationId xmlns:a16="http://schemas.microsoft.com/office/drawing/2014/main" id="{BA06CDE3-07FB-4CC1-AB6B-2D0AAE3E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2" y="499"/>
                <a:ext cx="86" cy="73"/>
              </a:xfrm>
              <a:custGeom>
                <a:avLst/>
                <a:gdLst>
                  <a:gd name="T0" fmla="*/ 0 w 13"/>
                  <a:gd name="T1" fmla="*/ 4 h 11"/>
                  <a:gd name="T2" fmla="*/ 6 w 13"/>
                  <a:gd name="T3" fmla="*/ 11 h 11"/>
                  <a:gd name="T4" fmla="*/ 13 w 13"/>
                  <a:gd name="T5" fmla="*/ 4 h 11"/>
                  <a:gd name="T6" fmla="*/ 11 w 13"/>
                  <a:gd name="T7" fmla="*/ 0 h 11"/>
                  <a:gd name="T8" fmla="*/ 2 w 13"/>
                  <a:gd name="T9" fmla="*/ 0 h 11"/>
                  <a:gd name="T10" fmla="*/ 0 w 13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4"/>
                    </a:moveTo>
                    <a:cubicBezTo>
                      <a:pt x="0" y="8"/>
                      <a:pt x="3" y="11"/>
                      <a:pt x="6" y="11"/>
                    </a:cubicBezTo>
                    <a:cubicBezTo>
                      <a:pt x="10" y="11"/>
                      <a:pt x="13" y="8"/>
                      <a:pt x="13" y="4"/>
                    </a:cubicBezTo>
                    <a:cubicBezTo>
                      <a:pt x="13" y="2"/>
                      <a:pt x="12" y="1"/>
                      <a:pt x="1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6" name="Freeform 1673">
                <a:extLst>
                  <a:ext uri="{FF2B5EF4-FFF2-40B4-BE49-F238E27FC236}">
                    <a16:creationId xmlns:a16="http://schemas.microsoft.com/office/drawing/2014/main" id="{133C631F-0E67-417C-B5D8-093BE4E87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525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11 w 14"/>
                  <a:gd name="T3" fmla="*/ 1 h 13"/>
                  <a:gd name="T4" fmla="*/ 9 w 14"/>
                  <a:gd name="T5" fmla="*/ 0 h 13"/>
                  <a:gd name="T6" fmla="*/ 7 w 14"/>
                  <a:gd name="T7" fmla="*/ 0 h 13"/>
                  <a:gd name="T8" fmla="*/ 0 w 14"/>
                  <a:gd name="T9" fmla="*/ 7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4"/>
                      <a:pt x="12" y="3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7" name="Freeform 1674">
                <a:extLst>
                  <a:ext uri="{FF2B5EF4-FFF2-40B4-BE49-F238E27FC236}">
                    <a16:creationId xmlns:a16="http://schemas.microsoft.com/office/drawing/2014/main" id="{4A18577C-1151-4613-AB3C-E801CE39F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565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3 w 14"/>
                  <a:gd name="T5" fmla="*/ 8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0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8" name="Freeform 1675">
                <a:extLst>
                  <a:ext uri="{FF2B5EF4-FFF2-40B4-BE49-F238E27FC236}">
                    <a16:creationId xmlns:a16="http://schemas.microsoft.com/office/drawing/2014/main" id="{0BD97430-A528-48D5-9DA5-FD2BC11B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605"/>
                <a:ext cx="100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2 w 15"/>
                  <a:gd name="T7" fmla="*/ 2 h 14"/>
                  <a:gd name="T8" fmla="*/ 9 w 15"/>
                  <a:gd name="T9" fmla="*/ 0 h 14"/>
                  <a:gd name="T10" fmla="*/ 7 w 15"/>
                  <a:gd name="T11" fmla="*/ 0 h 14"/>
                  <a:gd name="T12" fmla="*/ 2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3"/>
                      <a:pt x="12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9" name="Freeform 1676">
                <a:extLst>
                  <a:ext uri="{FF2B5EF4-FFF2-40B4-BE49-F238E27FC236}">
                    <a16:creationId xmlns:a16="http://schemas.microsoft.com/office/drawing/2014/main" id="{27BBCC36-E948-4423-B69C-0E657D9D9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645"/>
                <a:ext cx="94" cy="101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0" name="Freeform 1677">
                <a:extLst>
                  <a:ext uri="{FF2B5EF4-FFF2-40B4-BE49-F238E27FC236}">
                    <a16:creationId xmlns:a16="http://schemas.microsoft.com/office/drawing/2014/main" id="{203A8ED3-A679-4A0E-ACE4-90185A74B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685"/>
                <a:ext cx="94" cy="101"/>
              </a:xfrm>
              <a:custGeom>
                <a:avLst/>
                <a:gdLst>
                  <a:gd name="T0" fmla="*/ 11 w 14"/>
                  <a:gd name="T1" fmla="*/ 13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3"/>
                      <a:pt x="5" y="13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1" name="Freeform 1678">
                <a:extLst>
                  <a:ext uri="{FF2B5EF4-FFF2-40B4-BE49-F238E27FC236}">
                    <a16:creationId xmlns:a16="http://schemas.microsoft.com/office/drawing/2014/main" id="{E37D83B0-3762-43E8-B286-FE39E72F4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732"/>
                <a:ext cx="100" cy="94"/>
              </a:xfrm>
              <a:custGeom>
                <a:avLst/>
                <a:gdLst>
                  <a:gd name="T0" fmla="*/ 3 w 15"/>
                  <a:gd name="T1" fmla="*/ 1 h 14"/>
                  <a:gd name="T2" fmla="*/ 0 w 15"/>
                  <a:gd name="T3" fmla="*/ 6 h 14"/>
                  <a:gd name="T4" fmla="*/ 0 w 15"/>
                  <a:gd name="T5" fmla="*/ 7 h 14"/>
                  <a:gd name="T6" fmla="*/ 2 w 15"/>
                  <a:gd name="T7" fmla="*/ 11 h 14"/>
                  <a:gd name="T8" fmla="*/ 7 w 15"/>
                  <a:gd name="T9" fmla="*/ 14 h 14"/>
                  <a:gd name="T10" fmla="*/ 8 w 15"/>
                  <a:gd name="T11" fmla="*/ 14 h 14"/>
                  <a:gd name="T12" fmla="*/ 12 w 15"/>
                  <a:gd name="T13" fmla="*/ 13 h 14"/>
                  <a:gd name="T14" fmla="*/ 15 w 15"/>
                  <a:gd name="T15" fmla="*/ 7 h 14"/>
                  <a:gd name="T16" fmla="*/ 15 w 15"/>
                  <a:gd name="T17" fmla="*/ 7 h 14"/>
                  <a:gd name="T18" fmla="*/ 14 w 15"/>
                  <a:gd name="T19" fmla="*/ 3 h 14"/>
                  <a:gd name="T20" fmla="*/ 8 w 15"/>
                  <a:gd name="T21" fmla="*/ 0 h 14"/>
                  <a:gd name="T22" fmla="*/ 8 w 15"/>
                  <a:gd name="T23" fmla="*/ 0 h 14"/>
                  <a:gd name="T24" fmla="*/ 3 w 15"/>
                  <a:gd name="T2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2" name="Freeform 1679">
                <a:extLst>
                  <a:ext uri="{FF2B5EF4-FFF2-40B4-BE49-F238E27FC236}">
                    <a16:creationId xmlns:a16="http://schemas.microsoft.com/office/drawing/2014/main" id="{B9EB0D6D-B79B-433C-BFCD-BA832ACBC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772"/>
                <a:ext cx="100" cy="100"/>
              </a:xfrm>
              <a:custGeom>
                <a:avLst/>
                <a:gdLst>
                  <a:gd name="T0" fmla="*/ 1 w 15"/>
                  <a:gd name="T1" fmla="*/ 11 h 15"/>
                  <a:gd name="T2" fmla="*/ 7 w 15"/>
                  <a:gd name="T3" fmla="*/ 15 h 15"/>
                  <a:gd name="T4" fmla="*/ 7 w 15"/>
                  <a:gd name="T5" fmla="*/ 15 h 15"/>
                  <a:gd name="T6" fmla="*/ 12 w 15"/>
                  <a:gd name="T7" fmla="*/ 13 h 15"/>
                  <a:gd name="T8" fmla="*/ 15 w 15"/>
                  <a:gd name="T9" fmla="*/ 7 h 15"/>
                  <a:gd name="T10" fmla="*/ 14 w 15"/>
                  <a:gd name="T11" fmla="*/ 3 h 15"/>
                  <a:gd name="T12" fmla="*/ 7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1"/>
                    </a:moveTo>
                    <a:cubicBezTo>
                      <a:pt x="4" y="11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3" name="Freeform 1680">
                <a:extLst>
                  <a:ext uri="{FF2B5EF4-FFF2-40B4-BE49-F238E27FC236}">
                    <a16:creationId xmlns:a16="http://schemas.microsoft.com/office/drawing/2014/main" id="{442F4FC0-4F6E-49C9-930B-75963BD11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812"/>
                <a:ext cx="101" cy="100"/>
              </a:xfrm>
              <a:custGeom>
                <a:avLst/>
                <a:gdLst>
                  <a:gd name="T0" fmla="*/ 0 w 15"/>
                  <a:gd name="T1" fmla="*/ 7 h 15"/>
                  <a:gd name="T2" fmla="*/ 1 w 15"/>
                  <a:gd name="T3" fmla="*/ 11 h 15"/>
                  <a:gd name="T4" fmla="*/ 1 w 15"/>
                  <a:gd name="T5" fmla="*/ 11 h 15"/>
                  <a:gd name="T6" fmla="*/ 7 w 15"/>
                  <a:gd name="T7" fmla="*/ 15 h 15"/>
                  <a:gd name="T8" fmla="*/ 11 w 15"/>
                  <a:gd name="T9" fmla="*/ 14 h 15"/>
                  <a:gd name="T10" fmla="*/ 11 w 15"/>
                  <a:gd name="T11" fmla="*/ 14 h 15"/>
                  <a:gd name="T12" fmla="*/ 15 w 15"/>
                  <a:gd name="T13" fmla="*/ 7 h 15"/>
                  <a:gd name="T14" fmla="*/ 14 w 15"/>
                  <a:gd name="T15" fmla="*/ 4 h 15"/>
                  <a:gd name="T16" fmla="*/ 7 w 15"/>
                  <a:gd name="T17" fmla="*/ 0 h 15"/>
                  <a:gd name="T18" fmla="*/ 7 w 15"/>
                  <a:gd name="T19" fmla="*/ 0 h 15"/>
                  <a:gd name="T20" fmla="*/ 3 w 15"/>
                  <a:gd name="T21" fmla="*/ 1 h 15"/>
                  <a:gd name="T22" fmla="*/ 0 w 15"/>
                  <a:gd name="T2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7"/>
                    </a:move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4" name="Freeform 1681">
                <a:extLst>
                  <a:ext uri="{FF2B5EF4-FFF2-40B4-BE49-F238E27FC236}">
                    <a16:creationId xmlns:a16="http://schemas.microsoft.com/office/drawing/2014/main" id="{A397226A-460F-4217-9915-ECAE49D59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852"/>
                <a:ext cx="107" cy="107"/>
              </a:xfrm>
              <a:custGeom>
                <a:avLst/>
                <a:gdLst>
                  <a:gd name="T0" fmla="*/ 2 w 16"/>
                  <a:gd name="T1" fmla="*/ 11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7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8 h 16"/>
                  <a:gd name="T22" fmla="*/ 1 w 16"/>
                  <a:gd name="T23" fmla="*/ 12 h 16"/>
                  <a:gd name="T24" fmla="*/ 2 w 16"/>
                  <a:gd name="T2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1"/>
                    </a:moveTo>
                    <a:cubicBezTo>
                      <a:pt x="5" y="11"/>
                      <a:pt x="7" y="13"/>
                      <a:pt x="9" y="16"/>
                    </a:cubicBezTo>
                    <a:cubicBezTo>
                      <a:pt x="10" y="15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5" name="Freeform 1682">
                <a:extLst>
                  <a:ext uri="{FF2B5EF4-FFF2-40B4-BE49-F238E27FC236}">
                    <a16:creationId xmlns:a16="http://schemas.microsoft.com/office/drawing/2014/main" id="{CD29EB3A-5CC7-43AB-91D5-4BE28FCCF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89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6" name="Freeform 1683">
                <a:extLst>
                  <a:ext uri="{FF2B5EF4-FFF2-40B4-BE49-F238E27FC236}">
                    <a16:creationId xmlns:a16="http://schemas.microsoft.com/office/drawing/2014/main" id="{44E2E349-6996-411A-9277-71AF2E573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932"/>
                <a:ext cx="113" cy="107"/>
              </a:xfrm>
              <a:custGeom>
                <a:avLst/>
                <a:gdLst>
                  <a:gd name="T0" fmla="*/ 0 w 17"/>
                  <a:gd name="T1" fmla="*/ 8 h 16"/>
                  <a:gd name="T2" fmla="*/ 0 w 17"/>
                  <a:gd name="T3" fmla="*/ 9 h 16"/>
                  <a:gd name="T4" fmla="*/ 1 w 17"/>
                  <a:gd name="T5" fmla="*/ 12 h 16"/>
                  <a:gd name="T6" fmla="*/ 2 w 17"/>
                  <a:gd name="T7" fmla="*/ 12 h 16"/>
                  <a:gd name="T8" fmla="*/ 9 w 17"/>
                  <a:gd name="T9" fmla="*/ 16 h 16"/>
                  <a:gd name="T10" fmla="*/ 12 w 17"/>
                  <a:gd name="T11" fmla="*/ 16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7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7" name="Freeform 1684">
                <a:extLst>
                  <a:ext uri="{FF2B5EF4-FFF2-40B4-BE49-F238E27FC236}">
                    <a16:creationId xmlns:a16="http://schemas.microsoft.com/office/drawing/2014/main" id="{967B1D61-6EC3-4FA7-8FB3-A7900B997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972"/>
                <a:ext cx="60" cy="107"/>
              </a:xfrm>
              <a:custGeom>
                <a:avLst/>
                <a:gdLst>
                  <a:gd name="T0" fmla="*/ 7 w 9"/>
                  <a:gd name="T1" fmla="*/ 0 h 16"/>
                  <a:gd name="T2" fmla="*/ 5 w 9"/>
                  <a:gd name="T3" fmla="*/ 1 h 16"/>
                  <a:gd name="T4" fmla="*/ 0 w 9"/>
                  <a:gd name="T5" fmla="*/ 8 h 16"/>
                  <a:gd name="T6" fmla="*/ 0 w 9"/>
                  <a:gd name="T7" fmla="*/ 10 h 16"/>
                  <a:gd name="T8" fmla="*/ 1 w 9"/>
                  <a:gd name="T9" fmla="*/ 12 h 16"/>
                  <a:gd name="T10" fmla="*/ 2 w 9"/>
                  <a:gd name="T11" fmla="*/ 12 h 16"/>
                  <a:gd name="T12" fmla="*/ 9 w 9"/>
                  <a:gd name="T13" fmla="*/ 16 h 16"/>
                  <a:gd name="T14" fmla="*/ 9 w 9"/>
                  <a:gd name="T15" fmla="*/ 0 h 16"/>
                  <a:gd name="T16" fmla="*/ 8 w 9"/>
                  <a:gd name="T17" fmla="*/ 0 h 16"/>
                  <a:gd name="T18" fmla="*/ 7 w 9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8" name="Freeform 1685">
                <a:extLst>
                  <a:ext uri="{FF2B5EF4-FFF2-40B4-BE49-F238E27FC236}">
                    <a16:creationId xmlns:a16="http://schemas.microsoft.com/office/drawing/2014/main" id="{2926ADF4-E3E4-4060-BD18-FFBF473F5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67" y="499"/>
                <a:ext cx="74" cy="20"/>
              </a:xfrm>
              <a:custGeom>
                <a:avLst/>
                <a:gdLst>
                  <a:gd name="T0" fmla="*/ 6 w 11"/>
                  <a:gd name="T1" fmla="*/ 3 h 3"/>
                  <a:gd name="T2" fmla="*/ 11 w 11"/>
                  <a:gd name="T3" fmla="*/ 0 h 3"/>
                  <a:gd name="T4" fmla="*/ 0 w 11"/>
                  <a:gd name="T5" fmla="*/ 0 h 3"/>
                  <a:gd name="T6" fmla="*/ 6 w 1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6" y="3"/>
                    </a:moveTo>
                    <a:cubicBezTo>
                      <a:pt x="8" y="3"/>
                      <a:pt x="10" y="2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9" name="Freeform 1686">
                <a:extLst>
                  <a:ext uri="{FF2B5EF4-FFF2-40B4-BE49-F238E27FC236}">
                    <a16:creationId xmlns:a16="http://schemas.microsoft.com/office/drawing/2014/main" id="{589FE399-DFEB-4BFD-8379-29B3A1D27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1" y="499"/>
                <a:ext cx="87" cy="66"/>
              </a:xfrm>
              <a:custGeom>
                <a:avLst/>
                <a:gdLst>
                  <a:gd name="T0" fmla="*/ 6 w 13"/>
                  <a:gd name="T1" fmla="*/ 10 h 10"/>
                  <a:gd name="T2" fmla="*/ 13 w 13"/>
                  <a:gd name="T3" fmla="*/ 4 h 10"/>
                  <a:gd name="T4" fmla="*/ 11 w 13"/>
                  <a:gd name="T5" fmla="*/ 0 h 10"/>
                  <a:gd name="T6" fmla="*/ 2 w 13"/>
                  <a:gd name="T7" fmla="*/ 0 h 10"/>
                  <a:gd name="T8" fmla="*/ 0 w 13"/>
                  <a:gd name="T9" fmla="*/ 4 h 10"/>
                  <a:gd name="T10" fmla="*/ 6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6" y="10"/>
                    </a:moveTo>
                    <a:cubicBezTo>
                      <a:pt x="10" y="10"/>
                      <a:pt x="13" y="7"/>
                      <a:pt x="13" y="4"/>
                    </a:cubicBezTo>
                    <a:cubicBezTo>
                      <a:pt x="13" y="2"/>
                      <a:pt x="12" y="1"/>
                      <a:pt x="1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7"/>
                      <a:pt x="3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0" name="Oval 1687">
                <a:extLst>
                  <a:ext uri="{FF2B5EF4-FFF2-40B4-BE49-F238E27FC236}">
                    <a16:creationId xmlns:a16="http://schemas.microsoft.com/office/drawing/2014/main" id="{0878675C-C0ED-48AF-AB46-B6E8FB27E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52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1" name="Oval 1688">
                <a:extLst>
                  <a:ext uri="{FF2B5EF4-FFF2-40B4-BE49-F238E27FC236}">
                    <a16:creationId xmlns:a16="http://schemas.microsoft.com/office/drawing/2014/main" id="{94F2E9ED-F2A5-4D5A-81A9-EB02E2C88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56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2" name="Oval 1689">
                <a:extLst>
                  <a:ext uri="{FF2B5EF4-FFF2-40B4-BE49-F238E27FC236}">
                    <a16:creationId xmlns:a16="http://schemas.microsoft.com/office/drawing/2014/main" id="{C0E4DDEF-03AC-4969-A95B-AA2FAD0DE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5" y="60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3" name="Freeform 1690">
                <a:extLst>
                  <a:ext uri="{FF2B5EF4-FFF2-40B4-BE49-F238E27FC236}">
                    <a16:creationId xmlns:a16="http://schemas.microsoft.com/office/drawing/2014/main" id="{DF784B5B-E2F9-477D-BC31-5C50C6DBC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645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4" name="Freeform 1691">
                <a:extLst>
                  <a:ext uri="{FF2B5EF4-FFF2-40B4-BE49-F238E27FC236}">
                    <a16:creationId xmlns:a16="http://schemas.microsoft.com/office/drawing/2014/main" id="{4421A5B4-1012-4830-B303-22BAE0785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685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8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5" name="Freeform 1692">
                <a:extLst>
                  <a:ext uri="{FF2B5EF4-FFF2-40B4-BE49-F238E27FC236}">
                    <a16:creationId xmlns:a16="http://schemas.microsoft.com/office/drawing/2014/main" id="{1F672F70-A896-4435-B59F-5F14B3BC8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725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6" name="Freeform 1693">
                <a:extLst>
                  <a:ext uri="{FF2B5EF4-FFF2-40B4-BE49-F238E27FC236}">
                    <a16:creationId xmlns:a16="http://schemas.microsoft.com/office/drawing/2014/main" id="{54D75E51-48E3-4F47-9789-30536BED9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766"/>
                <a:ext cx="94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8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7" name="Freeform 1694">
                <a:extLst>
                  <a:ext uri="{FF2B5EF4-FFF2-40B4-BE49-F238E27FC236}">
                    <a16:creationId xmlns:a16="http://schemas.microsoft.com/office/drawing/2014/main" id="{FA3A1EE1-2D75-4560-8C91-909199B3E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806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8" name="Freeform 1695">
                <a:extLst>
                  <a:ext uri="{FF2B5EF4-FFF2-40B4-BE49-F238E27FC236}">
                    <a16:creationId xmlns:a16="http://schemas.microsoft.com/office/drawing/2014/main" id="{D665160D-B718-49F7-9FCC-470CE3F7C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846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1 w 15"/>
                  <a:gd name="T7" fmla="*/ 14 h 15"/>
                  <a:gd name="T8" fmla="*/ 11 w 15"/>
                  <a:gd name="T9" fmla="*/ 14 h 15"/>
                  <a:gd name="T10" fmla="*/ 15 w 15"/>
                  <a:gd name="T11" fmla="*/ 8 h 15"/>
                  <a:gd name="T12" fmla="*/ 13 w 15"/>
                  <a:gd name="T13" fmla="*/ 4 h 15"/>
                  <a:gd name="T14" fmla="*/ 7 w 15"/>
                  <a:gd name="T15" fmla="*/ 0 h 15"/>
                  <a:gd name="T16" fmla="*/ 7 w 15"/>
                  <a:gd name="T17" fmla="*/ 0 h 15"/>
                  <a:gd name="T18" fmla="*/ 3 w 15"/>
                  <a:gd name="T19" fmla="*/ 2 h 15"/>
                  <a:gd name="T20" fmla="*/ 0 w 15"/>
                  <a:gd name="T21" fmla="*/ 8 h 15"/>
                  <a:gd name="T22" fmla="*/ 0 w 15"/>
                  <a:gd name="T23" fmla="*/ 8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9" name="Freeform 1696">
                <a:extLst>
                  <a:ext uri="{FF2B5EF4-FFF2-40B4-BE49-F238E27FC236}">
                    <a16:creationId xmlns:a16="http://schemas.microsoft.com/office/drawing/2014/main" id="{6ECDB114-1F87-4E4A-B538-D0F297E28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886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4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0" name="Freeform 1697">
                <a:extLst>
                  <a:ext uri="{FF2B5EF4-FFF2-40B4-BE49-F238E27FC236}">
                    <a16:creationId xmlns:a16="http://schemas.microsoft.com/office/drawing/2014/main" id="{E0724CD3-4DC6-4B42-A508-7E6B8E4B7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926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1 w 16"/>
                  <a:gd name="T7" fmla="*/ 15 h 16"/>
                  <a:gd name="T8" fmla="*/ 16 w 16"/>
                  <a:gd name="T9" fmla="*/ 8 h 16"/>
                  <a:gd name="T10" fmla="*/ 15 w 16"/>
                  <a:gd name="T11" fmla="*/ 5 h 16"/>
                  <a:gd name="T12" fmla="*/ 8 w 16"/>
                  <a:gd name="T13" fmla="*/ 0 h 16"/>
                  <a:gd name="T14" fmla="*/ 7 w 16"/>
                  <a:gd name="T15" fmla="*/ 1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9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2" y="15"/>
                    </a:cubicBezTo>
                    <a:cubicBezTo>
                      <a:pt x="12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8"/>
                    </a:cubicBezTo>
                    <a:cubicBezTo>
                      <a:pt x="15" y="7"/>
                      <a:pt x="15" y="5"/>
                      <a:pt x="15" y="5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1" name="Freeform 1698">
                <a:extLst>
                  <a:ext uri="{FF2B5EF4-FFF2-40B4-BE49-F238E27FC236}">
                    <a16:creationId xmlns:a16="http://schemas.microsoft.com/office/drawing/2014/main" id="{9DF4D95B-C9C9-4BB9-8156-E1DC8B4EE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972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8 h 16"/>
                  <a:gd name="T10" fmla="*/ 2 w 16"/>
                  <a:gd name="T11" fmla="*/ 12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9"/>
                      <a:pt x="1" y="11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2" name="Freeform 1699">
                <a:extLst>
                  <a:ext uri="{FF2B5EF4-FFF2-40B4-BE49-F238E27FC236}">
                    <a16:creationId xmlns:a16="http://schemas.microsoft.com/office/drawing/2014/main" id="{D6315F6B-8F48-4B66-85C5-C9F2941EA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1012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3" name="Freeform 1700">
                <a:extLst>
                  <a:ext uri="{FF2B5EF4-FFF2-40B4-BE49-F238E27FC236}">
                    <a16:creationId xmlns:a16="http://schemas.microsoft.com/office/drawing/2014/main" id="{5FA36A00-BD9F-45F6-9D09-F8A864CF0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1052"/>
                <a:ext cx="100" cy="107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4 w 15"/>
                  <a:gd name="T5" fmla="*/ 1 h 16"/>
                  <a:gd name="T6" fmla="*/ 0 w 15"/>
                  <a:gd name="T7" fmla="*/ 8 h 16"/>
                  <a:gd name="T8" fmla="*/ 0 w 15"/>
                  <a:gd name="T9" fmla="*/ 9 h 16"/>
                  <a:gd name="T10" fmla="*/ 1 w 15"/>
                  <a:gd name="T11" fmla="*/ 12 h 16"/>
                  <a:gd name="T12" fmla="*/ 2 w 15"/>
                  <a:gd name="T13" fmla="*/ 12 h 16"/>
                  <a:gd name="T14" fmla="*/ 9 w 15"/>
                  <a:gd name="T15" fmla="*/ 16 h 16"/>
                  <a:gd name="T16" fmla="*/ 12 w 15"/>
                  <a:gd name="T17" fmla="*/ 16 h 16"/>
                  <a:gd name="T18" fmla="*/ 11 w 15"/>
                  <a:gd name="T19" fmla="*/ 14 h 16"/>
                  <a:gd name="T20" fmla="*/ 15 w 15"/>
                  <a:gd name="T21" fmla="*/ 7 h 16"/>
                  <a:gd name="T22" fmla="*/ 15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4" name="Freeform 1701">
                <a:extLst>
                  <a:ext uri="{FF2B5EF4-FFF2-40B4-BE49-F238E27FC236}">
                    <a16:creationId xmlns:a16="http://schemas.microsoft.com/office/drawing/2014/main" id="{DFF1087E-A7C2-4721-845C-3E8F5D370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1099"/>
                <a:ext cx="27" cy="73"/>
              </a:xfrm>
              <a:custGeom>
                <a:avLst/>
                <a:gdLst>
                  <a:gd name="T0" fmla="*/ 0 w 4"/>
                  <a:gd name="T1" fmla="*/ 7 h 11"/>
                  <a:gd name="T2" fmla="*/ 1 w 4"/>
                  <a:gd name="T3" fmla="*/ 9 h 11"/>
                  <a:gd name="T4" fmla="*/ 1 w 4"/>
                  <a:gd name="T5" fmla="*/ 11 h 11"/>
                  <a:gd name="T6" fmla="*/ 3 w 4"/>
                  <a:gd name="T7" fmla="*/ 11 h 11"/>
                  <a:gd name="T8" fmla="*/ 4 w 4"/>
                  <a:gd name="T9" fmla="*/ 11 h 11"/>
                  <a:gd name="T10" fmla="*/ 4 w 4"/>
                  <a:gd name="T11" fmla="*/ 0 h 11"/>
                  <a:gd name="T12" fmla="*/ 0 w 4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0" y="7"/>
                    </a:move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5" name="Freeform 1702">
                <a:extLst>
                  <a:ext uri="{FF2B5EF4-FFF2-40B4-BE49-F238E27FC236}">
                    <a16:creationId xmlns:a16="http://schemas.microsoft.com/office/drawing/2014/main" id="{71EE013E-2543-48D3-B824-599FE9B9E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73" y="499"/>
                <a:ext cx="67" cy="13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0 h 2"/>
                  <a:gd name="T4" fmla="*/ 0 w 10"/>
                  <a:gd name="T5" fmla="*/ 0 h 2"/>
                  <a:gd name="T6" fmla="*/ 5 w 10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cubicBezTo>
                      <a:pt x="7" y="2"/>
                      <a:pt x="9" y="1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6" name="Freeform 1703">
                <a:extLst>
                  <a:ext uri="{FF2B5EF4-FFF2-40B4-BE49-F238E27FC236}">
                    <a16:creationId xmlns:a16="http://schemas.microsoft.com/office/drawing/2014/main" id="{B999AF80-7745-47EC-A35B-9DE30BB3B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7" y="499"/>
                <a:ext cx="74" cy="60"/>
              </a:xfrm>
              <a:custGeom>
                <a:avLst/>
                <a:gdLst>
                  <a:gd name="T0" fmla="*/ 6 w 11"/>
                  <a:gd name="T1" fmla="*/ 9 h 9"/>
                  <a:gd name="T2" fmla="*/ 11 w 11"/>
                  <a:gd name="T3" fmla="*/ 3 h 9"/>
                  <a:gd name="T4" fmla="*/ 10 w 11"/>
                  <a:gd name="T5" fmla="*/ 0 h 9"/>
                  <a:gd name="T6" fmla="*/ 1 w 11"/>
                  <a:gd name="T7" fmla="*/ 0 h 9"/>
                  <a:gd name="T8" fmla="*/ 0 w 11"/>
                  <a:gd name="T9" fmla="*/ 3 h 9"/>
                  <a:gd name="T10" fmla="*/ 6 w 11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6" y="9"/>
                    </a:moveTo>
                    <a:cubicBezTo>
                      <a:pt x="9" y="9"/>
                      <a:pt x="11" y="6"/>
                      <a:pt x="11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6"/>
                      <a:pt x="3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7" name="Oval 1704">
                <a:extLst>
                  <a:ext uri="{FF2B5EF4-FFF2-40B4-BE49-F238E27FC236}">
                    <a16:creationId xmlns:a16="http://schemas.microsoft.com/office/drawing/2014/main" id="{EF0DC4BF-8413-46E8-8A3E-ADCA19615F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7" y="519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8" name="Oval 1705">
                <a:extLst>
                  <a:ext uri="{FF2B5EF4-FFF2-40B4-BE49-F238E27FC236}">
                    <a16:creationId xmlns:a16="http://schemas.microsoft.com/office/drawing/2014/main" id="{1EB75871-CD68-43BD-9205-93A792D7AC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55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9" name="Oval 1706">
                <a:extLst>
                  <a:ext uri="{FF2B5EF4-FFF2-40B4-BE49-F238E27FC236}">
                    <a16:creationId xmlns:a16="http://schemas.microsoft.com/office/drawing/2014/main" id="{5D21D10E-494D-4465-AC37-898CFA2E6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60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0" name="Oval 1707">
                <a:extLst>
                  <a:ext uri="{FF2B5EF4-FFF2-40B4-BE49-F238E27FC236}">
                    <a16:creationId xmlns:a16="http://schemas.microsoft.com/office/drawing/2014/main" id="{F1B416C1-34FC-4BF4-A470-9785D8C49A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64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1" name="Oval 1708">
                <a:extLst>
                  <a:ext uri="{FF2B5EF4-FFF2-40B4-BE49-F238E27FC236}">
                    <a16:creationId xmlns:a16="http://schemas.microsoft.com/office/drawing/2014/main" id="{2FF87C4B-880E-43D3-81BD-7EC4CD306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68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2" name="Freeform 1709">
                <a:extLst>
                  <a:ext uri="{FF2B5EF4-FFF2-40B4-BE49-F238E27FC236}">
                    <a16:creationId xmlns:a16="http://schemas.microsoft.com/office/drawing/2014/main" id="{C1A4F8A0-BBCC-489C-A4F5-189F0893E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725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6 w 13"/>
                  <a:gd name="T3" fmla="*/ 0 h 13"/>
                  <a:gd name="T4" fmla="*/ 0 w 13"/>
                  <a:gd name="T5" fmla="*/ 6 h 13"/>
                  <a:gd name="T6" fmla="*/ 6 w 13"/>
                  <a:gd name="T7" fmla="*/ 13 h 13"/>
                  <a:gd name="T8" fmla="*/ 12 w 13"/>
                  <a:gd name="T9" fmla="*/ 10 h 13"/>
                  <a:gd name="T10" fmla="*/ 12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8" y="13"/>
                      <a:pt x="10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3" name="Freeform 1710">
                <a:extLst>
                  <a:ext uri="{FF2B5EF4-FFF2-40B4-BE49-F238E27FC236}">
                    <a16:creationId xmlns:a16="http://schemas.microsoft.com/office/drawing/2014/main" id="{8B7B6741-A6D9-4AF6-A270-143978EA6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766"/>
                <a:ext cx="93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8 h 14"/>
                  <a:gd name="T6" fmla="*/ 14 w 14"/>
                  <a:gd name="T7" fmla="*/ 7 h 14"/>
                  <a:gd name="T8" fmla="*/ 11 w 14"/>
                  <a:gd name="T9" fmla="*/ 1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4" name="Freeform 1711">
                <a:extLst>
                  <a:ext uri="{FF2B5EF4-FFF2-40B4-BE49-F238E27FC236}">
                    <a16:creationId xmlns:a16="http://schemas.microsoft.com/office/drawing/2014/main" id="{4F897363-A3D9-4C61-9291-EF2E60FDB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806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5" name="Freeform 1712">
                <a:extLst>
                  <a:ext uri="{FF2B5EF4-FFF2-40B4-BE49-F238E27FC236}">
                    <a16:creationId xmlns:a16="http://schemas.microsoft.com/office/drawing/2014/main" id="{E725784E-59E8-435C-A360-587994FEE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846"/>
                <a:ext cx="101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7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6" name="Freeform 1713">
                <a:extLst>
                  <a:ext uri="{FF2B5EF4-FFF2-40B4-BE49-F238E27FC236}">
                    <a16:creationId xmlns:a16="http://schemas.microsoft.com/office/drawing/2014/main" id="{16381A24-6920-404F-A247-299A9B4E0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886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6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7" name="Freeform 1714">
                <a:extLst>
                  <a:ext uri="{FF2B5EF4-FFF2-40B4-BE49-F238E27FC236}">
                    <a16:creationId xmlns:a16="http://schemas.microsoft.com/office/drawing/2014/main" id="{1EEDFE05-4D7B-4266-B97A-625A61C2F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926"/>
                <a:ext cx="94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3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8" name="Freeform 1715">
                <a:extLst>
                  <a:ext uri="{FF2B5EF4-FFF2-40B4-BE49-F238E27FC236}">
                    <a16:creationId xmlns:a16="http://schemas.microsoft.com/office/drawing/2014/main" id="{8A0EA020-7325-452A-BC35-A949D129C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966"/>
                <a:ext cx="101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8 h 15"/>
                  <a:gd name="T6" fmla="*/ 14 w 15"/>
                  <a:gd name="T7" fmla="*/ 4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8 h 15"/>
                  <a:gd name="T16" fmla="*/ 0 w 15"/>
                  <a:gd name="T17" fmla="*/ 8 h 15"/>
                  <a:gd name="T18" fmla="*/ 2 w 15"/>
                  <a:gd name="T19" fmla="*/ 12 h 15"/>
                  <a:gd name="T20" fmla="*/ 8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9" name="Freeform 1716">
                <a:extLst>
                  <a:ext uri="{FF2B5EF4-FFF2-40B4-BE49-F238E27FC236}">
                    <a16:creationId xmlns:a16="http://schemas.microsoft.com/office/drawing/2014/main" id="{0EBB77D8-35BA-4726-9D14-DFD8573D4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1006"/>
                <a:ext cx="100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0" name="Freeform 1717">
                <a:extLst>
                  <a:ext uri="{FF2B5EF4-FFF2-40B4-BE49-F238E27FC236}">
                    <a16:creationId xmlns:a16="http://schemas.microsoft.com/office/drawing/2014/main" id="{47A55056-AF7A-4B1B-813A-799A4A67E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1046"/>
                <a:ext cx="107" cy="106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2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5 h 16"/>
                  <a:gd name="T14" fmla="*/ 16 w 16"/>
                  <a:gd name="T15" fmla="*/ 8 h 16"/>
                  <a:gd name="T16" fmla="*/ 15 w 16"/>
                  <a:gd name="T17" fmla="*/ 5 h 16"/>
                  <a:gd name="T18" fmla="*/ 8 w 16"/>
                  <a:gd name="T19" fmla="*/ 0 h 16"/>
                  <a:gd name="T20" fmla="*/ 8 w 16"/>
                  <a:gd name="T21" fmla="*/ 1 h 16"/>
                  <a:gd name="T22" fmla="*/ 4 w 16"/>
                  <a:gd name="T23" fmla="*/ 2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1" name="Freeform 1718">
                <a:extLst>
                  <a:ext uri="{FF2B5EF4-FFF2-40B4-BE49-F238E27FC236}">
                    <a16:creationId xmlns:a16="http://schemas.microsoft.com/office/drawing/2014/main" id="{A187CE55-0FAB-44DE-8335-6AE78DC1B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1092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2" name="Freeform 1719">
                <a:extLst>
                  <a:ext uri="{FF2B5EF4-FFF2-40B4-BE49-F238E27FC236}">
                    <a16:creationId xmlns:a16="http://schemas.microsoft.com/office/drawing/2014/main" id="{C2CD78B6-A0D5-49E4-9AB4-0E8606AC9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1132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1 w 17"/>
                  <a:gd name="T3" fmla="*/ 9 h 16"/>
                  <a:gd name="T4" fmla="*/ 1 w 17"/>
                  <a:gd name="T5" fmla="*/ 12 h 16"/>
                  <a:gd name="T6" fmla="*/ 3 w 17"/>
                  <a:gd name="T7" fmla="*/ 12 h 16"/>
                  <a:gd name="T8" fmla="*/ 10 w 17"/>
                  <a:gd name="T9" fmla="*/ 16 h 16"/>
                  <a:gd name="T10" fmla="*/ 12 w 17"/>
                  <a:gd name="T11" fmla="*/ 15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4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8" y="13"/>
                      <a:pt x="10" y="16"/>
                    </a:cubicBezTo>
                    <a:cubicBezTo>
                      <a:pt x="11" y="16"/>
                      <a:pt x="12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7" y="6"/>
                      <a:pt x="17" y="5"/>
                      <a:pt x="16" y="4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3" name="Freeform 1720">
                <a:extLst>
                  <a:ext uri="{FF2B5EF4-FFF2-40B4-BE49-F238E27FC236}">
                    <a16:creationId xmlns:a16="http://schemas.microsoft.com/office/drawing/2014/main" id="{7B0939E5-99A2-46A6-91C9-FD266A705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1172"/>
                <a:ext cx="67" cy="107"/>
              </a:xfrm>
              <a:custGeom>
                <a:avLst/>
                <a:gdLst>
                  <a:gd name="T0" fmla="*/ 7 w 10"/>
                  <a:gd name="T1" fmla="*/ 0 h 16"/>
                  <a:gd name="T2" fmla="*/ 5 w 10"/>
                  <a:gd name="T3" fmla="*/ 1 h 16"/>
                  <a:gd name="T4" fmla="*/ 0 w 10"/>
                  <a:gd name="T5" fmla="*/ 8 h 16"/>
                  <a:gd name="T6" fmla="*/ 0 w 10"/>
                  <a:gd name="T7" fmla="*/ 9 h 16"/>
                  <a:gd name="T8" fmla="*/ 1 w 10"/>
                  <a:gd name="T9" fmla="*/ 12 h 16"/>
                  <a:gd name="T10" fmla="*/ 2 w 10"/>
                  <a:gd name="T11" fmla="*/ 12 h 16"/>
                  <a:gd name="T12" fmla="*/ 10 w 10"/>
                  <a:gd name="T13" fmla="*/ 16 h 16"/>
                  <a:gd name="T14" fmla="*/ 10 w 10"/>
                  <a:gd name="T15" fmla="*/ 16 h 16"/>
                  <a:gd name="T16" fmla="*/ 10 w 10"/>
                  <a:gd name="T17" fmla="*/ 0 h 16"/>
                  <a:gd name="T18" fmla="*/ 9 w 10"/>
                  <a:gd name="T19" fmla="*/ 0 h 16"/>
                  <a:gd name="T20" fmla="*/ 7 w 10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6">
                    <a:moveTo>
                      <a:pt x="7" y="0"/>
                    </a:move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4" name="Freeform 1721">
                <a:extLst>
                  <a:ext uri="{FF2B5EF4-FFF2-40B4-BE49-F238E27FC236}">
                    <a16:creationId xmlns:a16="http://schemas.microsoft.com/office/drawing/2014/main" id="{F9E7057A-3292-4D3E-9796-AB912EB19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80" y="499"/>
                <a:ext cx="53" cy="6"/>
              </a:xfrm>
              <a:custGeom>
                <a:avLst/>
                <a:gdLst>
                  <a:gd name="T0" fmla="*/ 4 w 8"/>
                  <a:gd name="T1" fmla="*/ 1 h 1"/>
                  <a:gd name="T2" fmla="*/ 8 w 8"/>
                  <a:gd name="T3" fmla="*/ 0 h 1"/>
                  <a:gd name="T4" fmla="*/ 0 w 8"/>
                  <a:gd name="T5" fmla="*/ 0 h 1"/>
                  <a:gd name="T6" fmla="*/ 4 w 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4" y="1"/>
                    </a:moveTo>
                    <a:cubicBezTo>
                      <a:pt x="6" y="1"/>
                      <a:pt x="7" y="1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5" name="Freeform 1722">
                <a:extLst>
                  <a:ext uri="{FF2B5EF4-FFF2-40B4-BE49-F238E27FC236}">
                    <a16:creationId xmlns:a16="http://schemas.microsoft.com/office/drawing/2014/main" id="{934B6647-D57B-4660-93C2-03879FA12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3" y="499"/>
                <a:ext cx="67" cy="46"/>
              </a:xfrm>
              <a:custGeom>
                <a:avLst/>
                <a:gdLst>
                  <a:gd name="T0" fmla="*/ 5 w 10"/>
                  <a:gd name="T1" fmla="*/ 7 h 7"/>
                  <a:gd name="T2" fmla="*/ 10 w 10"/>
                  <a:gd name="T3" fmla="*/ 2 h 7"/>
                  <a:gd name="T4" fmla="*/ 9 w 10"/>
                  <a:gd name="T5" fmla="*/ 0 h 7"/>
                  <a:gd name="T6" fmla="*/ 0 w 10"/>
                  <a:gd name="T7" fmla="*/ 0 h 7"/>
                  <a:gd name="T8" fmla="*/ 0 w 10"/>
                  <a:gd name="T9" fmla="*/ 2 h 7"/>
                  <a:gd name="T10" fmla="*/ 5 w 10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5" y="7"/>
                    </a:moveTo>
                    <a:cubicBezTo>
                      <a:pt x="8" y="7"/>
                      <a:pt x="10" y="5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2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6" name="Oval 1723">
                <a:extLst>
                  <a:ext uri="{FF2B5EF4-FFF2-40B4-BE49-F238E27FC236}">
                    <a16:creationId xmlns:a16="http://schemas.microsoft.com/office/drawing/2014/main" id="{BE3F2EBB-7D27-42D7-8A14-54D7859FC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51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7" name="Oval 1724">
                <a:extLst>
                  <a:ext uri="{FF2B5EF4-FFF2-40B4-BE49-F238E27FC236}">
                    <a16:creationId xmlns:a16="http://schemas.microsoft.com/office/drawing/2014/main" id="{B6F004B8-9408-4C8F-B3E6-DA7B9896D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55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8" name="Oval 1725">
                <a:extLst>
                  <a:ext uri="{FF2B5EF4-FFF2-40B4-BE49-F238E27FC236}">
                    <a16:creationId xmlns:a16="http://schemas.microsoft.com/office/drawing/2014/main" id="{3A48048C-DA55-4BC8-86D1-1DC48A27F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599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9" name="Oval 1726">
                <a:extLst>
                  <a:ext uri="{FF2B5EF4-FFF2-40B4-BE49-F238E27FC236}">
                    <a16:creationId xmlns:a16="http://schemas.microsoft.com/office/drawing/2014/main" id="{339009AA-AB1E-4119-BC62-0F99A6086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63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0" name="Oval 1727">
                <a:extLst>
                  <a:ext uri="{FF2B5EF4-FFF2-40B4-BE49-F238E27FC236}">
                    <a16:creationId xmlns:a16="http://schemas.microsoft.com/office/drawing/2014/main" id="{D4724BBB-6A0E-4C80-9CAF-1C4B3339E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1" y="679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1" name="Oval 1728">
                <a:extLst>
                  <a:ext uri="{FF2B5EF4-FFF2-40B4-BE49-F238E27FC236}">
                    <a16:creationId xmlns:a16="http://schemas.microsoft.com/office/drawing/2014/main" id="{ABEA2746-2AD2-49B7-9D0C-FAB07E6C1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71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2" name="Oval 1729">
                <a:extLst>
                  <a:ext uri="{FF2B5EF4-FFF2-40B4-BE49-F238E27FC236}">
                    <a16:creationId xmlns:a16="http://schemas.microsoft.com/office/drawing/2014/main" id="{5FCEE9D4-165E-4E74-A301-2984E66AB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75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3" name="Oval 1730">
                <a:extLst>
                  <a:ext uri="{FF2B5EF4-FFF2-40B4-BE49-F238E27FC236}">
                    <a16:creationId xmlns:a16="http://schemas.microsoft.com/office/drawing/2014/main" id="{FEABD6CC-F06C-4969-8CB0-FB4DBBA95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799"/>
                <a:ext cx="94" cy="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4" name="Freeform 1731">
                <a:extLst>
                  <a:ext uri="{FF2B5EF4-FFF2-40B4-BE49-F238E27FC236}">
                    <a16:creationId xmlns:a16="http://schemas.microsoft.com/office/drawing/2014/main" id="{F6CF01EC-4EE3-4ACF-A073-F5F61F951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846"/>
                <a:ext cx="86" cy="86"/>
              </a:xfrm>
              <a:custGeom>
                <a:avLst/>
                <a:gdLst>
                  <a:gd name="T0" fmla="*/ 13 w 13"/>
                  <a:gd name="T1" fmla="*/ 6 h 13"/>
                  <a:gd name="T2" fmla="*/ 10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6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5" name="Freeform 1732">
                <a:extLst>
                  <a:ext uri="{FF2B5EF4-FFF2-40B4-BE49-F238E27FC236}">
                    <a16:creationId xmlns:a16="http://schemas.microsoft.com/office/drawing/2014/main" id="{21AA0EB7-ECBA-4387-8909-277F79FA4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886"/>
                <a:ext cx="87" cy="93"/>
              </a:xfrm>
              <a:custGeom>
                <a:avLst/>
                <a:gdLst>
                  <a:gd name="T0" fmla="*/ 6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0 h 14"/>
                  <a:gd name="T12" fmla="*/ 6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2 w 13"/>
                  <a:gd name="T21" fmla="*/ 12 h 14"/>
                  <a:gd name="T22" fmla="*/ 4 w 13"/>
                  <a:gd name="T23" fmla="*/ 13 h 14"/>
                  <a:gd name="T24" fmla="*/ 6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6" y="14"/>
                    </a:moveTo>
                    <a:cubicBezTo>
                      <a:pt x="8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6" name="Freeform 1733">
                <a:extLst>
                  <a:ext uri="{FF2B5EF4-FFF2-40B4-BE49-F238E27FC236}">
                    <a16:creationId xmlns:a16="http://schemas.microsoft.com/office/drawing/2014/main" id="{ECE24530-7707-49A9-997F-F526B830E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926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7" name="Freeform 1734">
                <a:extLst>
                  <a:ext uri="{FF2B5EF4-FFF2-40B4-BE49-F238E27FC236}">
                    <a16:creationId xmlns:a16="http://schemas.microsoft.com/office/drawing/2014/main" id="{F6A3E38E-3A24-49F6-BE6C-248A2DC51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966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8" name="Freeform 1735">
                <a:extLst>
                  <a:ext uri="{FF2B5EF4-FFF2-40B4-BE49-F238E27FC236}">
                    <a16:creationId xmlns:a16="http://schemas.microsoft.com/office/drawing/2014/main" id="{C1DB1A75-8D99-4D7A-B1AE-F054C9C2C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1006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7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9" name="Freeform 1736">
                <a:extLst>
                  <a:ext uri="{FF2B5EF4-FFF2-40B4-BE49-F238E27FC236}">
                    <a16:creationId xmlns:a16="http://schemas.microsoft.com/office/drawing/2014/main" id="{775F2A55-9FE5-4D47-991F-51B1DF68E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6" y="1046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7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3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0" name="Freeform 1737">
                <a:extLst>
                  <a:ext uri="{FF2B5EF4-FFF2-40B4-BE49-F238E27FC236}">
                    <a16:creationId xmlns:a16="http://schemas.microsoft.com/office/drawing/2014/main" id="{7EE0891B-600A-4D65-9616-5D84C9EBB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1086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11 w 15"/>
                  <a:gd name="T5" fmla="*/ 14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1" name="Freeform 1738">
                <a:extLst>
                  <a:ext uri="{FF2B5EF4-FFF2-40B4-BE49-F238E27FC236}">
                    <a16:creationId xmlns:a16="http://schemas.microsoft.com/office/drawing/2014/main" id="{8AF832DB-32A7-4CA5-BE40-3D9B985BA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1126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1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2" name="Freeform 1739">
                <a:extLst>
                  <a:ext uri="{FF2B5EF4-FFF2-40B4-BE49-F238E27FC236}">
                    <a16:creationId xmlns:a16="http://schemas.microsoft.com/office/drawing/2014/main" id="{84CAD9B2-AF06-4046-8BAC-2E07F73BE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116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5 h 16"/>
                  <a:gd name="T20" fmla="*/ 16 w 16"/>
                  <a:gd name="T21" fmla="*/ 8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3" name="Freeform 1740">
                <a:extLst>
                  <a:ext uri="{FF2B5EF4-FFF2-40B4-BE49-F238E27FC236}">
                    <a16:creationId xmlns:a16="http://schemas.microsoft.com/office/drawing/2014/main" id="{965A4B14-CFD7-44C2-A7F5-AB9E930FE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1212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7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8 h 16"/>
                  <a:gd name="T10" fmla="*/ 1 w 16"/>
                  <a:gd name="T11" fmla="*/ 11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4" name="Freeform 1741">
                <a:extLst>
                  <a:ext uri="{FF2B5EF4-FFF2-40B4-BE49-F238E27FC236}">
                    <a16:creationId xmlns:a16="http://schemas.microsoft.com/office/drawing/2014/main" id="{C85EF3E0-0960-4C2F-B67F-B743F2F7D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1253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6 h 16"/>
                  <a:gd name="T24" fmla="*/ 16 w 16"/>
                  <a:gd name="T25" fmla="*/ 4 h 16"/>
                  <a:gd name="T26" fmla="*/ 8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5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5" name="Freeform 1742">
                <a:extLst>
                  <a:ext uri="{FF2B5EF4-FFF2-40B4-BE49-F238E27FC236}">
                    <a16:creationId xmlns:a16="http://schemas.microsoft.com/office/drawing/2014/main" id="{16BFAB9D-8DDC-4283-BE52-92EF5B2B7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1299"/>
                <a:ext cx="27" cy="74"/>
              </a:xfrm>
              <a:custGeom>
                <a:avLst/>
                <a:gdLst>
                  <a:gd name="T0" fmla="*/ 0 w 4"/>
                  <a:gd name="T1" fmla="*/ 7 h 11"/>
                  <a:gd name="T2" fmla="*/ 0 w 4"/>
                  <a:gd name="T3" fmla="*/ 8 h 11"/>
                  <a:gd name="T4" fmla="*/ 0 w 4"/>
                  <a:gd name="T5" fmla="*/ 11 h 11"/>
                  <a:gd name="T6" fmla="*/ 2 w 4"/>
                  <a:gd name="T7" fmla="*/ 10 h 11"/>
                  <a:gd name="T8" fmla="*/ 4 w 4"/>
                  <a:gd name="T9" fmla="*/ 11 h 11"/>
                  <a:gd name="T10" fmla="*/ 4 w 4"/>
                  <a:gd name="T11" fmla="*/ 0 h 11"/>
                  <a:gd name="T12" fmla="*/ 0 w 4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0"/>
                      <a:pt x="2" y="10"/>
                    </a:cubicBezTo>
                    <a:cubicBezTo>
                      <a:pt x="3" y="10"/>
                      <a:pt x="3" y="11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6" name="Freeform 1743">
                <a:extLst>
                  <a:ext uri="{FF2B5EF4-FFF2-40B4-BE49-F238E27FC236}">
                    <a16:creationId xmlns:a16="http://schemas.microsoft.com/office/drawing/2014/main" id="{084D161C-3D0C-4031-AF0C-54C49B40E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9" y="499"/>
                <a:ext cx="20" cy="0"/>
              </a:xfrm>
              <a:custGeom>
                <a:avLst/>
                <a:gdLst>
                  <a:gd name="T0" fmla="*/ 3 w 3"/>
                  <a:gd name="T1" fmla="*/ 0 w 3"/>
                  <a:gd name="T2" fmla="*/ 1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7" name="Freeform 1744">
                <a:extLst>
                  <a:ext uri="{FF2B5EF4-FFF2-40B4-BE49-F238E27FC236}">
                    <a16:creationId xmlns:a16="http://schemas.microsoft.com/office/drawing/2014/main" id="{B2D84DD6-CA9E-44DF-AA67-F233185E9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3" y="499"/>
                <a:ext cx="66" cy="40"/>
              </a:xfrm>
              <a:custGeom>
                <a:avLst/>
                <a:gdLst>
                  <a:gd name="T0" fmla="*/ 5 w 10"/>
                  <a:gd name="T1" fmla="*/ 6 h 6"/>
                  <a:gd name="T2" fmla="*/ 10 w 10"/>
                  <a:gd name="T3" fmla="*/ 1 h 6"/>
                  <a:gd name="T4" fmla="*/ 10 w 10"/>
                  <a:gd name="T5" fmla="*/ 0 h 6"/>
                  <a:gd name="T6" fmla="*/ 1 w 10"/>
                  <a:gd name="T7" fmla="*/ 0 h 6"/>
                  <a:gd name="T8" fmla="*/ 0 w 10"/>
                  <a:gd name="T9" fmla="*/ 1 h 6"/>
                  <a:gd name="T10" fmla="*/ 5 w 10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8" y="6"/>
                      <a:pt x="10" y="4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2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8" name="Oval 1745">
                <a:extLst>
                  <a:ext uri="{FF2B5EF4-FFF2-40B4-BE49-F238E27FC236}">
                    <a16:creationId xmlns:a16="http://schemas.microsoft.com/office/drawing/2014/main" id="{ED767A45-7BCB-4891-8353-EAA3E1EB8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519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9" name="Oval 1746">
                <a:extLst>
                  <a:ext uri="{FF2B5EF4-FFF2-40B4-BE49-F238E27FC236}">
                    <a16:creationId xmlns:a16="http://schemas.microsoft.com/office/drawing/2014/main" id="{3693D203-C378-44B6-9590-D11022C4CD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559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0" name="Oval 1747">
                <a:extLst>
                  <a:ext uri="{FF2B5EF4-FFF2-40B4-BE49-F238E27FC236}">
                    <a16:creationId xmlns:a16="http://schemas.microsoft.com/office/drawing/2014/main" id="{F85263D7-8441-4218-B611-BB213C8EF3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59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1" name="Oval 1748">
                <a:extLst>
                  <a:ext uri="{FF2B5EF4-FFF2-40B4-BE49-F238E27FC236}">
                    <a16:creationId xmlns:a16="http://schemas.microsoft.com/office/drawing/2014/main" id="{3E3D3DA4-FF66-41A9-9CAB-00C5E5D92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7" y="639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2" name="Oval 1749">
                <a:extLst>
                  <a:ext uri="{FF2B5EF4-FFF2-40B4-BE49-F238E27FC236}">
                    <a16:creationId xmlns:a16="http://schemas.microsoft.com/office/drawing/2014/main" id="{CE07AC6E-CBC1-48F6-998B-C0EA2A8E7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679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3" name="Oval 1750">
                <a:extLst>
                  <a:ext uri="{FF2B5EF4-FFF2-40B4-BE49-F238E27FC236}">
                    <a16:creationId xmlns:a16="http://schemas.microsoft.com/office/drawing/2014/main" id="{138B0FE7-BF68-4AFD-AA93-D6B7ADBC0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71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4" name="Oval 1751">
                <a:extLst>
                  <a:ext uri="{FF2B5EF4-FFF2-40B4-BE49-F238E27FC236}">
                    <a16:creationId xmlns:a16="http://schemas.microsoft.com/office/drawing/2014/main" id="{08B2A25E-4323-432F-832C-9DADBECB0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759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5" name="Oval 1752">
                <a:extLst>
                  <a:ext uri="{FF2B5EF4-FFF2-40B4-BE49-F238E27FC236}">
                    <a16:creationId xmlns:a16="http://schemas.microsoft.com/office/drawing/2014/main" id="{328ECCEE-F8E4-448C-98B6-8167FE0DB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799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6" name="Oval 1753">
                <a:extLst>
                  <a:ext uri="{FF2B5EF4-FFF2-40B4-BE49-F238E27FC236}">
                    <a16:creationId xmlns:a16="http://schemas.microsoft.com/office/drawing/2014/main" id="{D2F1313D-11B2-4724-AFCD-B1E915DB19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839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7" name="Oval 1754">
                <a:extLst>
                  <a:ext uri="{FF2B5EF4-FFF2-40B4-BE49-F238E27FC236}">
                    <a16:creationId xmlns:a16="http://schemas.microsoft.com/office/drawing/2014/main" id="{8EAB4B38-B592-4CB6-B57B-652FF4D3E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8" y="8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8" name="Freeform 1755">
                <a:extLst>
                  <a:ext uri="{FF2B5EF4-FFF2-40B4-BE49-F238E27FC236}">
                    <a16:creationId xmlns:a16="http://schemas.microsoft.com/office/drawing/2014/main" id="{BCAFAB1B-84F1-4C3D-987C-3C048BF6E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919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6 w 13"/>
                  <a:gd name="T3" fmla="*/ 0 h 14"/>
                  <a:gd name="T4" fmla="*/ 0 w 13"/>
                  <a:gd name="T5" fmla="*/ 7 h 14"/>
                  <a:gd name="T6" fmla="*/ 6 w 13"/>
                  <a:gd name="T7" fmla="*/ 14 h 14"/>
                  <a:gd name="T8" fmla="*/ 12 w 13"/>
                  <a:gd name="T9" fmla="*/ 11 h 14"/>
                  <a:gd name="T10" fmla="*/ 13 w 13"/>
                  <a:gd name="T11" fmla="*/ 10 h 14"/>
                  <a:gd name="T12" fmla="*/ 13 w 13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9" name="Freeform 1756">
                <a:extLst>
                  <a:ext uri="{FF2B5EF4-FFF2-40B4-BE49-F238E27FC236}">
                    <a16:creationId xmlns:a16="http://schemas.microsoft.com/office/drawing/2014/main" id="{EE29C7A7-C479-44CD-B2D8-D08EEF290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966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4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2 w 14"/>
                  <a:gd name="T15" fmla="*/ 3 h 13"/>
                  <a:gd name="T16" fmla="*/ 1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0" name="Freeform 1757">
                <a:extLst>
                  <a:ext uri="{FF2B5EF4-FFF2-40B4-BE49-F238E27FC236}">
                    <a16:creationId xmlns:a16="http://schemas.microsoft.com/office/drawing/2014/main" id="{DA5BCE96-C7D1-4DFD-8FFA-7E9C51D82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1006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1" name="Freeform 1758">
                <a:extLst>
                  <a:ext uri="{FF2B5EF4-FFF2-40B4-BE49-F238E27FC236}">
                    <a16:creationId xmlns:a16="http://schemas.microsoft.com/office/drawing/2014/main" id="{E3CF1A9E-2826-4745-9F96-B7E0FC512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1046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2" name="Freeform 1759">
                <a:extLst>
                  <a:ext uri="{FF2B5EF4-FFF2-40B4-BE49-F238E27FC236}">
                    <a16:creationId xmlns:a16="http://schemas.microsoft.com/office/drawing/2014/main" id="{71855043-E2FA-435F-B876-8EB097743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1086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3" name="Freeform 1760">
                <a:extLst>
                  <a:ext uri="{FF2B5EF4-FFF2-40B4-BE49-F238E27FC236}">
                    <a16:creationId xmlns:a16="http://schemas.microsoft.com/office/drawing/2014/main" id="{B56A3C4A-BCED-480D-9CAF-F923D9A68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1126"/>
                <a:ext cx="101" cy="100"/>
              </a:xfrm>
              <a:custGeom>
                <a:avLst/>
                <a:gdLst>
                  <a:gd name="T0" fmla="*/ 11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4" name="Freeform 1761">
                <a:extLst>
                  <a:ext uri="{FF2B5EF4-FFF2-40B4-BE49-F238E27FC236}">
                    <a16:creationId xmlns:a16="http://schemas.microsoft.com/office/drawing/2014/main" id="{F2DFE679-792F-43C8-8D6E-15DD9CDFD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1166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8 h 15"/>
                  <a:gd name="T4" fmla="*/ 14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2 h 15"/>
                  <a:gd name="T12" fmla="*/ 0 w 16"/>
                  <a:gd name="T13" fmla="*/ 7 h 15"/>
                  <a:gd name="T14" fmla="*/ 0 w 16"/>
                  <a:gd name="T15" fmla="*/ 8 h 15"/>
                  <a:gd name="T16" fmla="*/ 2 w 16"/>
                  <a:gd name="T17" fmla="*/ 12 h 15"/>
                  <a:gd name="T18" fmla="*/ 8 w 16"/>
                  <a:gd name="T19" fmla="*/ 15 h 15"/>
                  <a:gd name="T20" fmla="*/ 8 w 16"/>
                  <a:gd name="T21" fmla="*/ 15 h 15"/>
                  <a:gd name="T22" fmla="*/ 12 w 16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5" name="Freeform 1762">
                <a:extLst>
                  <a:ext uri="{FF2B5EF4-FFF2-40B4-BE49-F238E27FC236}">
                    <a16:creationId xmlns:a16="http://schemas.microsoft.com/office/drawing/2014/main" id="{C113B49F-B89E-4B66-8764-65D8D4D26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1206"/>
                <a:ext cx="100" cy="107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2 w 15"/>
                  <a:gd name="T17" fmla="*/ 12 h 16"/>
                  <a:gd name="T18" fmla="*/ 8 w 15"/>
                  <a:gd name="T19" fmla="*/ 16 h 16"/>
                  <a:gd name="T20" fmla="*/ 12 w 15"/>
                  <a:gd name="T21" fmla="*/ 14 h 16"/>
                  <a:gd name="T22" fmla="*/ 12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6" name="Freeform 1763">
                <a:extLst>
                  <a:ext uri="{FF2B5EF4-FFF2-40B4-BE49-F238E27FC236}">
                    <a16:creationId xmlns:a16="http://schemas.microsoft.com/office/drawing/2014/main" id="{9BC925CB-5BA0-4690-A952-75769F298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1246"/>
                <a:ext cx="101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2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7" name="Freeform 1764">
                <a:extLst>
                  <a:ext uri="{FF2B5EF4-FFF2-40B4-BE49-F238E27FC236}">
                    <a16:creationId xmlns:a16="http://schemas.microsoft.com/office/drawing/2014/main" id="{B85F47EC-4A14-404D-A9F3-A99145682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128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2 w 16"/>
                  <a:gd name="T13" fmla="*/ 15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8" name="Freeform 1765">
                <a:extLst>
                  <a:ext uri="{FF2B5EF4-FFF2-40B4-BE49-F238E27FC236}">
                    <a16:creationId xmlns:a16="http://schemas.microsoft.com/office/drawing/2014/main" id="{578D825A-416C-4877-BBF6-3C95444B7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1326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10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1 w 16"/>
                  <a:gd name="T13" fmla="*/ 15 h 17"/>
                  <a:gd name="T14" fmla="*/ 16 w 16"/>
                  <a:gd name="T15" fmla="*/ 7 h 17"/>
                  <a:gd name="T16" fmla="*/ 15 w 16"/>
                  <a:gd name="T17" fmla="*/ 5 h 17"/>
                  <a:gd name="T18" fmla="*/ 8 w 16"/>
                  <a:gd name="T19" fmla="*/ 0 h 17"/>
                  <a:gd name="T20" fmla="*/ 7 w 16"/>
                  <a:gd name="T21" fmla="*/ 1 h 17"/>
                  <a:gd name="T22" fmla="*/ 4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9" name="Freeform 1766">
                <a:extLst>
                  <a:ext uri="{FF2B5EF4-FFF2-40B4-BE49-F238E27FC236}">
                    <a16:creationId xmlns:a16="http://schemas.microsoft.com/office/drawing/2014/main" id="{8EED8551-C0EE-47DE-AAFC-5F2A05D93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1366"/>
                <a:ext cx="73" cy="113"/>
              </a:xfrm>
              <a:custGeom>
                <a:avLst/>
                <a:gdLst>
                  <a:gd name="T0" fmla="*/ 7 w 11"/>
                  <a:gd name="T1" fmla="*/ 1 h 17"/>
                  <a:gd name="T2" fmla="*/ 5 w 11"/>
                  <a:gd name="T3" fmla="*/ 1 h 17"/>
                  <a:gd name="T4" fmla="*/ 0 w 11"/>
                  <a:gd name="T5" fmla="*/ 9 h 17"/>
                  <a:gd name="T6" fmla="*/ 1 w 11"/>
                  <a:gd name="T7" fmla="*/ 10 h 17"/>
                  <a:gd name="T8" fmla="*/ 1 w 11"/>
                  <a:gd name="T9" fmla="*/ 13 h 17"/>
                  <a:gd name="T10" fmla="*/ 3 w 11"/>
                  <a:gd name="T11" fmla="*/ 12 h 17"/>
                  <a:gd name="T12" fmla="*/ 10 w 11"/>
                  <a:gd name="T13" fmla="*/ 17 h 17"/>
                  <a:gd name="T14" fmla="*/ 11 w 11"/>
                  <a:gd name="T15" fmla="*/ 17 h 17"/>
                  <a:gd name="T16" fmla="*/ 11 w 11"/>
                  <a:gd name="T17" fmla="*/ 1 h 17"/>
                  <a:gd name="T18" fmla="*/ 9 w 11"/>
                  <a:gd name="T19" fmla="*/ 0 h 17"/>
                  <a:gd name="T20" fmla="*/ 7 w 11"/>
                  <a:gd name="T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7">
                    <a:moveTo>
                      <a:pt x="7" y="1"/>
                    </a:move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3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0" name="Freeform 1767">
                <a:extLst>
                  <a:ext uri="{FF2B5EF4-FFF2-40B4-BE49-F238E27FC236}">
                    <a16:creationId xmlns:a16="http://schemas.microsoft.com/office/drawing/2014/main" id="{7B19BF0A-71A0-40F4-99DB-EA0B83AB2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9" y="499"/>
                <a:ext cx="60" cy="3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9 w 9"/>
                  <a:gd name="T5" fmla="*/ 0 h 5"/>
                  <a:gd name="T6" fmla="*/ 0 w 9"/>
                  <a:gd name="T7" fmla="*/ 0 h 5"/>
                  <a:gd name="T8" fmla="*/ 0 w 9"/>
                  <a:gd name="T9" fmla="*/ 1 h 5"/>
                  <a:gd name="T10" fmla="*/ 4 w 9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7" y="5"/>
                      <a:pt x="9" y="3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2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1" name="Oval 1768">
                <a:extLst>
                  <a:ext uri="{FF2B5EF4-FFF2-40B4-BE49-F238E27FC236}">
                    <a16:creationId xmlns:a16="http://schemas.microsoft.com/office/drawing/2014/main" id="{F26B51CB-5A00-4B8B-93FA-B9B3CBC6D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51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2" name="Oval 1769">
                <a:extLst>
                  <a:ext uri="{FF2B5EF4-FFF2-40B4-BE49-F238E27FC236}">
                    <a16:creationId xmlns:a16="http://schemas.microsoft.com/office/drawing/2014/main" id="{9CCCA954-55F3-4B23-90B5-21C1A9A46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55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3" name="Oval 1770">
                <a:extLst>
                  <a:ext uri="{FF2B5EF4-FFF2-40B4-BE49-F238E27FC236}">
                    <a16:creationId xmlns:a16="http://schemas.microsoft.com/office/drawing/2014/main" id="{309E4DA8-42F1-4594-BF98-771786AD23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3" y="592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4" name="Oval 1771">
                <a:extLst>
                  <a:ext uri="{FF2B5EF4-FFF2-40B4-BE49-F238E27FC236}">
                    <a16:creationId xmlns:a16="http://schemas.microsoft.com/office/drawing/2014/main" id="{B6CF82C0-0068-4A64-BCB8-81C3BF1ADB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632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5" name="Oval 1772">
                <a:extLst>
                  <a:ext uri="{FF2B5EF4-FFF2-40B4-BE49-F238E27FC236}">
                    <a16:creationId xmlns:a16="http://schemas.microsoft.com/office/drawing/2014/main" id="{09036117-B2EB-4C16-8AA1-FA0FFED1F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679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6" name="Oval 1773">
                <a:extLst>
                  <a:ext uri="{FF2B5EF4-FFF2-40B4-BE49-F238E27FC236}">
                    <a16:creationId xmlns:a16="http://schemas.microsoft.com/office/drawing/2014/main" id="{F3E4C307-B3BA-4238-9B5B-7FD542567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719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7" name="Oval 1774">
                <a:extLst>
                  <a:ext uri="{FF2B5EF4-FFF2-40B4-BE49-F238E27FC236}">
                    <a16:creationId xmlns:a16="http://schemas.microsoft.com/office/drawing/2014/main" id="{D7CF3184-8288-4E7D-AB21-EAF584A4B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759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8" name="Oval 1775">
                <a:extLst>
                  <a:ext uri="{FF2B5EF4-FFF2-40B4-BE49-F238E27FC236}">
                    <a16:creationId xmlns:a16="http://schemas.microsoft.com/office/drawing/2014/main" id="{D5AFF9F4-4570-4E41-B047-92EA5A8FC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799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9" name="Oval 1776">
                <a:extLst>
                  <a:ext uri="{FF2B5EF4-FFF2-40B4-BE49-F238E27FC236}">
                    <a16:creationId xmlns:a16="http://schemas.microsoft.com/office/drawing/2014/main" id="{55377A5B-ED90-4E58-9B6A-FE69688456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83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0" name="Oval 1777">
                <a:extLst>
                  <a:ext uri="{FF2B5EF4-FFF2-40B4-BE49-F238E27FC236}">
                    <a16:creationId xmlns:a16="http://schemas.microsoft.com/office/drawing/2014/main" id="{ADD5BBBB-9A35-4B43-AD93-98D1921B1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87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1" name="Oval 1778">
                <a:extLst>
                  <a:ext uri="{FF2B5EF4-FFF2-40B4-BE49-F238E27FC236}">
                    <a16:creationId xmlns:a16="http://schemas.microsoft.com/office/drawing/2014/main" id="{9E800354-122B-4606-BD8F-4FC4BEADF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91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2" name="Oval 1779">
                <a:extLst>
                  <a:ext uri="{FF2B5EF4-FFF2-40B4-BE49-F238E27FC236}">
                    <a16:creationId xmlns:a16="http://schemas.microsoft.com/office/drawing/2014/main" id="{CE912034-5960-4A4C-B2FB-A8BAB2389B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95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3" name="Oval 1780">
                <a:extLst>
                  <a:ext uri="{FF2B5EF4-FFF2-40B4-BE49-F238E27FC236}">
                    <a16:creationId xmlns:a16="http://schemas.microsoft.com/office/drawing/2014/main" id="{1948BBEE-8D7C-481F-9C0A-1A2EEA9B9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9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4" name="Freeform 1781">
                <a:extLst>
                  <a:ext uri="{FF2B5EF4-FFF2-40B4-BE49-F238E27FC236}">
                    <a16:creationId xmlns:a16="http://schemas.microsoft.com/office/drawing/2014/main" id="{B6E4996F-23CA-48F0-97F2-352095FFA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1039"/>
                <a:ext cx="93" cy="93"/>
              </a:xfrm>
              <a:custGeom>
                <a:avLst/>
                <a:gdLst>
                  <a:gd name="T0" fmla="*/ 14 w 14"/>
                  <a:gd name="T1" fmla="*/ 7 h 14"/>
                  <a:gd name="T2" fmla="*/ 11 w 14"/>
                  <a:gd name="T3" fmla="*/ 2 h 14"/>
                  <a:gd name="T4" fmla="*/ 9 w 14"/>
                  <a:gd name="T5" fmla="*/ 1 h 14"/>
                  <a:gd name="T6" fmla="*/ 7 w 14"/>
                  <a:gd name="T7" fmla="*/ 0 h 14"/>
                  <a:gd name="T8" fmla="*/ 0 w 14"/>
                  <a:gd name="T9" fmla="*/ 7 h 14"/>
                  <a:gd name="T10" fmla="*/ 7 w 14"/>
                  <a:gd name="T11" fmla="*/ 14 h 14"/>
                  <a:gd name="T12" fmla="*/ 12 w 14"/>
                  <a:gd name="T13" fmla="*/ 11 h 14"/>
                  <a:gd name="T14" fmla="*/ 13 w 14"/>
                  <a:gd name="T15" fmla="*/ 10 h 14"/>
                  <a:gd name="T16" fmla="*/ 14 w 14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3" y="0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5" name="Freeform 1782">
                <a:extLst>
                  <a:ext uri="{FF2B5EF4-FFF2-40B4-BE49-F238E27FC236}">
                    <a16:creationId xmlns:a16="http://schemas.microsoft.com/office/drawing/2014/main" id="{E90A7231-6BEC-4F64-B173-FC22F089B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1086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8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7"/>
                      <a:pt x="14" y="7"/>
                      <a:pt x="14" y="6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9"/>
                      <a:pt x="1" y="10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6" name="Freeform 1783">
                <a:extLst>
                  <a:ext uri="{FF2B5EF4-FFF2-40B4-BE49-F238E27FC236}">
                    <a16:creationId xmlns:a16="http://schemas.microsoft.com/office/drawing/2014/main" id="{5D3BB8F9-E97B-41EA-9908-CE4A2C362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1126"/>
                <a:ext cx="100" cy="93"/>
              </a:xfrm>
              <a:custGeom>
                <a:avLst/>
                <a:gdLst>
                  <a:gd name="T0" fmla="*/ 3 w 15"/>
                  <a:gd name="T1" fmla="*/ 12 h 14"/>
                  <a:gd name="T2" fmla="*/ 6 w 15"/>
                  <a:gd name="T3" fmla="*/ 13 h 14"/>
                  <a:gd name="T4" fmla="*/ 7 w 15"/>
                  <a:gd name="T5" fmla="*/ 14 h 14"/>
                  <a:gd name="T6" fmla="*/ 12 w 15"/>
                  <a:gd name="T7" fmla="*/ 12 h 14"/>
                  <a:gd name="T8" fmla="*/ 14 w 15"/>
                  <a:gd name="T9" fmla="*/ 8 h 14"/>
                  <a:gd name="T10" fmla="*/ 15 w 15"/>
                  <a:gd name="T11" fmla="*/ 7 h 14"/>
                  <a:gd name="T12" fmla="*/ 13 w 15"/>
                  <a:gd name="T13" fmla="*/ 2 h 14"/>
                  <a:gd name="T14" fmla="*/ 9 w 15"/>
                  <a:gd name="T15" fmla="*/ 0 h 14"/>
                  <a:gd name="T16" fmla="*/ 7 w 15"/>
                  <a:gd name="T17" fmla="*/ 0 h 14"/>
                  <a:gd name="T18" fmla="*/ 2 w 15"/>
                  <a:gd name="T19" fmla="*/ 2 h 14"/>
                  <a:gd name="T20" fmla="*/ 1 w 15"/>
                  <a:gd name="T21" fmla="*/ 5 h 14"/>
                  <a:gd name="T22" fmla="*/ 0 w 15"/>
                  <a:gd name="T23" fmla="*/ 7 h 14"/>
                  <a:gd name="T24" fmla="*/ 3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7" name="Freeform 1784">
                <a:extLst>
                  <a:ext uri="{FF2B5EF4-FFF2-40B4-BE49-F238E27FC236}">
                    <a16:creationId xmlns:a16="http://schemas.microsoft.com/office/drawing/2014/main" id="{DD322192-BE5C-46AB-98F2-F3BFEBD34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1166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3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8" name="Freeform 1785">
                <a:extLst>
                  <a:ext uri="{FF2B5EF4-FFF2-40B4-BE49-F238E27FC236}">
                    <a16:creationId xmlns:a16="http://schemas.microsoft.com/office/drawing/2014/main" id="{3B23E41A-FEDD-416C-85DB-683B413E0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1206"/>
                <a:ext cx="94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7 h 15"/>
                  <a:gd name="T10" fmla="*/ 14 w 14"/>
                  <a:gd name="T11" fmla="*/ 7 h 15"/>
                  <a:gd name="T12" fmla="*/ 13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9" name="Freeform 1786">
                <a:extLst>
                  <a:ext uri="{FF2B5EF4-FFF2-40B4-BE49-F238E27FC236}">
                    <a16:creationId xmlns:a16="http://schemas.microsoft.com/office/drawing/2014/main" id="{3B9F2C70-A7D5-464C-940F-FAC4CFCCD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1246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0" name="Freeform 1787">
                <a:extLst>
                  <a:ext uri="{FF2B5EF4-FFF2-40B4-BE49-F238E27FC236}">
                    <a16:creationId xmlns:a16="http://schemas.microsoft.com/office/drawing/2014/main" id="{1B30A1DC-1553-446E-85C9-B93BB3208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1286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8 h 15"/>
                  <a:gd name="T20" fmla="*/ 0 w 15"/>
                  <a:gd name="T21" fmla="*/ 8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1" name="Freeform 1788">
                <a:extLst>
                  <a:ext uri="{FF2B5EF4-FFF2-40B4-BE49-F238E27FC236}">
                    <a16:creationId xmlns:a16="http://schemas.microsoft.com/office/drawing/2014/main" id="{D1125F41-FFC3-4889-A3DA-DE920D10C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1326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9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7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1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2" name="Freeform 1789">
                <a:extLst>
                  <a:ext uri="{FF2B5EF4-FFF2-40B4-BE49-F238E27FC236}">
                    <a16:creationId xmlns:a16="http://schemas.microsoft.com/office/drawing/2014/main" id="{1267CA97-3E7A-4DDC-9F03-20194B7A0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136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3" name="Freeform 1790">
                <a:extLst>
                  <a:ext uri="{FF2B5EF4-FFF2-40B4-BE49-F238E27FC236}">
                    <a16:creationId xmlns:a16="http://schemas.microsoft.com/office/drawing/2014/main" id="{728F8F8E-2BF9-4564-B381-2C9D83C51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14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6 h 16"/>
                  <a:gd name="T12" fmla="*/ 11 w 16"/>
                  <a:gd name="T13" fmla="*/ 15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4" name="Freeform 1791">
                <a:extLst>
                  <a:ext uri="{FF2B5EF4-FFF2-40B4-BE49-F238E27FC236}">
                    <a16:creationId xmlns:a16="http://schemas.microsoft.com/office/drawing/2014/main" id="{DE071D0D-64D1-475F-80C3-EC591EE66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7" y="1446"/>
                <a:ext cx="114" cy="113"/>
              </a:xfrm>
              <a:custGeom>
                <a:avLst/>
                <a:gdLst>
                  <a:gd name="T0" fmla="*/ 0 w 17"/>
                  <a:gd name="T1" fmla="*/ 9 h 17"/>
                  <a:gd name="T2" fmla="*/ 0 w 17"/>
                  <a:gd name="T3" fmla="*/ 10 h 17"/>
                  <a:gd name="T4" fmla="*/ 1 w 17"/>
                  <a:gd name="T5" fmla="*/ 12 h 17"/>
                  <a:gd name="T6" fmla="*/ 2 w 17"/>
                  <a:gd name="T7" fmla="*/ 12 h 17"/>
                  <a:gd name="T8" fmla="*/ 10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7 w 17"/>
                  <a:gd name="T21" fmla="*/ 1 h 17"/>
                  <a:gd name="T22" fmla="*/ 5 w 17"/>
                  <a:gd name="T23" fmla="*/ 1 h 17"/>
                  <a:gd name="T24" fmla="*/ 0 w 17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5" name="Freeform 1792">
                <a:extLst>
                  <a:ext uri="{FF2B5EF4-FFF2-40B4-BE49-F238E27FC236}">
                    <a16:creationId xmlns:a16="http://schemas.microsoft.com/office/drawing/2014/main" id="{1FE665EC-7F9C-4BAC-935F-D6B450593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1493"/>
                <a:ext cx="33" cy="80"/>
              </a:xfrm>
              <a:custGeom>
                <a:avLst/>
                <a:gdLst>
                  <a:gd name="T0" fmla="*/ 0 w 5"/>
                  <a:gd name="T1" fmla="*/ 8 h 12"/>
                  <a:gd name="T2" fmla="*/ 0 w 5"/>
                  <a:gd name="T3" fmla="*/ 9 h 12"/>
                  <a:gd name="T4" fmla="*/ 1 w 5"/>
                  <a:gd name="T5" fmla="*/ 12 h 12"/>
                  <a:gd name="T6" fmla="*/ 2 w 5"/>
                  <a:gd name="T7" fmla="*/ 11 h 12"/>
                  <a:gd name="T8" fmla="*/ 5 w 5"/>
                  <a:gd name="T9" fmla="*/ 12 h 12"/>
                  <a:gd name="T10" fmla="*/ 5 w 5"/>
                  <a:gd name="T11" fmla="*/ 0 h 12"/>
                  <a:gd name="T12" fmla="*/ 5 w 5"/>
                  <a:gd name="T13" fmla="*/ 0 h 12"/>
                  <a:gd name="T14" fmla="*/ 0 w 5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4" y="12"/>
                      <a:pt x="5" y="1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6" name="Freeform 1793">
                <a:extLst>
                  <a:ext uri="{FF2B5EF4-FFF2-40B4-BE49-F238E27FC236}">
                    <a16:creationId xmlns:a16="http://schemas.microsoft.com/office/drawing/2014/main" id="{9EA76A84-42B7-461F-AD1E-CB623A53B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8" y="499"/>
                <a:ext cx="60" cy="26"/>
              </a:xfrm>
              <a:custGeom>
                <a:avLst/>
                <a:gdLst>
                  <a:gd name="T0" fmla="*/ 5 w 9"/>
                  <a:gd name="T1" fmla="*/ 4 h 4"/>
                  <a:gd name="T2" fmla="*/ 9 w 9"/>
                  <a:gd name="T3" fmla="*/ 0 h 4"/>
                  <a:gd name="T4" fmla="*/ 9 w 9"/>
                  <a:gd name="T5" fmla="*/ 0 h 4"/>
                  <a:gd name="T6" fmla="*/ 1 w 9"/>
                  <a:gd name="T7" fmla="*/ 0 h 4"/>
                  <a:gd name="T8" fmla="*/ 0 w 9"/>
                  <a:gd name="T9" fmla="*/ 0 h 4"/>
                  <a:gd name="T10" fmla="*/ 5 w 9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5" y="4"/>
                    </a:moveTo>
                    <a:cubicBezTo>
                      <a:pt x="7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2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7" name="Oval 1794">
                <a:extLst>
                  <a:ext uri="{FF2B5EF4-FFF2-40B4-BE49-F238E27FC236}">
                    <a16:creationId xmlns:a16="http://schemas.microsoft.com/office/drawing/2014/main" id="{BEC483A6-FBEE-43DF-8065-EDADBC783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51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8" name="Oval 1795">
                <a:extLst>
                  <a:ext uri="{FF2B5EF4-FFF2-40B4-BE49-F238E27FC236}">
                    <a16:creationId xmlns:a16="http://schemas.microsoft.com/office/drawing/2014/main" id="{BD19CE78-98F3-48F5-BBFF-6C1AAA8A7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8" y="552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9" name="Oval 1796">
                <a:extLst>
                  <a:ext uri="{FF2B5EF4-FFF2-40B4-BE49-F238E27FC236}">
                    <a16:creationId xmlns:a16="http://schemas.microsoft.com/office/drawing/2014/main" id="{2CEA42A6-9630-4C17-9C90-5AE70104C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59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0" name="Oval 1797">
                <a:extLst>
                  <a:ext uri="{FF2B5EF4-FFF2-40B4-BE49-F238E27FC236}">
                    <a16:creationId xmlns:a16="http://schemas.microsoft.com/office/drawing/2014/main" id="{03412A56-0B1E-447A-87AA-EB46C0B0A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63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1" name="Oval 1798">
                <a:extLst>
                  <a:ext uri="{FF2B5EF4-FFF2-40B4-BE49-F238E27FC236}">
                    <a16:creationId xmlns:a16="http://schemas.microsoft.com/office/drawing/2014/main" id="{9C374BD2-0A12-4772-B342-6AD563C1D2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3" y="67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2" name="Oval 1799">
                <a:extLst>
                  <a:ext uri="{FF2B5EF4-FFF2-40B4-BE49-F238E27FC236}">
                    <a16:creationId xmlns:a16="http://schemas.microsoft.com/office/drawing/2014/main" id="{FF9BA375-8720-466A-8161-7FBB92AE8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71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3" name="Oval 1800">
                <a:extLst>
                  <a:ext uri="{FF2B5EF4-FFF2-40B4-BE49-F238E27FC236}">
                    <a16:creationId xmlns:a16="http://schemas.microsoft.com/office/drawing/2014/main" id="{9324A870-BCA9-4A33-B0E9-6D871E538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75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4" name="Oval 1801">
                <a:extLst>
                  <a:ext uri="{FF2B5EF4-FFF2-40B4-BE49-F238E27FC236}">
                    <a16:creationId xmlns:a16="http://schemas.microsoft.com/office/drawing/2014/main" id="{9611B757-AEC0-4497-A963-DC8FE6A94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799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5" name="Oval 1802">
                <a:extLst>
                  <a:ext uri="{FF2B5EF4-FFF2-40B4-BE49-F238E27FC236}">
                    <a16:creationId xmlns:a16="http://schemas.microsoft.com/office/drawing/2014/main" id="{0F56AD46-19E4-4630-BD54-1CA9A7D80A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839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6" name="Oval 1803">
                <a:extLst>
                  <a:ext uri="{FF2B5EF4-FFF2-40B4-BE49-F238E27FC236}">
                    <a16:creationId xmlns:a16="http://schemas.microsoft.com/office/drawing/2014/main" id="{F8E29A86-E8D3-4F58-89B1-85AA8DC1D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87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7" name="Oval 1804">
                <a:extLst>
                  <a:ext uri="{FF2B5EF4-FFF2-40B4-BE49-F238E27FC236}">
                    <a16:creationId xmlns:a16="http://schemas.microsoft.com/office/drawing/2014/main" id="{461278AC-6A02-4ECD-9034-958AEC4B8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91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8" name="Oval 1805">
                <a:extLst>
                  <a:ext uri="{FF2B5EF4-FFF2-40B4-BE49-F238E27FC236}">
                    <a16:creationId xmlns:a16="http://schemas.microsoft.com/office/drawing/2014/main" id="{0E1E5A20-A550-4923-BFF3-C28FB34B5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95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28" name="Group 2007">
              <a:extLst>
                <a:ext uri="{FF2B5EF4-FFF2-40B4-BE49-F238E27FC236}">
                  <a16:creationId xmlns:a16="http://schemas.microsoft.com/office/drawing/2014/main" id="{AB04DC67-A979-4EBE-9E50-1A6BAD5AFB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95588" y="792163"/>
              <a:ext cx="5191125" cy="2668587"/>
              <a:chOff x="9761" y="499"/>
              <a:chExt cx="3270" cy="1681"/>
            </a:xfrm>
            <a:grpFill/>
          </p:grpSpPr>
          <p:sp>
            <p:nvSpPr>
              <p:cNvPr id="4389" name="Oval 1807">
                <a:extLst>
                  <a:ext uri="{FF2B5EF4-FFF2-40B4-BE49-F238E27FC236}">
                    <a16:creationId xmlns:a16="http://schemas.microsoft.com/office/drawing/2014/main" id="{8185E2D8-BE2E-40BE-9175-60CAAD640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99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0" name="Oval 1808">
                <a:extLst>
                  <a:ext uri="{FF2B5EF4-FFF2-40B4-BE49-F238E27FC236}">
                    <a16:creationId xmlns:a16="http://schemas.microsoft.com/office/drawing/2014/main" id="{548E3580-AF9C-482F-9B24-03CF63977B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103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1" name="Oval 1809">
                <a:extLst>
                  <a:ext uri="{FF2B5EF4-FFF2-40B4-BE49-F238E27FC236}">
                    <a16:creationId xmlns:a16="http://schemas.microsoft.com/office/drawing/2014/main" id="{A182A5EA-D1C4-4612-8D0F-A4B9EC836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10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2" name="Freeform 1810">
                <a:extLst>
                  <a:ext uri="{FF2B5EF4-FFF2-40B4-BE49-F238E27FC236}">
                    <a16:creationId xmlns:a16="http://schemas.microsoft.com/office/drawing/2014/main" id="{170FB6C1-8222-4C3F-AA88-0393BD58A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1119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7 w 13"/>
                  <a:gd name="T3" fmla="*/ 0 h 14"/>
                  <a:gd name="T4" fmla="*/ 0 w 13"/>
                  <a:gd name="T5" fmla="*/ 7 h 14"/>
                  <a:gd name="T6" fmla="*/ 7 w 13"/>
                  <a:gd name="T7" fmla="*/ 14 h 14"/>
                  <a:gd name="T8" fmla="*/ 12 w 13"/>
                  <a:gd name="T9" fmla="*/ 11 h 14"/>
                  <a:gd name="T10" fmla="*/ 13 w 13"/>
                  <a:gd name="T11" fmla="*/ 9 h 14"/>
                  <a:gd name="T12" fmla="*/ 13 w 13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3" name="Freeform 1811">
                <a:extLst>
                  <a:ext uri="{FF2B5EF4-FFF2-40B4-BE49-F238E27FC236}">
                    <a16:creationId xmlns:a16="http://schemas.microsoft.com/office/drawing/2014/main" id="{4DBDDBCD-15C3-47ED-AE67-02BA2108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1159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4" name="Freeform 1812">
                <a:extLst>
                  <a:ext uri="{FF2B5EF4-FFF2-40B4-BE49-F238E27FC236}">
                    <a16:creationId xmlns:a16="http://schemas.microsoft.com/office/drawing/2014/main" id="{46C59438-F477-4CE1-8993-B628CD200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1199"/>
                <a:ext cx="93" cy="94"/>
              </a:xfrm>
              <a:custGeom>
                <a:avLst/>
                <a:gdLst>
                  <a:gd name="T0" fmla="*/ 12 w 14"/>
                  <a:gd name="T1" fmla="*/ 13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1 h 14"/>
                  <a:gd name="T10" fmla="*/ 7 w 14"/>
                  <a:gd name="T11" fmla="*/ 0 h 14"/>
                  <a:gd name="T12" fmla="*/ 2 w 14"/>
                  <a:gd name="T13" fmla="*/ 3 h 14"/>
                  <a:gd name="T14" fmla="*/ 1 w 14"/>
                  <a:gd name="T15" fmla="*/ 6 h 14"/>
                  <a:gd name="T16" fmla="*/ 0 w 14"/>
                  <a:gd name="T17" fmla="*/ 7 h 14"/>
                  <a:gd name="T18" fmla="*/ 3 w 14"/>
                  <a:gd name="T19" fmla="*/ 13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3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4" y="4"/>
                      <a:pt x="12" y="2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1"/>
                      <a:pt x="3" y="13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5" name="Freeform 1813">
                <a:extLst>
                  <a:ext uri="{FF2B5EF4-FFF2-40B4-BE49-F238E27FC236}">
                    <a16:creationId xmlns:a16="http://schemas.microsoft.com/office/drawing/2014/main" id="{58EE0D4A-F7C5-4005-8855-331A258F9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1239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8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2 w 14"/>
                  <a:gd name="T19" fmla="*/ 13 h 15"/>
                  <a:gd name="T20" fmla="*/ 6 w 14"/>
                  <a:gd name="T21" fmla="*/ 15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3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6" name="Freeform 1814">
                <a:extLst>
                  <a:ext uri="{FF2B5EF4-FFF2-40B4-BE49-F238E27FC236}">
                    <a16:creationId xmlns:a16="http://schemas.microsoft.com/office/drawing/2014/main" id="{92745CA4-8E1F-40B4-AB8A-DDA6BB6DE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1286"/>
                <a:ext cx="94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7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1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7" name="Freeform 1815">
                <a:extLst>
                  <a:ext uri="{FF2B5EF4-FFF2-40B4-BE49-F238E27FC236}">
                    <a16:creationId xmlns:a16="http://schemas.microsoft.com/office/drawing/2014/main" id="{85DB1646-64E4-43D7-8D2C-E5D238F31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1326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7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8" name="Freeform 1816">
                <a:extLst>
                  <a:ext uri="{FF2B5EF4-FFF2-40B4-BE49-F238E27FC236}">
                    <a16:creationId xmlns:a16="http://schemas.microsoft.com/office/drawing/2014/main" id="{B4295917-C1C8-4B7D-A334-F2E39118B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1366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1 w 15"/>
                  <a:gd name="T3" fmla="*/ 14 h 15"/>
                  <a:gd name="T4" fmla="*/ 15 w 15"/>
                  <a:gd name="T5" fmla="*/ 7 h 15"/>
                  <a:gd name="T6" fmla="*/ 14 w 15"/>
                  <a:gd name="T7" fmla="*/ 3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5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9" name="Freeform 1817">
                <a:extLst>
                  <a:ext uri="{FF2B5EF4-FFF2-40B4-BE49-F238E27FC236}">
                    <a16:creationId xmlns:a16="http://schemas.microsoft.com/office/drawing/2014/main" id="{8803F8E3-D6A6-4992-B4AC-98ADE8386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43" y="1406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2 w 16"/>
                  <a:gd name="T17" fmla="*/ 12 h 15"/>
                  <a:gd name="T18" fmla="*/ 2 w 16"/>
                  <a:gd name="T19" fmla="*/ 12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0" name="Freeform 1818">
                <a:extLst>
                  <a:ext uri="{FF2B5EF4-FFF2-40B4-BE49-F238E27FC236}">
                    <a16:creationId xmlns:a16="http://schemas.microsoft.com/office/drawing/2014/main" id="{FC18D46E-4E51-4957-BA8F-40C73B424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144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1" name="Freeform 1819">
                <a:extLst>
                  <a:ext uri="{FF2B5EF4-FFF2-40B4-BE49-F238E27FC236}">
                    <a16:creationId xmlns:a16="http://schemas.microsoft.com/office/drawing/2014/main" id="{E6DFEBD2-E18A-41CC-8603-2F796BD27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1486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9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2" name="Freeform 1820">
                <a:extLst>
                  <a:ext uri="{FF2B5EF4-FFF2-40B4-BE49-F238E27FC236}">
                    <a16:creationId xmlns:a16="http://schemas.microsoft.com/office/drawing/2014/main" id="{BF531FED-1ED3-40DE-8382-671ED8B23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1526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0 h 17"/>
                  <a:gd name="T4" fmla="*/ 4 w 16"/>
                  <a:gd name="T5" fmla="*/ 1 h 17"/>
                  <a:gd name="T6" fmla="*/ 0 w 16"/>
                  <a:gd name="T7" fmla="*/ 8 h 17"/>
                  <a:gd name="T8" fmla="*/ 0 w 16"/>
                  <a:gd name="T9" fmla="*/ 9 h 17"/>
                  <a:gd name="T10" fmla="*/ 1 w 16"/>
                  <a:gd name="T11" fmla="*/ 12 h 17"/>
                  <a:gd name="T12" fmla="*/ 2 w 16"/>
                  <a:gd name="T13" fmla="*/ 12 h 17"/>
                  <a:gd name="T14" fmla="*/ 9 w 16"/>
                  <a:gd name="T15" fmla="*/ 17 h 17"/>
                  <a:gd name="T16" fmla="*/ 12 w 16"/>
                  <a:gd name="T17" fmla="*/ 16 h 17"/>
                  <a:gd name="T18" fmla="*/ 12 w 16"/>
                  <a:gd name="T19" fmla="*/ 15 h 17"/>
                  <a:gd name="T20" fmla="*/ 16 w 16"/>
                  <a:gd name="T21" fmla="*/ 7 h 17"/>
                  <a:gd name="T22" fmla="*/ 16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3" name="Freeform 1821">
                <a:extLst>
                  <a:ext uri="{FF2B5EF4-FFF2-40B4-BE49-F238E27FC236}">
                    <a16:creationId xmlns:a16="http://schemas.microsoft.com/office/drawing/2014/main" id="{456D2569-D6AE-403F-9DB9-F94AEC6B9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1566"/>
                <a:ext cx="73" cy="113"/>
              </a:xfrm>
              <a:custGeom>
                <a:avLst/>
                <a:gdLst>
                  <a:gd name="T0" fmla="*/ 7 w 11"/>
                  <a:gd name="T1" fmla="*/ 1 h 17"/>
                  <a:gd name="T2" fmla="*/ 4 w 11"/>
                  <a:gd name="T3" fmla="*/ 1 h 17"/>
                  <a:gd name="T4" fmla="*/ 0 w 11"/>
                  <a:gd name="T5" fmla="*/ 9 h 17"/>
                  <a:gd name="T6" fmla="*/ 0 w 11"/>
                  <a:gd name="T7" fmla="*/ 10 h 17"/>
                  <a:gd name="T8" fmla="*/ 1 w 11"/>
                  <a:gd name="T9" fmla="*/ 12 h 17"/>
                  <a:gd name="T10" fmla="*/ 2 w 11"/>
                  <a:gd name="T11" fmla="*/ 12 h 17"/>
                  <a:gd name="T12" fmla="*/ 9 w 11"/>
                  <a:gd name="T13" fmla="*/ 17 h 17"/>
                  <a:gd name="T14" fmla="*/ 11 w 11"/>
                  <a:gd name="T15" fmla="*/ 16 h 17"/>
                  <a:gd name="T16" fmla="*/ 11 w 11"/>
                  <a:gd name="T17" fmla="*/ 1 h 17"/>
                  <a:gd name="T18" fmla="*/ 8 w 11"/>
                  <a:gd name="T19" fmla="*/ 0 h 17"/>
                  <a:gd name="T20" fmla="*/ 7 w 11"/>
                  <a:gd name="T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7">
                    <a:moveTo>
                      <a:pt x="7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1" y="1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" name="Freeform 1822">
                <a:extLst>
                  <a:ext uri="{FF2B5EF4-FFF2-40B4-BE49-F238E27FC236}">
                    <a16:creationId xmlns:a16="http://schemas.microsoft.com/office/drawing/2014/main" id="{16FBA8F1-A84D-4EE3-8136-3E77E21F5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4" y="499"/>
                <a:ext cx="54" cy="20"/>
              </a:xfrm>
              <a:custGeom>
                <a:avLst/>
                <a:gdLst>
                  <a:gd name="T0" fmla="*/ 4 w 8"/>
                  <a:gd name="T1" fmla="*/ 3 h 3"/>
                  <a:gd name="T2" fmla="*/ 8 w 8"/>
                  <a:gd name="T3" fmla="*/ 0 h 3"/>
                  <a:gd name="T4" fmla="*/ 0 w 8"/>
                  <a:gd name="T5" fmla="*/ 0 h 3"/>
                  <a:gd name="T6" fmla="*/ 4 w 8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4" y="3"/>
                    </a:moveTo>
                    <a:cubicBezTo>
                      <a:pt x="6" y="3"/>
                      <a:pt x="7" y="1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" name="Oval 1823">
                <a:extLst>
                  <a:ext uri="{FF2B5EF4-FFF2-40B4-BE49-F238E27FC236}">
                    <a16:creationId xmlns:a16="http://schemas.microsoft.com/office/drawing/2014/main" id="{AB95AB8B-EF25-43A7-8272-4A5CC006D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512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" name="Oval 1824">
                <a:extLst>
                  <a:ext uri="{FF2B5EF4-FFF2-40B4-BE49-F238E27FC236}">
                    <a16:creationId xmlns:a16="http://schemas.microsoft.com/office/drawing/2014/main" id="{070674A0-CB36-4A32-A62C-092897C199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552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" name="Oval 1825">
                <a:extLst>
                  <a:ext uri="{FF2B5EF4-FFF2-40B4-BE49-F238E27FC236}">
                    <a16:creationId xmlns:a16="http://schemas.microsoft.com/office/drawing/2014/main" id="{B255CB36-E1A2-4E6C-9F37-78198A10C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592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" name="Oval 1826">
                <a:extLst>
                  <a:ext uri="{FF2B5EF4-FFF2-40B4-BE49-F238E27FC236}">
                    <a16:creationId xmlns:a16="http://schemas.microsoft.com/office/drawing/2014/main" id="{95FFA622-0404-4690-BC7F-D9FDBF8D4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8" y="632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" name="Oval 1827">
                <a:extLst>
                  <a:ext uri="{FF2B5EF4-FFF2-40B4-BE49-F238E27FC236}">
                    <a16:creationId xmlns:a16="http://schemas.microsoft.com/office/drawing/2014/main" id="{B89777C2-CDB1-4722-A18E-CED26BA7C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67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" name="Oval 1828">
                <a:extLst>
                  <a:ext uri="{FF2B5EF4-FFF2-40B4-BE49-F238E27FC236}">
                    <a16:creationId xmlns:a16="http://schemas.microsoft.com/office/drawing/2014/main" id="{36E3CC84-0B87-4BA5-8413-9113FD7752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71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" name="Oval 1829">
                <a:extLst>
                  <a:ext uri="{FF2B5EF4-FFF2-40B4-BE49-F238E27FC236}">
                    <a16:creationId xmlns:a16="http://schemas.microsoft.com/office/drawing/2014/main" id="{DDC7D397-0093-4757-B2CE-A33AEDCCC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75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" name="Oval 1830">
                <a:extLst>
                  <a:ext uri="{FF2B5EF4-FFF2-40B4-BE49-F238E27FC236}">
                    <a16:creationId xmlns:a16="http://schemas.microsoft.com/office/drawing/2014/main" id="{32A2B499-DFAB-4114-8B25-3017FA2C1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79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" name="Oval 1831">
                <a:extLst>
                  <a:ext uri="{FF2B5EF4-FFF2-40B4-BE49-F238E27FC236}">
                    <a16:creationId xmlns:a16="http://schemas.microsoft.com/office/drawing/2014/main" id="{5653853B-ACC5-4FF7-8607-3E597482E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83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" name="Oval 1832">
                <a:extLst>
                  <a:ext uri="{FF2B5EF4-FFF2-40B4-BE49-F238E27FC236}">
                    <a16:creationId xmlns:a16="http://schemas.microsoft.com/office/drawing/2014/main" id="{B98D71AA-5A2E-418C-8B72-F51682291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0" y="872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" name="Oval 1833">
                <a:extLst>
                  <a:ext uri="{FF2B5EF4-FFF2-40B4-BE49-F238E27FC236}">
                    <a16:creationId xmlns:a16="http://schemas.microsoft.com/office/drawing/2014/main" id="{3197F5B7-716A-4A48-B893-29AE518AE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91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" name="Oval 1834">
                <a:extLst>
                  <a:ext uri="{FF2B5EF4-FFF2-40B4-BE49-F238E27FC236}">
                    <a16:creationId xmlns:a16="http://schemas.microsoft.com/office/drawing/2014/main" id="{F6883F49-2A9D-4650-A760-2DE07760E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95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" name="Oval 1835">
                <a:extLst>
                  <a:ext uri="{FF2B5EF4-FFF2-40B4-BE49-F238E27FC236}">
                    <a16:creationId xmlns:a16="http://schemas.microsoft.com/office/drawing/2014/main" id="{6A91A22A-A63C-4059-9D77-0AD8EC8499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99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" name="Oval 1836">
                <a:extLst>
                  <a:ext uri="{FF2B5EF4-FFF2-40B4-BE49-F238E27FC236}">
                    <a16:creationId xmlns:a16="http://schemas.microsoft.com/office/drawing/2014/main" id="{CA5FB40E-EDA8-48E0-B431-4586BF82A4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1039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" name="Oval 1837">
                <a:extLst>
                  <a:ext uri="{FF2B5EF4-FFF2-40B4-BE49-F238E27FC236}">
                    <a16:creationId xmlns:a16="http://schemas.microsoft.com/office/drawing/2014/main" id="{F39314CD-33B8-40AA-80C4-A2383C4DB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107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" name="Oval 1838">
                <a:extLst>
                  <a:ext uri="{FF2B5EF4-FFF2-40B4-BE49-F238E27FC236}">
                    <a16:creationId xmlns:a16="http://schemas.microsoft.com/office/drawing/2014/main" id="{28ACE3FB-E6F5-4AD6-9C41-9188BB3B6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1119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1" name="Oval 1839">
                <a:extLst>
                  <a:ext uri="{FF2B5EF4-FFF2-40B4-BE49-F238E27FC236}">
                    <a16:creationId xmlns:a16="http://schemas.microsoft.com/office/drawing/2014/main" id="{AF876F2E-32B1-4D29-9CD0-9451802D93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115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2" name="Oval 1840">
                <a:extLst>
                  <a:ext uri="{FF2B5EF4-FFF2-40B4-BE49-F238E27FC236}">
                    <a16:creationId xmlns:a16="http://schemas.microsoft.com/office/drawing/2014/main" id="{F643CBEF-ED18-45CF-8BF3-AA6428126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11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3" name="Freeform 1841">
                <a:extLst>
                  <a:ext uri="{FF2B5EF4-FFF2-40B4-BE49-F238E27FC236}">
                    <a16:creationId xmlns:a16="http://schemas.microsoft.com/office/drawing/2014/main" id="{903C0F1A-63FD-419A-92D8-33D4AF698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1239"/>
                <a:ext cx="87" cy="94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2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4" name="Freeform 1842">
                <a:extLst>
                  <a:ext uri="{FF2B5EF4-FFF2-40B4-BE49-F238E27FC236}">
                    <a16:creationId xmlns:a16="http://schemas.microsoft.com/office/drawing/2014/main" id="{887691C3-4EB7-4912-A2DB-6236FF20C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1279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5" name="Freeform 1843">
                <a:extLst>
                  <a:ext uri="{FF2B5EF4-FFF2-40B4-BE49-F238E27FC236}">
                    <a16:creationId xmlns:a16="http://schemas.microsoft.com/office/drawing/2014/main" id="{D1FF2D08-7007-48A4-ABF3-2DEFCD94F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1319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1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2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6" name="Freeform 1844">
                <a:extLst>
                  <a:ext uri="{FF2B5EF4-FFF2-40B4-BE49-F238E27FC236}">
                    <a16:creationId xmlns:a16="http://schemas.microsoft.com/office/drawing/2014/main" id="{244F0D8D-772F-4A73-9CA9-267352AF8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1359"/>
                <a:ext cx="100" cy="100"/>
              </a:xfrm>
              <a:custGeom>
                <a:avLst/>
                <a:gdLst>
                  <a:gd name="T0" fmla="*/ 2 w 15"/>
                  <a:gd name="T1" fmla="*/ 13 h 15"/>
                  <a:gd name="T2" fmla="*/ 6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1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8 h 15"/>
                  <a:gd name="T24" fmla="*/ 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3"/>
                    </a:moveTo>
                    <a:cubicBezTo>
                      <a:pt x="4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10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7" name="Freeform 1845">
                <a:extLst>
                  <a:ext uri="{FF2B5EF4-FFF2-40B4-BE49-F238E27FC236}">
                    <a16:creationId xmlns:a16="http://schemas.microsoft.com/office/drawing/2014/main" id="{E114AF83-1EA1-427E-BBDC-D9E0E67FD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1406"/>
                <a:ext cx="101" cy="93"/>
              </a:xfrm>
              <a:custGeom>
                <a:avLst/>
                <a:gdLst>
                  <a:gd name="T0" fmla="*/ 2 w 15"/>
                  <a:gd name="T1" fmla="*/ 12 h 14"/>
                  <a:gd name="T2" fmla="*/ 6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8" name="Freeform 1846">
                <a:extLst>
                  <a:ext uri="{FF2B5EF4-FFF2-40B4-BE49-F238E27FC236}">
                    <a16:creationId xmlns:a16="http://schemas.microsoft.com/office/drawing/2014/main" id="{DE4BCB30-4734-42FA-9B74-89AAEC974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1446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8 w 16"/>
                  <a:gd name="T5" fmla="*/ 15 h 15"/>
                  <a:gd name="T6" fmla="*/ 12 w 16"/>
                  <a:gd name="T7" fmla="*/ 13 h 15"/>
                  <a:gd name="T8" fmla="*/ 12 w 16"/>
                  <a:gd name="T9" fmla="*/ 13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1 w 16"/>
                  <a:gd name="T21" fmla="*/ 7 h 15"/>
                  <a:gd name="T22" fmla="*/ 0 w 16"/>
                  <a:gd name="T23" fmla="*/ 7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1" y="4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9" name="Freeform 1847">
                <a:extLst>
                  <a:ext uri="{FF2B5EF4-FFF2-40B4-BE49-F238E27FC236}">
                    <a16:creationId xmlns:a16="http://schemas.microsoft.com/office/drawing/2014/main" id="{2B2EBDE4-3FC2-462E-AD1F-E96ABD5F2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1486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8 w 15"/>
                  <a:gd name="T13" fmla="*/ 0 h 15"/>
                  <a:gd name="T14" fmla="*/ 8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0" name="Freeform 1848">
                <a:extLst>
                  <a:ext uri="{FF2B5EF4-FFF2-40B4-BE49-F238E27FC236}">
                    <a16:creationId xmlns:a16="http://schemas.microsoft.com/office/drawing/2014/main" id="{154B8E09-D261-44B4-AEEE-0A195D0B0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1526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8 h 15"/>
                  <a:gd name="T20" fmla="*/ 0 w 15"/>
                  <a:gd name="T21" fmla="*/ 8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1" name="Freeform 1849">
                <a:extLst>
                  <a:ext uri="{FF2B5EF4-FFF2-40B4-BE49-F238E27FC236}">
                    <a16:creationId xmlns:a16="http://schemas.microsoft.com/office/drawing/2014/main" id="{F661D7DF-D2C4-4E4C-B4E9-C8FDCE555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7" y="156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8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2" name="Freeform 1850">
                <a:extLst>
                  <a:ext uri="{FF2B5EF4-FFF2-40B4-BE49-F238E27FC236}">
                    <a16:creationId xmlns:a16="http://schemas.microsoft.com/office/drawing/2014/main" id="{D2985522-4066-42B0-91C7-9BBBD7D30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7" y="16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3" name="Freeform 1851">
                <a:extLst>
                  <a:ext uri="{FF2B5EF4-FFF2-40B4-BE49-F238E27FC236}">
                    <a16:creationId xmlns:a16="http://schemas.microsoft.com/office/drawing/2014/main" id="{2AF05143-3A1E-4596-9F90-057E32896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1" y="1646"/>
                <a:ext cx="113" cy="114"/>
              </a:xfrm>
              <a:custGeom>
                <a:avLst/>
                <a:gdLst>
                  <a:gd name="T0" fmla="*/ 0 w 17"/>
                  <a:gd name="T1" fmla="*/ 8 h 17"/>
                  <a:gd name="T2" fmla="*/ 1 w 17"/>
                  <a:gd name="T3" fmla="*/ 9 h 17"/>
                  <a:gd name="T4" fmla="*/ 1 w 17"/>
                  <a:gd name="T5" fmla="*/ 12 h 17"/>
                  <a:gd name="T6" fmla="*/ 3 w 17"/>
                  <a:gd name="T7" fmla="*/ 12 h 17"/>
                  <a:gd name="T8" fmla="*/ 10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8 w 17"/>
                  <a:gd name="T21" fmla="*/ 0 h 17"/>
                  <a:gd name="T22" fmla="*/ 5 w 17"/>
                  <a:gd name="T23" fmla="*/ 1 h 17"/>
                  <a:gd name="T24" fmla="*/ 0 w 17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8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4" name="Freeform 1852">
                <a:extLst>
                  <a:ext uri="{FF2B5EF4-FFF2-40B4-BE49-F238E27FC236}">
                    <a16:creationId xmlns:a16="http://schemas.microsoft.com/office/drawing/2014/main" id="{BBEDF9B7-DD10-418A-B62F-53C87CB4E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1693"/>
                <a:ext cx="40" cy="80"/>
              </a:xfrm>
              <a:custGeom>
                <a:avLst/>
                <a:gdLst>
                  <a:gd name="T0" fmla="*/ 0 w 6"/>
                  <a:gd name="T1" fmla="*/ 8 h 12"/>
                  <a:gd name="T2" fmla="*/ 0 w 6"/>
                  <a:gd name="T3" fmla="*/ 9 h 12"/>
                  <a:gd name="T4" fmla="*/ 1 w 6"/>
                  <a:gd name="T5" fmla="*/ 11 h 12"/>
                  <a:gd name="T6" fmla="*/ 2 w 6"/>
                  <a:gd name="T7" fmla="*/ 11 h 12"/>
                  <a:gd name="T8" fmla="*/ 6 w 6"/>
                  <a:gd name="T9" fmla="*/ 12 h 12"/>
                  <a:gd name="T10" fmla="*/ 6 w 6"/>
                  <a:gd name="T11" fmla="*/ 0 h 12"/>
                  <a:gd name="T12" fmla="*/ 5 w 6"/>
                  <a:gd name="T13" fmla="*/ 0 h 12"/>
                  <a:gd name="T14" fmla="*/ 0 w 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5" name="Freeform 1853">
                <a:extLst>
                  <a:ext uri="{FF2B5EF4-FFF2-40B4-BE49-F238E27FC236}">
                    <a16:creationId xmlns:a16="http://schemas.microsoft.com/office/drawing/2014/main" id="{8BF60C60-FEED-4C82-8090-30CDEBC92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0" y="499"/>
                <a:ext cx="40" cy="13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5" y="2"/>
                      <a:pt x="6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6" name="Oval 1854">
                <a:extLst>
                  <a:ext uri="{FF2B5EF4-FFF2-40B4-BE49-F238E27FC236}">
                    <a16:creationId xmlns:a16="http://schemas.microsoft.com/office/drawing/2014/main" id="{32FCC818-57E7-4A6A-A4DF-381E41F0C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50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7" name="Oval 1855">
                <a:extLst>
                  <a:ext uri="{FF2B5EF4-FFF2-40B4-BE49-F238E27FC236}">
                    <a16:creationId xmlns:a16="http://schemas.microsoft.com/office/drawing/2014/main" id="{EE8FE62F-E839-464F-90BA-9DB99ED66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545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8" name="Oval 1856">
                <a:extLst>
                  <a:ext uri="{FF2B5EF4-FFF2-40B4-BE49-F238E27FC236}">
                    <a16:creationId xmlns:a16="http://schemas.microsoft.com/office/drawing/2014/main" id="{0B252B49-F46F-4E59-9D42-5BC80D32C9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4" y="585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9" name="Oval 1857">
                <a:extLst>
                  <a:ext uri="{FF2B5EF4-FFF2-40B4-BE49-F238E27FC236}">
                    <a16:creationId xmlns:a16="http://schemas.microsoft.com/office/drawing/2014/main" id="{B42F7A33-D7B6-4527-8F04-6D752561BB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625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0" name="Oval 1858">
                <a:extLst>
                  <a:ext uri="{FF2B5EF4-FFF2-40B4-BE49-F238E27FC236}">
                    <a16:creationId xmlns:a16="http://schemas.microsoft.com/office/drawing/2014/main" id="{5B195E87-171D-4F2A-BC48-2F569BF2E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672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1" name="Oval 1859">
                <a:extLst>
                  <a:ext uri="{FF2B5EF4-FFF2-40B4-BE49-F238E27FC236}">
                    <a16:creationId xmlns:a16="http://schemas.microsoft.com/office/drawing/2014/main" id="{D28805B5-74C4-4F37-B240-CC33670BC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712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2" name="Oval 1860">
                <a:extLst>
                  <a:ext uri="{FF2B5EF4-FFF2-40B4-BE49-F238E27FC236}">
                    <a16:creationId xmlns:a16="http://schemas.microsoft.com/office/drawing/2014/main" id="{2F49AB6A-890B-4E1A-B850-A8A232CE26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75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3" name="Oval 1861">
                <a:extLst>
                  <a:ext uri="{FF2B5EF4-FFF2-40B4-BE49-F238E27FC236}">
                    <a16:creationId xmlns:a16="http://schemas.microsoft.com/office/drawing/2014/main" id="{3C1B56C3-D8D6-4A8D-80E6-EF068E9BC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79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4" name="Oval 1862">
                <a:extLst>
                  <a:ext uri="{FF2B5EF4-FFF2-40B4-BE49-F238E27FC236}">
                    <a16:creationId xmlns:a16="http://schemas.microsoft.com/office/drawing/2014/main" id="{78C0D8C8-9F2E-43B9-A92C-3078CCAD57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6" y="832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5" name="Oval 1863">
                <a:extLst>
                  <a:ext uri="{FF2B5EF4-FFF2-40B4-BE49-F238E27FC236}">
                    <a16:creationId xmlns:a16="http://schemas.microsoft.com/office/drawing/2014/main" id="{D871046E-8397-4B6A-ACF1-509AEA8282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87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6" name="Oval 1864">
                <a:extLst>
                  <a:ext uri="{FF2B5EF4-FFF2-40B4-BE49-F238E27FC236}">
                    <a16:creationId xmlns:a16="http://schemas.microsoft.com/office/drawing/2014/main" id="{C6FD9140-1FE1-4293-B289-244777D4E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912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7" name="Oval 1865">
                <a:extLst>
                  <a:ext uri="{FF2B5EF4-FFF2-40B4-BE49-F238E27FC236}">
                    <a16:creationId xmlns:a16="http://schemas.microsoft.com/office/drawing/2014/main" id="{0B449BAF-D431-42E3-9347-786DB3574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0" y="952"/>
                <a:ext cx="66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8" name="Oval 1866">
                <a:extLst>
                  <a:ext uri="{FF2B5EF4-FFF2-40B4-BE49-F238E27FC236}">
                    <a16:creationId xmlns:a16="http://schemas.microsoft.com/office/drawing/2014/main" id="{86472631-D99F-4D9C-AE25-AC8B78B732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992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9" name="Oval 1867">
                <a:extLst>
                  <a:ext uri="{FF2B5EF4-FFF2-40B4-BE49-F238E27FC236}">
                    <a16:creationId xmlns:a16="http://schemas.microsoft.com/office/drawing/2014/main" id="{F0003CF0-914D-4B8A-8825-285C8306C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1032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0" name="Oval 1868">
                <a:extLst>
                  <a:ext uri="{FF2B5EF4-FFF2-40B4-BE49-F238E27FC236}">
                    <a16:creationId xmlns:a16="http://schemas.microsoft.com/office/drawing/2014/main" id="{1BFFB8C7-2754-445D-AF9C-689347A30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1072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1" name="Oval 1869">
                <a:extLst>
                  <a:ext uri="{FF2B5EF4-FFF2-40B4-BE49-F238E27FC236}">
                    <a16:creationId xmlns:a16="http://schemas.microsoft.com/office/drawing/2014/main" id="{5F1BC75B-7A9E-4818-A201-DD5BB423C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1119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2" name="Oval 1870">
                <a:extLst>
                  <a:ext uri="{FF2B5EF4-FFF2-40B4-BE49-F238E27FC236}">
                    <a16:creationId xmlns:a16="http://schemas.microsoft.com/office/drawing/2014/main" id="{D5F226CD-CC04-4BAC-992A-0EDB5B583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1159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3" name="Oval 1871">
                <a:extLst>
                  <a:ext uri="{FF2B5EF4-FFF2-40B4-BE49-F238E27FC236}">
                    <a16:creationId xmlns:a16="http://schemas.microsoft.com/office/drawing/2014/main" id="{F7C2A39D-42BB-496E-9F76-EEE248F36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119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4" name="Oval 1872">
                <a:extLst>
                  <a:ext uri="{FF2B5EF4-FFF2-40B4-BE49-F238E27FC236}">
                    <a16:creationId xmlns:a16="http://schemas.microsoft.com/office/drawing/2014/main" id="{FB9B59CB-D7E0-464C-A15E-D85ACF052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123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5" name="Oval 1873">
                <a:extLst>
                  <a:ext uri="{FF2B5EF4-FFF2-40B4-BE49-F238E27FC236}">
                    <a16:creationId xmlns:a16="http://schemas.microsoft.com/office/drawing/2014/main" id="{2F778EF6-B348-4A6B-B2FB-88F1423AE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12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6" name="Freeform 1874">
                <a:extLst>
                  <a:ext uri="{FF2B5EF4-FFF2-40B4-BE49-F238E27FC236}">
                    <a16:creationId xmlns:a16="http://schemas.microsoft.com/office/drawing/2014/main" id="{4502ED7D-E57F-4E47-9CC6-007C5BF39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1319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7 w 14"/>
                  <a:gd name="T3" fmla="*/ 0 h 13"/>
                  <a:gd name="T4" fmla="*/ 0 w 14"/>
                  <a:gd name="T5" fmla="*/ 7 h 13"/>
                  <a:gd name="T6" fmla="*/ 7 w 14"/>
                  <a:gd name="T7" fmla="*/ 13 h 13"/>
                  <a:gd name="T8" fmla="*/ 12 w 14"/>
                  <a:gd name="T9" fmla="*/ 10 h 13"/>
                  <a:gd name="T10" fmla="*/ 13 w 14"/>
                  <a:gd name="T11" fmla="*/ 9 h 13"/>
                  <a:gd name="T12" fmla="*/ 14 w 14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7" name="Freeform 1875">
                <a:extLst>
                  <a:ext uri="{FF2B5EF4-FFF2-40B4-BE49-F238E27FC236}">
                    <a16:creationId xmlns:a16="http://schemas.microsoft.com/office/drawing/2014/main" id="{8C152472-0293-4D7E-B12A-A9C4C92D9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1359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3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0 w 14"/>
                  <a:gd name="T17" fmla="*/ 4 h 14"/>
                  <a:gd name="T18" fmla="*/ 0 w 14"/>
                  <a:gd name="T19" fmla="*/ 7 h 14"/>
                  <a:gd name="T20" fmla="*/ 3 w 14"/>
                  <a:gd name="T21" fmla="*/ 13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8" name="Freeform 1876">
                <a:extLst>
                  <a:ext uri="{FF2B5EF4-FFF2-40B4-BE49-F238E27FC236}">
                    <a16:creationId xmlns:a16="http://schemas.microsoft.com/office/drawing/2014/main" id="{75C44F5F-3351-4D37-B819-1E93A0633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1399"/>
                <a:ext cx="100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2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2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9" name="Freeform 1877">
                <a:extLst>
                  <a:ext uri="{FF2B5EF4-FFF2-40B4-BE49-F238E27FC236}">
                    <a16:creationId xmlns:a16="http://schemas.microsoft.com/office/drawing/2014/main" id="{8F0F85DA-A1C9-4692-B405-3932BDC86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1439"/>
                <a:ext cx="94" cy="94"/>
              </a:xfrm>
              <a:custGeom>
                <a:avLst/>
                <a:gdLst>
                  <a:gd name="T0" fmla="*/ 12 w 14"/>
                  <a:gd name="T1" fmla="*/ 13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3 h 14"/>
                  <a:gd name="T8" fmla="*/ 8 w 14"/>
                  <a:gd name="T9" fmla="*/ 1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3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0" name="Freeform 1878">
                <a:extLst>
                  <a:ext uri="{FF2B5EF4-FFF2-40B4-BE49-F238E27FC236}">
                    <a16:creationId xmlns:a16="http://schemas.microsoft.com/office/drawing/2014/main" id="{BB195503-AAC1-46B2-A9F7-4062C0CC7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1479"/>
                <a:ext cx="94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8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2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3" y="13"/>
                      <a:pt x="5" y="13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1" name="Freeform 1879">
                <a:extLst>
                  <a:ext uri="{FF2B5EF4-FFF2-40B4-BE49-F238E27FC236}">
                    <a16:creationId xmlns:a16="http://schemas.microsoft.com/office/drawing/2014/main" id="{6E8253E5-6347-499C-BF93-B2E0DECF9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1526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7 h 14"/>
                  <a:gd name="T4" fmla="*/ 15 w 15"/>
                  <a:gd name="T5" fmla="*/ 7 h 14"/>
                  <a:gd name="T6" fmla="*/ 14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1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0"/>
                      <a:pt x="13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2" name="Freeform 1880">
                <a:extLst>
                  <a:ext uri="{FF2B5EF4-FFF2-40B4-BE49-F238E27FC236}">
                    <a16:creationId xmlns:a16="http://schemas.microsoft.com/office/drawing/2014/main" id="{3368E2F9-8C76-472E-A7A6-0B7F4D5C7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" y="1566"/>
                <a:ext cx="100" cy="100"/>
              </a:xfrm>
              <a:custGeom>
                <a:avLst/>
                <a:gdLst>
                  <a:gd name="T0" fmla="*/ 11 w 15"/>
                  <a:gd name="T1" fmla="*/ 13 h 15"/>
                  <a:gd name="T2" fmla="*/ 11 w 15"/>
                  <a:gd name="T3" fmla="*/ 13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1 h 15"/>
                  <a:gd name="T20" fmla="*/ 7 w 15"/>
                  <a:gd name="T21" fmla="*/ 15 h 15"/>
                  <a:gd name="T22" fmla="*/ 8 w 15"/>
                  <a:gd name="T23" fmla="*/ 15 h 15"/>
                  <a:gd name="T24" fmla="*/ 11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3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4" y="11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3" name="Freeform 1881">
                <a:extLst>
                  <a:ext uri="{FF2B5EF4-FFF2-40B4-BE49-F238E27FC236}">
                    <a16:creationId xmlns:a16="http://schemas.microsoft.com/office/drawing/2014/main" id="{0E574859-2588-4547-B6F6-EF83A7B71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7" y="1606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3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7 h 15"/>
                  <a:gd name="T14" fmla="*/ 0 w 16"/>
                  <a:gd name="T15" fmla="*/ 7 h 15"/>
                  <a:gd name="T16" fmla="*/ 2 w 16"/>
                  <a:gd name="T17" fmla="*/ 11 h 15"/>
                  <a:gd name="T18" fmla="*/ 2 w 16"/>
                  <a:gd name="T19" fmla="*/ 11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5" y="4"/>
                      <a:pt x="15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4" name="Freeform 1882">
                <a:extLst>
                  <a:ext uri="{FF2B5EF4-FFF2-40B4-BE49-F238E27FC236}">
                    <a16:creationId xmlns:a16="http://schemas.microsoft.com/office/drawing/2014/main" id="{02135715-B6A9-4A1B-AA73-482927513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7" y="164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5" name="Freeform 1883">
                <a:extLst>
                  <a:ext uri="{FF2B5EF4-FFF2-40B4-BE49-F238E27FC236}">
                    <a16:creationId xmlns:a16="http://schemas.microsoft.com/office/drawing/2014/main" id="{F4287950-A55D-4A8C-9C2A-00484ED55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168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9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6" name="Freeform 1884">
                <a:extLst>
                  <a:ext uri="{FF2B5EF4-FFF2-40B4-BE49-F238E27FC236}">
                    <a16:creationId xmlns:a16="http://schemas.microsoft.com/office/drawing/2014/main" id="{32C6E067-8851-4320-A3BC-7FC8692E6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1" y="1726"/>
                <a:ext cx="113" cy="107"/>
              </a:xfrm>
              <a:custGeom>
                <a:avLst/>
                <a:gdLst>
                  <a:gd name="T0" fmla="*/ 9 w 17"/>
                  <a:gd name="T1" fmla="*/ 0 h 16"/>
                  <a:gd name="T2" fmla="*/ 7 w 17"/>
                  <a:gd name="T3" fmla="*/ 0 h 16"/>
                  <a:gd name="T4" fmla="*/ 5 w 17"/>
                  <a:gd name="T5" fmla="*/ 1 h 16"/>
                  <a:gd name="T6" fmla="*/ 0 w 17"/>
                  <a:gd name="T7" fmla="*/ 8 h 16"/>
                  <a:gd name="T8" fmla="*/ 0 w 17"/>
                  <a:gd name="T9" fmla="*/ 9 h 16"/>
                  <a:gd name="T10" fmla="*/ 1 w 17"/>
                  <a:gd name="T11" fmla="*/ 12 h 16"/>
                  <a:gd name="T12" fmla="*/ 2 w 17"/>
                  <a:gd name="T13" fmla="*/ 12 h 16"/>
                  <a:gd name="T14" fmla="*/ 9 w 17"/>
                  <a:gd name="T15" fmla="*/ 16 h 16"/>
                  <a:gd name="T16" fmla="*/ 12 w 17"/>
                  <a:gd name="T17" fmla="*/ 16 h 16"/>
                  <a:gd name="T18" fmla="*/ 12 w 17"/>
                  <a:gd name="T19" fmla="*/ 14 h 16"/>
                  <a:gd name="T20" fmla="*/ 17 w 17"/>
                  <a:gd name="T21" fmla="*/ 7 h 16"/>
                  <a:gd name="T22" fmla="*/ 16 w 17"/>
                  <a:gd name="T23" fmla="*/ 5 h 16"/>
                  <a:gd name="T24" fmla="*/ 9 w 17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7" name="Freeform 1885">
                <a:extLst>
                  <a:ext uri="{FF2B5EF4-FFF2-40B4-BE49-F238E27FC236}">
                    <a16:creationId xmlns:a16="http://schemas.microsoft.com/office/drawing/2014/main" id="{CD131FA0-B913-4721-B63E-F57248AE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1" y="1766"/>
                <a:ext cx="80" cy="114"/>
              </a:xfrm>
              <a:custGeom>
                <a:avLst/>
                <a:gdLst>
                  <a:gd name="T0" fmla="*/ 7 w 12"/>
                  <a:gd name="T1" fmla="*/ 0 h 17"/>
                  <a:gd name="T2" fmla="*/ 5 w 12"/>
                  <a:gd name="T3" fmla="*/ 1 h 17"/>
                  <a:gd name="T4" fmla="*/ 0 w 12"/>
                  <a:gd name="T5" fmla="*/ 8 h 17"/>
                  <a:gd name="T6" fmla="*/ 0 w 12"/>
                  <a:gd name="T7" fmla="*/ 10 h 17"/>
                  <a:gd name="T8" fmla="*/ 1 w 12"/>
                  <a:gd name="T9" fmla="*/ 12 h 17"/>
                  <a:gd name="T10" fmla="*/ 2 w 12"/>
                  <a:gd name="T11" fmla="*/ 12 h 17"/>
                  <a:gd name="T12" fmla="*/ 9 w 12"/>
                  <a:gd name="T13" fmla="*/ 17 h 17"/>
                  <a:gd name="T14" fmla="*/ 12 w 12"/>
                  <a:gd name="T15" fmla="*/ 16 h 17"/>
                  <a:gd name="T16" fmla="*/ 12 w 12"/>
                  <a:gd name="T17" fmla="*/ 15 h 17"/>
                  <a:gd name="T18" fmla="*/ 12 w 12"/>
                  <a:gd name="T19" fmla="*/ 12 h 17"/>
                  <a:gd name="T20" fmla="*/ 12 w 12"/>
                  <a:gd name="T21" fmla="*/ 1 h 17"/>
                  <a:gd name="T22" fmla="*/ 8 w 12"/>
                  <a:gd name="T23" fmla="*/ 0 h 17"/>
                  <a:gd name="T24" fmla="*/ 7 w 12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7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4"/>
                      <a:pt x="12" y="13"/>
                      <a:pt x="12" y="1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8" name="Freeform 1886">
                <a:extLst>
                  <a:ext uri="{FF2B5EF4-FFF2-40B4-BE49-F238E27FC236}">
                    <a16:creationId xmlns:a16="http://schemas.microsoft.com/office/drawing/2014/main" id="{197DCBF7-5DBB-431D-B4D4-E10956F8A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1846"/>
                <a:ext cx="0" cy="40"/>
              </a:xfrm>
              <a:custGeom>
                <a:avLst/>
                <a:gdLst>
                  <a:gd name="T0" fmla="*/ 4 h 6"/>
                  <a:gd name="T1" fmla="*/ 6 h 6"/>
                  <a:gd name="T2" fmla="*/ 0 h 6"/>
                  <a:gd name="T3" fmla="*/ 3 h 6"/>
                  <a:gd name="T4" fmla="*/ 4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6">
                    <a:moveTo>
                      <a:pt x="0" y="4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9" name="Freeform 1887">
                <a:extLst>
                  <a:ext uri="{FF2B5EF4-FFF2-40B4-BE49-F238E27FC236}">
                    <a16:creationId xmlns:a16="http://schemas.microsoft.com/office/drawing/2014/main" id="{44E9590A-EB5C-4C02-961F-7946E5B23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6" y="499"/>
                <a:ext cx="34" cy="6"/>
              </a:xfrm>
              <a:custGeom>
                <a:avLst/>
                <a:gdLst>
                  <a:gd name="T0" fmla="*/ 2 w 5"/>
                  <a:gd name="T1" fmla="*/ 1 h 1"/>
                  <a:gd name="T2" fmla="*/ 5 w 5"/>
                  <a:gd name="T3" fmla="*/ 0 h 1"/>
                  <a:gd name="T4" fmla="*/ 0 w 5"/>
                  <a:gd name="T5" fmla="*/ 0 h 1"/>
                  <a:gd name="T6" fmla="*/ 2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2" y="1"/>
                    </a:moveTo>
                    <a:cubicBezTo>
                      <a:pt x="3" y="1"/>
                      <a:pt x="4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0" name="Oval 1888">
                <a:extLst>
                  <a:ext uri="{FF2B5EF4-FFF2-40B4-BE49-F238E27FC236}">
                    <a16:creationId xmlns:a16="http://schemas.microsoft.com/office/drawing/2014/main" id="{95CE3C7E-BE52-4FC9-8794-1434762CF2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50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1" name="Oval 1889">
                <a:extLst>
                  <a:ext uri="{FF2B5EF4-FFF2-40B4-BE49-F238E27FC236}">
                    <a16:creationId xmlns:a16="http://schemas.microsoft.com/office/drawing/2014/main" id="{1B8D4AF5-76AD-4DBC-B104-89C7A6977F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0" y="545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2" name="Oval 1890">
                <a:extLst>
                  <a:ext uri="{FF2B5EF4-FFF2-40B4-BE49-F238E27FC236}">
                    <a16:creationId xmlns:a16="http://schemas.microsoft.com/office/drawing/2014/main" id="{6C955004-DCBB-49BB-AC11-802FD3FF5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585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3" name="Oval 1891">
                <a:extLst>
                  <a:ext uri="{FF2B5EF4-FFF2-40B4-BE49-F238E27FC236}">
                    <a16:creationId xmlns:a16="http://schemas.microsoft.com/office/drawing/2014/main" id="{0F3AE552-0A32-44C9-BCCC-7B323CF09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62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4" name="Oval 1892">
                <a:extLst>
                  <a:ext uri="{FF2B5EF4-FFF2-40B4-BE49-F238E27FC236}">
                    <a16:creationId xmlns:a16="http://schemas.microsoft.com/office/drawing/2014/main" id="{72600447-3F48-44C2-A607-30D3A3DD5A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665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5" name="Oval 1893">
                <a:extLst>
                  <a:ext uri="{FF2B5EF4-FFF2-40B4-BE49-F238E27FC236}">
                    <a16:creationId xmlns:a16="http://schemas.microsoft.com/office/drawing/2014/main" id="{A0695848-5B70-4162-87F6-2D4BF2364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705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6" name="Oval 1894">
                <a:extLst>
                  <a:ext uri="{FF2B5EF4-FFF2-40B4-BE49-F238E27FC236}">
                    <a16:creationId xmlns:a16="http://schemas.microsoft.com/office/drawing/2014/main" id="{DF788D1F-1A9B-4B32-A51B-CED9D57C5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74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7" name="Oval 1895">
                <a:extLst>
                  <a:ext uri="{FF2B5EF4-FFF2-40B4-BE49-F238E27FC236}">
                    <a16:creationId xmlns:a16="http://schemas.microsoft.com/office/drawing/2014/main" id="{377FD900-DA49-45A1-B3ED-8A2FD7BEA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792"/>
                <a:ext cx="61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8" name="Oval 1896">
                <a:extLst>
                  <a:ext uri="{FF2B5EF4-FFF2-40B4-BE49-F238E27FC236}">
                    <a16:creationId xmlns:a16="http://schemas.microsoft.com/office/drawing/2014/main" id="{101BA075-9269-4E16-87D1-090054FBE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832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9" name="Oval 1897">
                <a:extLst>
                  <a:ext uri="{FF2B5EF4-FFF2-40B4-BE49-F238E27FC236}">
                    <a16:creationId xmlns:a16="http://schemas.microsoft.com/office/drawing/2014/main" id="{74870689-122B-4D52-A350-EEB0541BB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87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0" name="Oval 1898">
                <a:extLst>
                  <a:ext uri="{FF2B5EF4-FFF2-40B4-BE49-F238E27FC236}">
                    <a16:creationId xmlns:a16="http://schemas.microsoft.com/office/drawing/2014/main" id="{A66F2BFF-0D48-4526-9362-18C3DDCC0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5" y="912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1" name="Oval 1899">
                <a:extLst>
                  <a:ext uri="{FF2B5EF4-FFF2-40B4-BE49-F238E27FC236}">
                    <a16:creationId xmlns:a16="http://schemas.microsoft.com/office/drawing/2014/main" id="{6BC677B8-7D5C-4196-A3AA-115BCC064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95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2" name="Oval 1900">
                <a:extLst>
                  <a:ext uri="{FF2B5EF4-FFF2-40B4-BE49-F238E27FC236}">
                    <a16:creationId xmlns:a16="http://schemas.microsoft.com/office/drawing/2014/main" id="{D0666439-1976-47A3-AC9F-F546800A4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99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3" name="Oval 1901">
                <a:extLst>
                  <a:ext uri="{FF2B5EF4-FFF2-40B4-BE49-F238E27FC236}">
                    <a16:creationId xmlns:a16="http://schemas.microsoft.com/office/drawing/2014/main" id="{3578C157-60D4-4C5E-9D5A-C362D24D3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103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4" name="Oval 1902">
                <a:extLst>
                  <a:ext uri="{FF2B5EF4-FFF2-40B4-BE49-F238E27FC236}">
                    <a16:creationId xmlns:a16="http://schemas.microsoft.com/office/drawing/2014/main" id="{8C312B70-4A9E-4805-9B16-FF5CB3886F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107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5" name="Oval 1903">
                <a:extLst>
                  <a:ext uri="{FF2B5EF4-FFF2-40B4-BE49-F238E27FC236}">
                    <a16:creationId xmlns:a16="http://schemas.microsoft.com/office/drawing/2014/main" id="{275C0E3A-2D2A-4789-9CC6-54861C893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111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6" name="Oval 1904">
                <a:extLst>
                  <a:ext uri="{FF2B5EF4-FFF2-40B4-BE49-F238E27FC236}">
                    <a16:creationId xmlns:a16="http://schemas.microsoft.com/office/drawing/2014/main" id="{4815AF89-73D3-41DF-888E-E28B48E53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1152"/>
                <a:ext cx="73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7" name="Oval 1905">
                <a:extLst>
                  <a:ext uri="{FF2B5EF4-FFF2-40B4-BE49-F238E27FC236}">
                    <a16:creationId xmlns:a16="http://schemas.microsoft.com/office/drawing/2014/main" id="{44DCC099-B998-4C48-BDDB-A30596D6D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1192"/>
                <a:ext cx="80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8" name="Oval 1906">
                <a:extLst>
                  <a:ext uri="{FF2B5EF4-FFF2-40B4-BE49-F238E27FC236}">
                    <a16:creationId xmlns:a16="http://schemas.microsoft.com/office/drawing/2014/main" id="{A7ED94E7-455E-4A87-96AB-A1602DAD0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123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9" name="Oval 1907">
                <a:extLst>
                  <a:ext uri="{FF2B5EF4-FFF2-40B4-BE49-F238E27FC236}">
                    <a16:creationId xmlns:a16="http://schemas.microsoft.com/office/drawing/2014/main" id="{5B7DA8E6-7918-4D50-A9AD-4005A6B99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127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0" name="Oval 1908">
                <a:extLst>
                  <a:ext uri="{FF2B5EF4-FFF2-40B4-BE49-F238E27FC236}">
                    <a16:creationId xmlns:a16="http://schemas.microsoft.com/office/drawing/2014/main" id="{B97CEE3B-4651-4AE1-BE82-7DD810690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1" y="131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1" name="Oval 1909">
                <a:extLst>
                  <a:ext uri="{FF2B5EF4-FFF2-40B4-BE49-F238E27FC236}">
                    <a16:creationId xmlns:a16="http://schemas.microsoft.com/office/drawing/2014/main" id="{5EA55DC1-EC45-4CBD-B24F-39447AC54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1359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2" name="Oval 1910">
                <a:extLst>
                  <a:ext uri="{FF2B5EF4-FFF2-40B4-BE49-F238E27FC236}">
                    <a16:creationId xmlns:a16="http://schemas.microsoft.com/office/drawing/2014/main" id="{0CBADDAB-3B64-4A82-9CFB-DBA3556ED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13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3" name="Freeform 1911">
                <a:extLst>
                  <a:ext uri="{FF2B5EF4-FFF2-40B4-BE49-F238E27FC236}">
                    <a16:creationId xmlns:a16="http://schemas.microsoft.com/office/drawing/2014/main" id="{E3BDFEBE-0484-4AAC-9E6C-FEAC3D876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1439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1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4" name="Freeform 1912">
                <a:extLst>
                  <a:ext uri="{FF2B5EF4-FFF2-40B4-BE49-F238E27FC236}">
                    <a16:creationId xmlns:a16="http://schemas.microsoft.com/office/drawing/2014/main" id="{138E0F4E-B699-4494-B228-74F27AF27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1479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5" name="Freeform 1913">
                <a:extLst>
                  <a:ext uri="{FF2B5EF4-FFF2-40B4-BE49-F238E27FC236}">
                    <a16:creationId xmlns:a16="http://schemas.microsoft.com/office/drawing/2014/main" id="{81325A03-D46D-4655-A1C7-21DEAD7E6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9" y="1519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6" name="Freeform 1914">
                <a:extLst>
                  <a:ext uri="{FF2B5EF4-FFF2-40B4-BE49-F238E27FC236}">
                    <a16:creationId xmlns:a16="http://schemas.microsoft.com/office/drawing/2014/main" id="{5DCFBA2B-9620-4B96-93DF-FC089FC02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1559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3" y="13"/>
                      <a:pt x="5" y="13"/>
                      <a:pt x="6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7" name="Freeform 1915">
                <a:extLst>
                  <a:ext uri="{FF2B5EF4-FFF2-40B4-BE49-F238E27FC236}">
                    <a16:creationId xmlns:a16="http://schemas.microsoft.com/office/drawing/2014/main" id="{381883EF-1F86-4C51-8170-69010F860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3" y="1599"/>
                <a:ext cx="100" cy="101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8" name="Freeform 1916">
                <a:extLst>
                  <a:ext uri="{FF2B5EF4-FFF2-40B4-BE49-F238E27FC236}">
                    <a16:creationId xmlns:a16="http://schemas.microsoft.com/office/drawing/2014/main" id="{E5420C1E-2170-4E80-A774-3184EBA9D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1639"/>
                <a:ext cx="100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5 h 16"/>
                  <a:gd name="T4" fmla="*/ 7 w 15"/>
                  <a:gd name="T5" fmla="*/ 16 h 16"/>
                  <a:gd name="T6" fmla="*/ 11 w 15"/>
                  <a:gd name="T7" fmla="*/ 14 h 16"/>
                  <a:gd name="T8" fmla="*/ 11 w 15"/>
                  <a:gd name="T9" fmla="*/ 14 h 16"/>
                  <a:gd name="T10" fmla="*/ 15 w 15"/>
                  <a:gd name="T11" fmla="*/ 8 h 16"/>
                  <a:gd name="T12" fmla="*/ 13 w 15"/>
                  <a:gd name="T13" fmla="*/ 4 h 16"/>
                  <a:gd name="T14" fmla="*/ 7 w 15"/>
                  <a:gd name="T15" fmla="*/ 0 h 16"/>
                  <a:gd name="T16" fmla="*/ 7 w 15"/>
                  <a:gd name="T17" fmla="*/ 0 h 16"/>
                  <a:gd name="T18" fmla="*/ 3 w 15"/>
                  <a:gd name="T19" fmla="*/ 2 h 16"/>
                  <a:gd name="T20" fmla="*/ 0 w 15"/>
                  <a:gd name="T21" fmla="*/ 8 h 16"/>
                  <a:gd name="T22" fmla="*/ 0 w 15"/>
                  <a:gd name="T23" fmla="*/ 8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9" name="Freeform 1917">
                <a:extLst>
                  <a:ext uri="{FF2B5EF4-FFF2-40B4-BE49-F238E27FC236}">
                    <a16:creationId xmlns:a16="http://schemas.microsoft.com/office/drawing/2014/main" id="{DB8342E4-6572-4C9F-B194-7D6CB0645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7" y="1679"/>
                <a:ext cx="107" cy="107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4 w 16"/>
                  <a:gd name="T11" fmla="*/ 4 h 16"/>
                  <a:gd name="T12" fmla="*/ 8 w 16"/>
                  <a:gd name="T13" fmla="*/ 0 h 16"/>
                  <a:gd name="T14" fmla="*/ 8 w 16"/>
                  <a:gd name="T15" fmla="*/ 0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4" y="12"/>
                      <a:pt x="7" y="14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0" name="Freeform 1918">
                <a:extLst>
                  <a:ext uri="{FF2B5EF4-FFF2-40B4-BE49-F238E27FC236}">
                    <a16:creationId xmlns:a16="http://schemas.microsoft.com/office/drawing/2014/main" id="{31C2362B-1648-456C-9232-A007EB80F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7" y="1726"/>
                <a:ext cx="100" cy="100"/>
              </a:xfrm>
              <a:custGeom>
                <a:avLst/>
                <a:gdLst>
                  <a:gd name="T0" fmla="*/ 2 w 15"/>
                  <a:gd name="T1" fmla="*/ 11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8 h 15"/>
                  <a:gd name="T22" fmla="*/ 1 w 15"/>
                  <a:gd name="T23" fmla="*/ 11 h 15"/>
                  <a:gd name="T24" fmla="*/ 2 w 15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1" name="Freeform 1919">
                <a:extLst>
                  <a:ext uri="{FF2B5EF4-FFF2-40B4-BE49-F238E27FC236}">
                    <a16:creationId xmlns:a16="http://schemas.microsoft.com/office/drawing/2014/main" id="{3AD7DC72-D786-45FB-B7D4-1F5FC8007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7" y="1766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1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1"/>
                      <a:pt x="1" y="11"/>
                    </a:cubicBezTo>
                    <a:cubicBezTo>
                      <a:pt x="4" y="11"/>
                      <a:pt x="7" y="13"/>
                      <a:pt x="8" y="16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2" name="Freeform 1920">
                <a:extLst>
                  <a:ext uri="{FF2B5EF4-FFF2-40B4-BE49-F238E27FC236}">
                    <a16:creationId xmlns:a16="http://schemas.microsoft.com/office/drawing/2014/main" id="{2676F93F-4211-49F6-8E4A-13AD3172D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1" y="18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3" name="Freeform 1921">
                <a:extLst>
                  <a:ext uri="{FF2B5EF4-FFF2-40B4-BE49-F238E27FC236}">
                    <a16:creationId xmlns:a16="http://schemas.microsoft.com/office/drawing/2014/main" id="{31A0A453-E94A-44A4-B78D-AA8D7DFE6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1" y="184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4" name="Freeform 1922">
                <a:extLst>
                  <a:ext uri="{FF2B5EF4-FFF2-40B4-BE49-F238E27FC236}">
                    <a16:creationId xmlns:a16="http://schemas.microsoft.com/office/drawing/2014/main" id="{637CC838-C7FA-47CE-BC11-9011D414E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4" y="1886"/>
                <a:ext cx="47" cy="87"/>
              </a:xfrm>
              <a:custGeom>
                <a:avLst/>
                <a:gdLst>
                  <a:gd name="T0" fmla="*/ 0 w 7"/>
                  <a:gd name="T1" fmla="*/ 8 h 13"/>
                  <a:gd name="T2" fmla="*/ 1 w 7"/>
                  <a:gd name="T3" fmla="*/ 10 h 13"/>
                  <a:gd name="T4" fmla="*/ 1 w 7"/>
                  <a:gd name="T5" fmla="*/ 12 h 13"/>
                  <a:gd name="T6" fmla="*/ 3 w 7"/>
                  <a:gd name="T7" fmla="*/ 12 h 13"/>
                  <a:gd name="T8" fmla="*/ 7 w 7"/>
                  <a:gd name="T9" fmla="*/ 13 h 13"/>
                  <a:gd name="T10" fmla="*/ 7 w 7"/>
                  <a:gd name="T11" fmla="*/ 0 h 13"/>
                  <a:gd name="T12" fmla="*/ 5 w 7"/>
                  <a:gd name="T13" fmla="*/ 1 h 13"/>
                  <a:gd name="T14" fmla="*/ 0 w 7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3">
                    <a:moveTo>
                      <a:pt x="0" y="8"/>
                    </a:moveTo>
                    <a:cubicBezTo>
                      <a:pt x="0" y="9"/>
                      <a:pt x="1" y="9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4" y="12"/>
                      <a:pt x="6" y="12"/>
                      <a:pt x="7" y="1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5" name="Oval 1923">
                <a:extLst>
                  <a:ext uri="{FF2B5EF4-FFF2-40B4-BE49-F238E27FC236}">
                    <a16:creationId xmlns:a16="http://schemas.microsoft.com/office/drawing/2014/main" id="{C3469C73-F3A4-4602-B627-DFEA4A5ED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499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6" name="Oval 1924">
                <a:extLst>
                  <a:ext uri="{FF2B5EF4-FFF2-40B4-BE49-F238E27FC236}">
                    <a16:creationId xmlns:a16="http://schemas.microsoft.com/office/drawing/2014/main" id="{4D63CD66-0C57-40B1-8AE7-1339A5F1B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9" y="545"/>
                <a:ext cx="41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7" name="Oval 1925">
                <a:extLst>
                  <a:ext uri="{FF2B5EF4-FFF2-40B4-BE49-F238E27FC236}">
                    <a16:creationId xmlns:a16="http://schemas.microsoft.com/office/drawing/2014/main" id="{9D2F9781-739D-4BB0-8564-38268B39A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58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8" name="Oval 1926">
                <a:extLst>
                  <a:ext uri="{FF2B5EF4-FFF2-40B4-BE49-F238E27FC236}">
                    <a16:creationId xmlns:a16="http://schemas.microsoft.com/office/drawing/2014/main" id="{0421660E-2501-4354-BECE-78582F838A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0" y="62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9" name="Oval 1927">
                <a:extLst>
                  <a:ext uri="{FF2B5EF4-FFF2-40B4-BE49-F238E27FC236}">
                    <a16:creationId xmlns:a16="http://schemas.microsoft.com/office/drawing/2014/main" id="{7B284C84-FA20-4183-B138-183F5156C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66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0" name="Oval 1928">
                <a:extLst>
                  <a:ext uri="{FF2B5EF4-FFF2-40B4-BE49-F238E27FC236}">
                    <a16:creationId xmlns:a16="http://schemas.microsoft.com/office/drawing/2014/main" id="{33634F20-F422-4DF6-A4FC-8B27FA9B4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705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1" name="Oval 1929">
                <a:extLst>
                  <a:ext uri="{FF2B5EF4-FFF2-40B4-BE49-F238E27FC236}">
                    <a16:creationId xmlns:a16="http://schemas.microsoft.com/office/drawing/2014/main" id="{45C061C2-2B1A-4E94-B823-DBE88A242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746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2" name="Oval 1930">
                <a:extLst>
                  <a:ext uri="{FF2B5EF4-FFF2-40B4-BE49-F238E27FC236}">
                    <a16:creationId xmlns:a16="http://schemas.microsoft.com/office/drawing/2014/main" id="{E9833258-148F-4556-BDEE-A92FB544D7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786"/>
                <a:ext cx="46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3" name="Oval 1931">
                <a:extLst>
                  <a:ext uri="{FF2B5EF4-FFF2-40B4-BE49-F238E27FC236}">
                    <a16:creationId xmlns:a16="http://schemas.microsoft.com/office/drawing/2014/main" id="{F7FEBB60-F4E4-48C2-94A2-263CFD59E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82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4" name="Oval 1932">
                <a:extLst>
                  <a:ext uri="{FF2B5EF4-FFF2-40B4-BE49-F238E27FC236}">
                    <a16:creationId xmlns:a16="http://schemas.microsoft.com/office/drawing/2014/main" id="{A9AA8B5E-81B7-49A3-95CB-C8E551307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86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5" name="Oval 1933">
                <a:extLst>
                  <a:ext uri="{FF2B5EF4-FFF2-40B4-BE49-F238E27FC236}">
                    <a16:creationId xmlns:a16="http://schemas.microsoft.com/office/drawing/2014/main" id="{42048753-27D7-43FD-A89B-0880F6A62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906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6" name="Oval 1934">
                <a:extLst>
                  <a:ext uri="{FF2B5EF4-FFF2-40B4-BE49-F238E27FC236}">
                    <a16:creationId xmlns:a16="http://schemas.microsoft.com/office/drawing/2014/main" id="{AD5952A3-F822-4568-AA57-D77CAABE81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952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7" name="Oval 1935">
                <a:extLst>
                  <a:ext uri="{FF2B5EF4-FFF2-40B4-BE49-F238E27FC236}">
                    <a16:creationId xmlns:a16="http://schemas.microsoft.com/office/drawing/2014/main" id="{3492B9C6-23E6-491D-A6CD-225AF2E817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992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8" name="Oval 1936">
                <a:extLst>
                  <a:ext uri="{FF2B5EF4-FFF2-40B4-BE49-F238E27FC236}">
                    <a16:creationId xmlns:a16="http://schemas.microsoft.com/office/drawing/2014/main" id="{C71EB2B5-A001-45FA-A49B-971EDE86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1032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9" name="Oval 1937">
                <a:extLst>
                  <a:ext uri="{FF2B5EF4-FFF2-40B4-BE49-F238E27FC236}">
                    <a16:creationId xmlns:a16="http://schemas.microsoft.com/office/drawing/2014/main" id="{CFC0BB69-8CFC-4BD7-B693-B4C2040E1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107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0" name="Oval 1938">
                <a:extLst>
                  <a:ext uri="{FF2B5EF4-FFF2-40B4-BE49-F238E27FC236}">
                    <a16:creationId xmlns:a16="http://schemas.microsoft.com/office/drawing/2014/main" id="{E9DAB450-45C3-4CB7-B2E5-489542CCA2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111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1" name="Oval 1939">
                <a:extLst>
                  <a:ext uri="{FF2B5EF4-FFF2-40B4-BE49-F238E27FC236}">
                    <a16:creationId xmlns:a16="http://schemas.microsoft.com/office/drawing/2014/main" id="{F8A49702-C1E8-4AA3-A53E-DC568AE31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1152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2" name="Oval 1940">
                <a:extLst>
                  <a:ext uri="{FF2B5EF4-FFF2-40B4-BE49-F238E27FC236}">
                    <a16:creationId xmlns:a16="http://schemas.microsoft.com/office/drawing/2014/main" id="{2E86F2D4-E520-42A4-AD92-8D17AF943B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1192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3" name="Oval 1941">
                <a:extLst>
                  <a:ext uri="{FF2B5EF4-FFF2-40B4-BE49-F238E27FC236}">
                    <a16:creationId xmlns:a16="http://schemas.microsoft.com/office/drawing/2014/main" id="{C1388437-D3CF-44A8-8619-FED086920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123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4" name="Oval 1942">
                <a:extLst>
                  <a:ext uri="{FF2B5EF4-FFF2-40B4-BE49-F238E27FC236}">
                    <a16:creationId xmlns:a16="http://schemas.microsoft.com/office/drawing/2014/main" id="{7D94C22E-9178-4FB7-8C15-FE22C6D626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127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5" name="Oval 1943">
                <a:extLst>
                  <a:ext uri="{FF2B5EF4-FFF2-40B4-BE49-F238E27FC236}">
                    <a16:creationId xmlns:a16="http://schemas.microsoft.com/office/drawing/2014/main" id="{F9C54D57-3EE4-4A96-B8D9-B3439BE2B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131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6" name="Oval 1944">
                <a:extLst>
                  <a:ext uri="{FF2B5EF4-FFF2-40B4-BE49-F238E27FC236}">
                    <a16:creationId xmlns:a16="http://schemas.microsoft.com/office/drawing/2014/main" id="{AA43400A-4D10-438E-8FA7-C7DE9FAE5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1359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7" name="Oval 1945">
                <a:extLst>
                  <a:ext uri="{FF2B5EF4-FFF2-40B4-BE49-F238E27FC236}">
                    <a16:creationId xmlns:a16="http://schemas.microsoft.com/office/drawing/2014/main" id="{FBF12109-3727-4646-B909-7B717D915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1399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8" name="Oval 1946">
                <a:extLst>
                  <a:ext uri="{FF2B5EF4-FFF2-40B4-BE49-F238E27FC236}">
                    <a16:creationId xmlns:a16="http://schemas.microsoft.com/office/drawing/2014/main" id="{7E12ED0C-326C-4F7D-9FA9-E0EB25EC2A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1439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9" name="Oval 1947">
                <a:extLst>
                  <a:ext uri="{FF2B5EF4-FFF2-40B4-BE49-F238E27FC236}">
                    <a16:creationId xmlns:a16="http://schemas.microsoft.com/office/drawing/2014/main" id="{4F0BFB08-880F-476B-A3C2-CD7EADAFC6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147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0" name="Freeform 1948">
                <a:extLst>
                  <a:ext uri="{FF2B5EF4-FFF2-40B4-BE49-F238E27FC236}">
                    <a16:creationId xmlns:a16="http://schemas.microsoft.com/office/drawing/2014/main" id="{77671023-C160-41C3-8BC1-ED1AB4A81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1519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6 w 13"/>
                  <a:gd name="T3" fmla="*/ 0 h 13"/>
                  <a:gd name="T4" fmla="*/ 0 w 13"/>
                  <a:gd name="T5" fmla="*/ 6 h 13"/>
                  <a:gd name="T6" fmla="*/ 6 w 13"/>
                  <a:gd name="T7" fmla="*/ 13 h 13"/>
                  <a:gd name="T8" fmla="*/ 12 w 13"/>
                  <a:gd name="T9" fmla="*/ 10 h 13"/>
                  <a:gd name="T10" fmla="*/ 12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9" y="13"/>
                      <a:pt x="10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1" name="Freeform 1949">
                <a:extLst>
                  <a:ext uri="{FF2B5EF4-FFF2-40B4-BE49-F238E27FC236}">
                    <a16:creationId xmlns:a16="http://schemas.microsoft.com/office/drawing/2014/main" id="{430BC2FC-40FB-402C-A346-D82ECAB90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1559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8 h 14"/>
                  <a:gd name="T6" fmla="*/ 14 w 14"/>
                  <a:gd name="T7" fmla="*/ 7 h 14"/>
                  <a:gd name="T8" fmla="*/ 11 w 14"/>
                  <a:gd name="T9" fmla="*/ 1 h 14"/>
                  <a:gd name="T10" fmla="*/ 9 w 14"/>
                  <a:gd name="T11" fmla="*/ 0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2" name="Freeform 1950">
                <a:extLst>
                  <a:ext uri="{FF2B5EF4-FFF2-40B4-BE49-F238E27FC236}">
                    <a16:creationId xmlns:a16="http://schemas.microsoft.com/office/drawing/2014/main" id="{C66ADDA1-9C45-41CA-9165-6F954E126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1599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3" name="Freeform 1951">
                <a:extLst>
                  <a:ext uri="{FF2B5EF4-FFF2-40B4-BE49-F238E27FC236}">
                    <a16:creationId xmlns:a16="http://schemas.microsoft.com/office/drawing/2014/main" id="{AF5D1737-8E63-4ED6-9373-40807F1E6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2" y="1639"/>
                <a:ext cx="101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4" name="Freeform 1952">
                <a:extLst>
                  <a:ext uri="{FF2B5EF4-FFF2-40B4-BE49-F238E27FC236}">
                    <a16:creationId xmlns:a16="http://schemas.microsoft.com/office/drawing/2014/main" id="{B15F7C9D-764A-4EE5-826F-F17107F8C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3" y="1679"/>
                <a:ext cx="93" cy="101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5" name="Freeform 1953">
                <a:extLst>
                  <a:ext uri="{FF2B5EF4-FFF2-40B4-BE49-F238E27FC236}">
                    <a16:creationId xmlns:a16="http://schemas.microsoft.com/office/drawing/2014/main" id="{0BC537B0-922C-4BF4-9BC9-C481A19DA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1720"/>
                <a:ext cx="93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6" name="Freeform 1954">
                <a:extLst>
                  <a:ext uri="{FF2B5EF4-FFF2-40B4-BE49-F238E27FC236}">
                    <a16:creationId xmlns:a16="http://schemas.microsoft.com/office/drawing/2014/main" id="{5A1D42CF-589F-4D37-BA64-52FC72464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6" y="1760"/>
                <a:ext cx="101" cy="106"/>
              </a:xfrm>
              <a:custGeom>
                <a:avLst/>
                <a:gdLst>
                  <a:gd name="T0" fmla="*/ 12 w 15"/>
                  <a:gd name="T1" fmla="*/ 14 h 16"/>
                  <a:gd name="T2" fmla="*/ 12 w 15"/>
                  <a:gd name="T3" fmla="*/ 14 h 16"/>
                  <a:gd name="T4" fmla="*/ 15 w 15"/>
                  <a:gd name="T5" fmla="*/ 8 h 16"/>
                  <a:gd name="T6" fmla="*/ 14 w 15"/>
                  <a:gd name="T7" fmla="*/ 4 h 16"/>
                  <a:gd name="T8" fmla="*/ 8 w 15"/>
                  <a:gd name="T9" fmla="*/ 0 h 16"/>
                  <a:gd name="T10" fmla="*/ 8 w 15"/>
                  <a:gd name="T11" fmla="*/ 0 h 16"/>
                  <a:gd name="T12" fmla="*/ 3 w 15"/>
                  <a:gd name="T13" fmla="*/ 2 h 16"/>
                  <a:gd name="T14" fmla="*/ 0 w 15"/>
                  <a:gd name="T15" fmla="*/ 8 h 16"/>
                  <a:gd name="T16" fmla="*/ 0 w 15"/>
                  <a:gd name="T17" fmla="*/ 8 h 16"/>
                  <a:gd name="T18" fmla="*/ 2 w 15"/>
                  <a:gd name="T19" fmla="*/ 12 h 16"/>
                  <a:gd name="T20" fmla="*/ 8 w 15"/>
                  <a:gd name="T21" fmla="*/ 15 h 16"/>
                  <a:gd name="T22" fmla="*/ 8 w 15"/>
                  <a:gd name="T23" fmla="*/ 16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7" name="Freeform 1955">
                <a:extLst>
                  <a:ext uri="{FF2B5EF4-FFF2-40B4-BE49-F238E27FC236}">
                    <a16:creationId xmlns:a16="http://schemas.microsoft.com/office/drawing/2014/main" id="{78A3DA93-77DF-43BF-B02D-FA049BF18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7" y="1800"/>
                <a:ext cx="100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8" name="Freeform 1956">
                <a:extLst>
                  <a:ext uri="{FF2B5EF4-FFF2-40B4-BE49-F238E27FC236}">
                    <a16:creationId xmlns:a16="http://schemas.microsoft.com/office/drawing/2014/main" id="{D38C903A-81B6-4D6C-BC08-B625BFBA0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0" y="1840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1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2 w 16"/>
                  <a:gd name="T11" fmla="*/ 13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8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3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9" name="Freeform 1957">
                <a:extLst>
                  <a:ext uri="{FF2B5EF4-FFF2-40B4-BE49-F238E27FC236}">
                    <a16:creationId xmlns:a16="http://schemas.microsoft.com/office/drawing/2014/main" id="{210F80BA-CD35-419E-BB18-D41973857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0" y="188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0" name="Freeform 1958">
                <a:extLst>
                  <a:ext uri="{FF2B5EF4-FFF2-40B4-BE49-F238E27FC236}">
                    <a16:creationId xmlns:a16="http://schemas.microsoft.com/office/drawing/2014/main" id="{7582BC56-F117-42EC-9FE2-327A4523F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1" y="1926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1" name="Freeform 1959">
                <a:extLst>
                  <a:ext uri="{FF2B5EF4-FFF2-40B4-BE49-F238E27FC236}">
                    <a16:creationId xmlns:a16="http://schemas.microsoft.com/office/drawing/2014/main" id="{B4A6F790-EF4B-4B21-B3BA-0BEE75FE1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1966"/>
                <a:ext cx="87" cy="107"/>
              </a:xfrm>
              <a:custGeom>
                <a:avLst/>
                <a:gdLst>
                  <a:gd name="T0" fmla="*/ 7 w 13"/>
                  <a:gd name="T1" fmla="*/ 0 h 16"/>
                  <a:gd name="T2" fmla="*/ 5 w 13"/>
                  <a:gd name="T3" fmla="*/ 1 h 16"/>
                  <a:gd name="T4" fmla="*/ 0 w 13"/>
                  <a:gd name="T5" fmla="*/ 8 h 16"/>
                  <a:gd name="T6" fmla="*/ 0 w 13"/>
                  <a:gd name="T7" fmla="*/ 9 h 16"/>
                  <a:gd name="T8" fmla="*/ 1 w 13"/>
                  <a:gd name="T9" fmla="*/ 12 h 16"/>
                  <a:gd name="T10" fmla="*/ 2 w 13"/>
                  <a:gd name="T11" fmla="*/ 12 h 16"/>
                  <a:gd name="T12" fmla="*/ 10 w 13"/>
                  <a:gd name="T13" fmla="*/ 16 h 16"/>
                  <a:gd name="T14" fmla="*/ 12 w 13"/>
                  <a:gd name="T15" fmla="*/ 16 h 16"/>
                  <a:gd name="T16" fmla="*/ 12 w 13"/>
                  <a:gd name="T17" fmla="*/ 14 h 16"/>
                  <a:gd name="T18" fmla="*/ 13 w 13"/>
                  <a:gd name="T19" fmla="*/ 10 h 16"/>
                  <a:gd name="T20" fmla="*/ 13 w 13"/>
                  <a:gd name="T21" fmla="*/ 1 h 16"/>
                  <a:gd name="T22" fmla="*/ 9 w 13"/>
                  <a:gd name="T23" fmla="*/ 0 h 16"/>
                  <a:gd name="T24" fmla="*/ 7 w 13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3"/>
                      <a:pt x="12" y="11"/>
                      <a:pt x="13" y="1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2" name="Freeform 1960">
                <a:extLst>
                  <a:ext uri="{FF2B5EF4-FFF2-40B4-BE49-F238E27FC236}">
                    <a16:creationId xmlns:a16="http://schemas.microsoft.com/office/drawing/2014/main" id="{A2A140F1-046C-4F26-8633-A1F53B505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2033"/>
                <a:ext cx="7" cy="53"/>
              </a:xfrm>
              <a:custGeom>
                <a:avLst/>
                <a:gdLst>
                  <a:gd name="T0" fmla="*/ 0 w 1"/>
                  <a:gd name="T1" fmla="*/ 6 h 8"/>
                  <a:gd name="T2" fmla="*/ 1 w 1"/>
                  <a:gd name="T3" fmla="*/ 8 h 8"/>
                  <a:gd name="T4" fmla="*/ 1 w 1"/>
                  <a:gd name="T5" fmla="*/ 8 h 8"/>
                  <a:gd name="T6" fmla="*/ 1 w 1"/>
                  <a:gd name="T7" fmla="*/ 0 h 8"/>
                  <a:gd name="T8" fmla="*/ 0 w 1"/>
                  <a:gd name="T9" fmla="*/ 4 h 8"/>
                  <a:gd name="T10" fmla="*/ 0 w 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0" y="6"/>
                    </a:move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3" name="Oval 1961">
                <a:extLst>
                  <a:ext uri="{FF2B5EF4-FFF2-40B4-BE49-F238E27FC236}">
                    <a16:creationId xmlns:a16="http://schemas.microsoft.com/office/drawing/2014/main" id="{3BCE2192-4A19-4FE6-B280-E9D52DD4A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49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4" name="Oval 1962">
                <a:extLst>
                  <a:ext uri="{FF2B5EF4-FFF2-40B4-BE49-F238E27FC236}">
                    <a16:creationId xmlns:a16="http://schemas.microsoft.com/office/drawing/2014/main" id="{EE561CF0-5697-4699-992C-1019A823D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53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5" name="Oval 1963">
                <a:extLst>
                  <a:ext uri="{FF2B5EF4-FFF2-40B4-BE49-F238E27FC236}">
                    <a16:creationId xmlns:a16="http://schemas.microsoft.com/office/drawing/2014/main" id="{78AA4F44-2D1A-41FB-A35D-E013859AC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6" y="57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6" name="Oval 1964">
                <a:extLst>
                  <a:ext uri="{FF2B5EF4-FFF2-40B4-BE49-F238E27FC236}">
                    <a16:creationId xmlns:a16="http://schemas.microsoft.com/office/drawing/2014/main" id="{6C8C9D05-4CA4-474E-8CA0-D0587B886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6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7" name="Oval 1965">
                <a:extLst>
                  <a:ext uri="{FF2B5EF4-FFF2-40B4-BE49-F238E27FC236}">
                    <a16:creationId xmlns:a16="http://schemas.microsoft.com/office/drawing/2014/main" id="{4C8FAA2D-692E-47B6-80B4-B09C1664F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665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8" name="Oval 1966">
                <a:extLst>
                  <a:ext uri="{FF2B5EF4-FFF2-40B4-BE49-F238E27FC236}">
                    <a16:creationId xmlns:a16="http://schemas.microsoft.com/office/drawing/2014/main" id="{7B44739D-EB2F-415D-97C3-34BB906866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705"/>
                <a:ext cx="47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9" name="Oval 1967">
                <a:extLst>
                  <a:ext uri="{FF2B5EF4-FFF2-40B4-BE49-F238E27FC236}">
                    <a16:creationId xmlns:a16="http://schemas.microsoft.com/office/drawing/2014/main" id="{BB6B15B0-5317-4F6A-9F8F-3B0D44C3D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746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0" name="Oval 1968">
                <a:extLst>
                  <a:ext uri="{FF2B5EF4-FFF2-40B4-BE49-F238E27FC236}">
                    <a16:creationId xmlns:a16="http://schemas.microsoft.com/office/drawing/2014/main" id="{D617352C-650F-4DF3-B507-0A2EABE52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78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1" name="Oval 1969">
                <a:extLst>
                  <a:ext uri="{FF2B5EF4-FFF2-40B4-BE49-F238E27FC236}">
                    <a16:creationId xmlns:a16="http://schemas.microsoft.com/office/drawing/2014/main" id="{05F49009-E39B-4FE9-A7CD-6BA342FF7D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82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2" name="Oval 1970">
                <a:extLst>
                  <a:ext uri="{FF2B5EF4-FFF2-40B4-BE49-F238E27FC236}">
                    <a16:creationId xmlns:a16="http://schemas.microsoft.com/office/drawing/2014/main" id="{1430C9BB-56A7-4225-AE79-8A62A4E19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86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3" name="Oval 1971">
                <a:extLst>
                  <a:ext uri="{FF2B5EF4-FFF2-40B4-BE49-F238E27FC236}">
                    <a16:creationId xmlns:a16="http://schemas.microsoft.com/office/drawing/2014/main" id="{BE3C0CE5-4A9B-47AE-8854-1B3BA3451B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90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4" name="Oval 1972">
                <a:extLst>
                  <a:ext uri="{FF2B5EF4-FFF2-40B4-BE49-F238E27FC236}">
                    <a16:creationId xmlns:a16="http://schemas.microsoft.com/office/drawing/2014/main" id="{D97C931E-1D0C-417F-8AF1-63DBB733B3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1" y="94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5" name="Oval 1973">
                <a:extLst>
                  <a:ext uri="{FF2B5EF4-FFF2-40B4-BE49-F238E27FC236}">
                    <a16:creationId xmlns:a16="http://schemas.microsoft.com/office/drawing/2014/main" id="{FB7F7E2D-268F-479D-B743-E4AA9BE30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98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6" name="Oval 1974">
                <a:extLst>
                  <a:ext uri="{FF2B5EF4-FFF2-40B4-BE49-F238E27FC236}">
                    <a16:creationId xmlns:a16="http://schemas.microsoft.com/office/drawing/2014/main" id="{BE6B7AE1-842D-45DF-ADF6-1F95AC25BB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102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7" name="Oval 1975">
                <a:extLst>
                  <a:ext uri="{FF2B5EF4-FFF2-40B4-BE49-F238E27FC236}">
                    <a16:creationId xmlns:a16="http://schemas.microsoft.com/office/drawing/2014/main" id="{09493E86-2C6A-4BDD-A4F1-A4A53C5A9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10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8" name="Oval 1976">
                <a:extLst>
                  <a:ext uri="{FF2B5EF4-FFF2-40B4-BE49-F238E27FC236}">
                    <a16:creationId xmlns:a16="http://schemas.microsoft.com/office/drawing/2014/main" id="{DCD6F324-9915-4058-B8E0-8992C0670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1106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9" name="Oval 1977">
                <a:extLst>
                  <a:ext uri="{FF2B5EF4-FFF2-40B4-BE49-F238E27FC236}">
                    <a16:creationId xmlns:a16="http://schemas.microsoft.com/office/drawing/2014/main" id="{499C55B7-8549-4D5A-BAEE-E01A97704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1152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0" name="Oval 1978">
                <a:extLst>
                  <a:ext uri="{FF2B5EF4-FFF2-40B4-BE49-F238E27FC236}">
                    <a16:creationId xmlns:a16="http://schemas.microsoft.com/office/drawing/2014/main" id="{AE3269F4-5257-4F93-9DE3-3C0609CF3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192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1" name="Oval 1979">
                <a:extLst>
                  <a:ext uri="{FF2B5EF4-FFF2-40B4-BE49-F238E27FC236}">
                    <a16:creationId xmlns:a16="http://schemas.microsoft.com/office/drawing/2014/main" id="{4909BB5C-9A98-4CF8-8C1F-E7485A4AE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123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2" name="Oval 1980">
                <a:extLst>
                  <a:ext uri="{FF2B5EF4-FFF2-40B4-BE49-F238E27FC236}">
                    <a16:creationId xmlns:a16="http://schemas.microsoft.com/office/drawing/2014/main" id="{93DFB11E-B994-4B0D-A7DC-1C567EC363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127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3" name="Oval 1981">
                <a:extLst>
                  <a:ext uri="{FF2B5EF4-FFF2-40B4-BE49-F238E27FC236}">
                    <a16:creationId xmlns:a16="http://schemas.microsoft.com/office/drawing/2014/main" id="{0D274228-63AB-46B1-964A-E057DB050B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131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4" name="Oval 1982">
                <a:extLst>
                  <a:ext uri="{FF2B5EF4-FFF2-40B4-BE49-F238E27FC236}">
                    <a16:creationId xmlns:a16="http://schemas.microsoft.com/office/drawing/2014/main" id="{4F85C334-2558-4A41-9116-51D4D87234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135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5" name="Oval 1983">
                <a:extLst>
                  <a:ext uri="{FF2B5EF4-FFF2-40B4-BE49-F238E27FC236}">
                    <a16:creationId xmlns:a16="http://schemas.microsoft.com/office/drawing/2014/main" id="{A1085EB5-C353-41E5-8BF5-328EAC481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139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6" name="Oval 1984">
                <a:extLst>
                  <a:ext uri="{FF2B5EF4-FFF2-40B4-BE49-F238E27FC236}">
                    <a16:creationId xmlns:a16="http://schemas.microsoft.com/office/drawing/2014/main" id="{5C3A2B66-D24D-46A3-B920-BC2F3AF63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43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7" name="Oval 1985">
                <a:extLst>
                  <a:ext uri="{FF2B5EF4-FFF2-40B4-BE49-F238E27FC236}">
                    <a16:creationId xmlns:a16="http://schemas.microsoft.com/office/drawing/2014/main" id="{91ECE56F-CEAA-4A0E-9933-223853B58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1473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8" name="Oval 1986">
                <a:extLst>
                  <a:ext uri="{FF2B5EF4-FFF2-40B4-BE49-F238E27FC236}">
                    <a16:creationId xmlns:a16="http://schemas.microsoft.com/office/drawing/2014/main" id="{FEE1B0B9-964E-4B28-AF15-E6F9E97B1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1513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9" name="Oval 1987">
                <a:extLst>
                  <a:ext uri="{FF2B5EF4-FFF2-40B4-BE49-F238E27FC236}">
                    <a16:creationId xmlns:a16="http://schemas.microsoft.com/office/drawing/2014/main" id="{4E6EA201-A45C-44FF-9404-B64B6BE80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5" y="1559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0" name="Oval 1988">
                <a:extLst>
                  <a:ext uri="{FF2B5EF4-FFF2-40B4-BE49-F238E27FC236}">
                    <a16:creationId xmlns:a16="http://schemas.microsoft.com/office/drawing/2014/main" id="{AB56E03A-FB8D-4680-82D0-6DDBC4428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1599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1" name="Freeform 1989">
                <a:extLst>
                  <a:ext uri="{FF2B5EF4-FFF2-40B4-BE49-F238E27FC236}">
                    <a16:creationId xmlns:a16="http://schemas.microsoft.com/office/drawing/2014/main" id="{904F9A20-145A-443C-812F-12997300F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8" y="1639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11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6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4"/>
                      <a:pt x="12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2" name="Freeform 1990">
                <a:extLst>
                  <a:ext uri="{FF2B5EF4-FFF2-40B4-BE49-F238E27FC236}">
                    <a16:creationId xmlns:a16="http://schemas.microsoft.com/office/drawing/2014/main" id="{2485F132-8375-44CA-97A5-149BA7AFE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1679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2 w 13"/>
                  <a:gd name="T21" fmla="*/ 12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3" name="Freeform 1991">
                <a:extLst>
                  <a:ext uri="{FF2B5EF4-FFF2-40B4-BE49-F238E27FC236}">
                    <a16:creationId xmlns:a16="http://schemas.microsoft.com/office/drawing/2014/main" id="{906D2642-9588-4ED2-A789-B4395B77E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1720"/>
                <a:ext cx="94" cy="93"/>
              </a:xfrm>
              <a:custGeom>
                <a:avLst/>
                <a:gdLst>
                  <a:gd name="T0" fmla="*/ 3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9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3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3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4" name="Freeform 1992">
                <a:extLst>
                  <a:ext uri="{FF2B5EF4-FFF2-40B4-BE49-F238E27FC236}">
                    <a16:creationId xmlns:a16="http://schemas.microsoft.com/office/drawing/2014/main" id="{7D46F668-0BBA-4306-AF40-2FDAEB341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2" y="1760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5" name="Freeform 1993">
                <a:extLst>
                  <a:ext uri="{FF2B5EF4-FFF2-40B4-BE49-F238E27FC236}">
                    <a16:creationId xmlns:a16="http://schemas.microsoft.com/office/drawing/2014/main" id="{DAA30F1F-EA8F-4597-A1FF-5CD670D0B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" y="1800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7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6" name="Freeform 1994">
                <a:extLst>
                  <a:ext uri="{FF2B5EF4-FFF2-40B4-BE49-F238E27FC236}">
                    <a16:creationId xmlns:a16="http://schemas.microsoft.com/office/drawing/2014/main" id="{8EDCD159-00F1-4FE6-A428-CF378C328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" y="1840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7" name="Freeform 1995">
                <a:extLst>
                  <a:ext uri="{FF2B5EF4-FFF2-40B4-BE49-F238E27FC236}">
                    <a16:creationId xmlns:a16="http://schemas.microsoft.com/office/drawing/2014/main" id="{FC0D7341-53E3-453B-BF64-781756FF7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7" y="1880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5 h 16"/>
                  <a:gd name="T4" fmla="*/ 7 w 15"/>
                  <a:gd name="T5" fmla="*/ 16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8" name="Freeform 1996">
                <a:extLst>
                  <a:ext uri="{FF2B5EF4-FFF2-40B4-BE49-F238E27FC236}">
                    <a16:creationId xmlns:a16="http://schemas.microsoft.com/office/drawing/2014/main" id="{51391BF3-A878-4345-B6C6-1E44417B6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" y="1920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1 h 16"/>
                  <a:gd name="T16" fmla="*/ 4 w 16"/>
                  <a:gd name="T17" fmla="*/ 2 h 16"/>
                  <a:gd name="T18" fmla="*/ 0 w 16"/>
                  <a:gd name="T19" fmla="*/ 8 h 16"/>
                  <a:gd name="T20" fmla="*/ 2 w 16"/>
                  <a:gd name="T21" fmla="*/ 12 h 16"/>
                  <a:gd name="T22" fmla="*/ 2 w 16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7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9" name="Freeform 1997">
                <a:extLst>
                  <a:ext uri="{FF2B5EF4-FFF2-40B4-BE49-F238E27FC236}">
                    <a16:creationId xmlns:a16="http://schemas.microsoft.com/office/drawing/2014/main" id="{34DFCD6C-061F-4034-AED4-9930FDF7E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0" y="1966"/>
                <a:ext cx="107" cy="100"/>
              </a:xfrm>
              <a:custGeom>
                <a:avLst/>
                <a:gdLst>
                  <a:gd name="T0" fmla="*/ 0 w 16"/>
                  <a:gd name="T1" fmla="*/ 7 h 15"/>
                  <a:gd name="T2" fmla="*/ 0 w 16"/>
                  <a:gd name="T3" fmla="*/ 8 h 15"/>
                  <a:gd name="T4" fmla="*/ 1 w 16"/>
                  <a:gd name="T5" fmla="*/ 11 h 15"/>
                  <a:gd name="T6" fmla="*/ 2 w 16"/>
                  <a:gd name="T7" fmla="*/ 11 h 15"/>
                  <a:gd name="T8" fmla="*/ 8 w 16"/>
                  <a:gd name="T9" fmla="*/ 15 h 15"/>
                  <a:gd name="T10" fmla="*/ 12 w 16"/>
                  <a:gd name="T11" fmla="*/ 14 h 15"/>
                  <a:gd name="T12" fmla="*/ 11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7 w 16"/>
                  <a:gd name="T21" fmla="*/ 0 h 15"/>
                  <a:gd name="T22" fmla="*/ 4 w 16"/>
                  <a:gd name="T23" fmla="*/ 1 h 15"/>
                  <a:gd name="T24" fmla="*/ 0 w 1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4" y="11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0" name="Freeform 1998">
                <a:extLst>
                  <a:ext uri="{FF2B5EF4-FFF2-40B4-BE49-F238E27FC236}">
                    <a16:creationId xmlns:a16="http://schemas.microsoft.com/office/drawing/2014/main" id="{6F6624A2-D94E-4386-956A-A7CD71946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200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1 w 16"/>
                  <a:gd name="T3" fmla="*/ 8 h 16"/>
                  <a:gd name="T4" fmla="*/ 1 w 16"/>
                  <a:gd name="T5" fmla="*/ 11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9 w 16"/>
                  <a:gd name="T19" fmla="*/ 0 h 16"/>
                  <a:gd name="T20" fmla="*/ 8 w 16"/>
                  <a:gd name="T21" fmla="*/ 0 h 16"/>
                  <a:gd name="T22" fmla="*/ 5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1" y="8"/>
                      <a:pt x="1" y="8"/>
                    </a:cubicBezTo>
                    <a:cubicBezTo>
                      <a:pt x="1" y="9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1" name="Freeform 1999">
                <a:extLst>
                  <a:ext uri="{FF2B5EF4-FFF2-40B4-BE49-F238E27FC236}">
                    <a16:creationId xmlns:a16="http://schemas.microsoft.com/office/drawing/2014/main" id="{A3951CBE-9CE6-4ABC-A9F5-0829BC659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2046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2" name="Freeform 2000">
                <a:extLst>
                  <a:ext uri="{FF2B5EF4-FFF2-40B4-BE49-F238E27FC236}">
                    <a16:creationId xmlns:a16="http://schemas.microsoft.com/office/drawing/2014/main" id="{9CB597B4-9C16-48B5-935B-8D913BC77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4" y="2086"/>
                <a:ext cx="47" cy="94"/>
              </a:xfrm>
              <a:custGeom>
                <a:avLst/>
                <a:gdLst>
                  <a:gd name="T0" fmla="*/ 4 w 7"/>
                  <a:gd name="T1" fmla="*/ 1 h 14"/>
                  <a:gd name="T2" fmla="*/ 0 w 7"/>
                  <a:gd name="T3" fmla="*/ 8 h 14"/>
                  <a:gd name="T4" fmla="*/ 0 w 7"/>
                  <a:gd name="T5" fmla="*/ 9 h 14"/>
                  <a:gd name="T6" fmla="*/ 1 w 7"/>
                  <a:gd name="T7" fmla="*/ 12 h 14"/>
                  <a:gd name="T8" fmla="*/ 2 w 7"/>
                  <a:gd name="T9" fmla="*/ 12 h 14"/>
                  <a:gd name="T10" fmla="*/ 7 w 7"/>
                  <a:gd name="T11" fmla="*/ 14 h 14"/>
                  <a:gd name="T12" fmla="*/ 7 w 7"/>
                  <a:gd name="T13" fmla="*/ 0 h 14"/>
                  <a:gd name="T14" fmla="*/ 7 w 7"/>
                  <a:gd name="T15" fmla="*/ 0 h 14"/>
                  <a:gd name="T16" fmla="*/ 4 w 7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6" y="12"/>
                      <a:pt x="7" y="1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3" name="Oval 2001">
                <a:extLst>
                  <a:ext uri="{FF2B5EF4-FFF2-40B4-BE49-F238E27FC236}">
                    <a16:creationId xmlns:a16="http://schemas.microsoft.com/office/drawing/2014/main" id="{FAE8549F-F17C-48B4-B82D-0756E0F85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49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4" name="Oval 2002">
                <a:extLst>
                  <a:ext uri="{FF2B5EF4-FFF2-40B4-BE49-F238E27FC236}">
                    <a16:creationId xmlns:a16="http://schemas.microsoft.com/office/drawing/2014/main" id="{4C0F9E60-004D-4CA5-83B9-5ACE3CDA7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" y="539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5" name="Oval 2003">
                <a:extLst>
                  <a:ext uri="{FF2B5EF4-FFF2-40B4-BE49-F238E27FC236}">
                    <a16:creationId xmlns:a16="http://schemas.microsoft.com/office/drawing/2014/main" id="{9C072189-7FC5-425A-AAF9-2FCF67CE2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579"/>
                <a:ext cx="3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6" name="Oval 2004">
                <a:extLst>
                  <a:ext uri="{FF2B5EF4-FFF2-40B4-BE49-F238E27FC236}">
                    <a16:creationId xmlns:a16="http://schemas.microsoft.com/office/drawing/2014/main" id="{03C411B7-9878-446E-99FF-71BD2FB6F2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61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7" name="Oval 2005">
                <a:extLst>
                  <a:ext uri="{FF2B5EF4-FFF2-40B4-BE49-F238E27FC236}">
                    <a16:creationId xmlns:a16="http://schemas.microsoft.com/office/drawing/2014/main" id="{016AE2C1-34C1-4B36-ACCA-4690121A9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65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8" name="Oval 2006">
                <a:extLst>
                  <a:ext uri="{FF2B5EF4-FFF2-40B4-BE49-F238E27FC236}">
                    <a16:creationId xmlns:a16="http://schemas.microsoft.com/office/drawing/2014/main" id="{E538A997-8989-4B22-838B-F374B1458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9" y="699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29" name="Group 2208">
              <a:extLst>
                <a:ext uri="{FF2B5EF4-FFF2-40B4-BE49-F238E27FC236}">
                  <a16:creationId xmlns:a16="http://schemas.microsoft.com/office/drawing/2014/main" id="{CF883607-5280-4098-9200-DCB86F4B7C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71638" y="792163"/>
              <a:ext cx="6315075" cy="3314700"/>
              <a:chOff x="9053" y="499"/>
              <a:chExt cx="3978" cy="2088"/>
            </a:xfrm>
            <a:grpFill/>
          </p:grpSpPr>
          <p:sp>
            <p:nvSpPr>
              <p:cNvPr id="4189" name="Oval 2008">
                <a:extLst>
                  <a:ext uri="{FF2B5EF4-FFF2-40B4-BE49-F238E27FC236}">
                    <a16:creationId xmlns:a16="http://schemas.microsoft.com/office/drawing/2014/main" id="{3A529FD6-3958-4125-9811-99B0D4D67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73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0" name="Oval 2009">
                <a:extLst>
                  <a:ext uri="{FF2B5EF4-FFF2-40B4-BE49-F238E27FC236}">
                    <a16:creationId xmlns:a16="http://schemas.microsoft.com/office/drawing/2014/main" id="{9F6A90A6-9C45-4279-A79C-24EF6A5C6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786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1" name="Oval 2010">
                <a:extLst>
                  <a:ext uri="{FF2B5EF4-FFF2-40B4-BE49-F238E27FC236}">
                    <a16:creationId xmlns:a16="http://schemas.microsoft.com/office/drawing/2014/main" id="{EFDADE6A-D4C2-456A-9CF5-B514B1436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826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2" name="Oval 2011">
                <a:extLst>
                  <a:ext uri="{FF2B5EF4-FFF2-40B4-BE49-F238E27FC236}">
                    <a16:creationId xmlns:a16="http://schemas.microsoft.com/office/drawing/2014/main" id="{300891DD-C685-4AC3-8237-2C4282546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866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3" name="Oval 2012">
                <a:extLst>
                  <a:ext uri="{FF2B5EF4-FFF2-40B4-BE49-F238E27FC236}">
                    <a16:creationId xmlns:a16="http://schemas.microsoft.com/office/drawing/2014/main" id="{B1C41528-0657-40AC-BAEB-7B46CF7B0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90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4" name="Oval 2013">
                <a:extLst>
                  <a:ext uri="{FF2B5EF4-FFF2-40B4-BE49-F238E27FC236}">
                    <a16:creationId xmlns:a16="http://schemas.microsoft.com/office/drawing/2014/main" id="{C32AFB7E-E7CC-493E-95B9-8D95FC8E9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94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5" name="Oval 2014">
                <a:extLst>
                  <a:ext uri="{FF2B5EF4-FFF2-40B4-BE49-F238E27FC236}">
                    <a16:creationId xmlns:a16="http://schemas.microsoft.com/office/drawing/2014/main" id="{080C9D90-13A6-4335-83BC-0522D614AD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98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6" name="Oval 2015">
                <a:extLst>
                  <a:ext uri="{FF2B5EF4-FFF2-40B4-BE49-F238E27FC236}">
                    <a16:creationId xmlns:a16="http://schemas.microsoft.com/office/drawing/2014/main" id="{68B2B460-67A1-49ED-9D89-2C277E3FC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102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7" name="Oval 2016">
                <a:extLst>
                  <a:ext uri="{FF2B5EF4-FFF2-40B4-BE49-F238E27FC236}">
                    <a16:creationId xmlns:a16="http://schemas.microsoft.com/office/drawing/2014/main" id="{31E815DE-DD84-48BF-94A2-E116B62F3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1066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8" name="Oval 2017">
                <a:extLst>
                  <a:ext uri="{FF2B5EF4-FFF2-40B4-BE49-F238E27FC236}">
                    <a16:creationId xmlns:a16="http://schemas.microsoft.com/office/drawing/2014/main" id="{CC163626-D943-4CF6-8D0E-B62B979C1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1106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9" name="Oval 2018">
                <a:extLst>
                  <a:ext uri="{FF2B5EF4-FFF2-40B4-BE49-F238E27FC236}">
                    <a16:creationId xmlns:a16="http://schemas.microsoft.com/office/drawing/2014/main" id="{BAE6A537-85C6-4ECB-95BE-B318C1203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114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0" name="Oval 2019">
                <a:extLst>
                  <a:ext uri="{FF2B5EF4-FFF2-40B4-BE49-F238E27FC236}">
                    <a16:creationId xmlns:a16="http://schemas.microsoft.com/office/drawing/2014/main" id="{965EBCA9-B155-4678-8B04-940E4E3C2A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118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1" name="Oval 2020">
                <a:extLst>
                  <a:ext uri="{FF2B5EF4-FFF2-40B4-BE49-F238E27FC236}">
                    <a16:creationId xmlns:a16="http://schemas.microsoft.com/office/drawing/2014/main" id="{703C675C-EC6B-491B-9031-F0623781D1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122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2" name="Oval 2021">
                <a:extLst>
                  <a:ext uri="{FF2B5EF4-FFF2-40B4-BE49-F238E27FC236}">
                    <a16:creationId xmlns:a16="http://schemas.microsoft.com/office/drawing/2014/main" id="{5FEBB2BC-CF14-4D8E-8726-D5779903B9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1273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3" name="Oval 2022">
                <a:extLst>
                  <a:ext uri="{FF2B5EF4-FFF2-40B4-BE49-F238E27FC236}">
                    <a16:creationId xmlns:a16="http://schemas.microsoft.com/office/drawing/2014/main" id="{F879959C-DCC0-45C3-9D8B-45A6BA8AFA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131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4" name="Oval 2023">
                <a:extLst>
                  <a:ext uri="{FF2B5EF4-FFF2-40B4-BE49-F238E27FC236}">
                    <a16:creationId xmlns:a16="http://schemas.microsoft.com/office/drawing/2014/main" id="{E47874D9-22C5-4370-9156-9C7D37014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1353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5" name="Oval 2024">
                <a:extLst>
                  <a:ext uri="{FF2B5EF4-FFF2-40B4-BE49-F238E27FC236}">
                    <a16:creationId xmlns:a16="http://schemas.microsoft.com/office/drawing/2014/main" id="{C93D2123-0BAA-4465-9140-67B92A315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139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6" name="Oval 2025">
                <a:extLst>
                  <a:ext uri="{FF2B5EF4-FFF2-40B4-BE49-F238E27FC236}">
                    <a16:creationId xmlns:a16="http://schemas.microsoft.com/office/drawing/2014/main" id="{AE2E0122-1A53-49D8-9295-874921D39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143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7" name="Oval 2026">
                <a:extLst>
                  <a:ext uri="{FF2B5EF4-FFF2-40B4-BE49-F238E27FC236}">
                    <a16:creationId xmlns:a16="http://schemas.microsoft.com/office/drawing/2014/main" id="{C007A9DA-CCCD-4B03-9BD5-41022B681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1473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8" name="Oval 2027">
                <a:extLst>
                  <a:ext uri="{FF2B5EF4-FFF2-40B4-BE49-F238E27FC236}">
                    <a16:creationId xmlns:a16="http://schemas.microsoft.com/office/drawing/2014/main" id="{19DE5A2A-CE94-460C-9531-EB7DEABCD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15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9" name="Oval 2028">
                <a:extLst>
                  <a:ext uri="{FF2B5EF4-FFF2-40B4-BE49-F238E27FC236}">
                    <a16:creationId xmlns:a16="http://schemas.microsoft.com/office/drawing/2014/main" id="{0FC84B73-C666-428B-A553-7F01BE856B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1553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0" name="Oval 2029">
                <a:extLst>
                  <a:ext uri="{FF2B5EF4-FFF2-40B4-BE49-F238E27FC236}">
                    <a16:creationId xmlns:a16="http://schemas.microsoft.com/office/drawing/2014/main" id="{71B2F486-FD0D-4065-96E7-A25304CE5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4" y="1593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1" name="Oval 2030">
                <a:extLst>
                  <a:ext uri="{FF2B5EF4-FFF2-40B4-BE49-F238E27FC236}">
                    <a16:creationId xmlns:a16="http://schemas.microsoft.com/office/drawing/2014/main" id="{69584DC6-24C9-44DA-9CDB-E8B44327E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1633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2" name="Oval 2031">
                <a:extLst>
                  <a:ext uri="{FF2B5EF4-FFF2-40B4-BE49-F238E27FC236}">
                    <a16:creationId xmlns:a16="http://schemas.microsoft.com/office/drawing/2014/main" id="{6F757C6C-F2BD-4301-9CB2-75FDAC20F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8" y="167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3" name="Freeform 2032">
                <a:extLst>
                  <a:ext uri="{FF2B5EF4-FFF2-40B4-BE49-F238E27FC236}">
                    <a16:creationId xmlns:a16="http://schemas.microsoft.com/office/drawing/2014/main" id="{3BFA1488-4027-4EF7-AC5F-96B77FE1D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8" y="1720"/>
                <a:ext cx="87" cy="86"/>
              </a:xfrm>
              <a:custGeom>
                <a:avLst/>
                <a:gdLst>
                  <a:gd name="T0" fmla="*/ 13 w 13"/>
                  <a:gd name="T1" fmla="*/ 6 h 13"/>
                  <a:gd name="T2" fmla="*/ 7 w 13"/>
                  <a:gd name="T3" fmla="*/ 0 h 13"/>
                  <a:gd name="T4" fmla="*/ 0 w 13"/>
                  <a:gd name="T5" fmla="*/ 6 h 13"/>
                  <a:gd name="T6" fmla="*/ 7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4" name="Freeform 2033">
                <a:extLst>
                  <a:ext uri="{FF2B5EF4-FFF2-40B4-BE49-F238E27FC236}">
                    <a16:creationId xmlns:a16="http://schemas.microsoft.com/office/drawing/2014/main" id="{330B39E5-CD63-4629-B2F1-E700A857D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1760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3 w 14"/>
                  <a:gd name="T3" fmla="*/ 11 h 13"/>
                  <a:gd name="T4" fmla="*/ 14 w 14"/>
                  <a:gd name="T5" fmla="*/ 9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2 w 14"/>
                  <a:gd name="T15" fmla="*/ 3 h 13"/>
                  <a:gd name="T16" fmla="*/ 1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3" y="11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5" name="Freeform 2034">
                <a:extLst>
                  <a:ext uri="{FF2B5EF4-FFF2-40B4-BE49-F238E27FC236}">
                    <a16:creationId xmlns:a16="http://schemas.microsoft.com/office/drawing/2014/main" id="{4CF1713C-DFB2-4252-89A5-5FEE124AA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2" y="1800"/>
                <a:ext cx="94" cy="93"/>
              </a:xfrm>
              <a:custGeom>
                <a:avLst/>
                <a:gdLst>
                  <a:gd name="T0" fmla="*/ 12 w 14"/>
                  <a:gd name="T1" fmla="*/ 11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2 w 14"/>
                  <a:gd name="T13" fmla="*/ 3 h 14"/>
                  <a:gd name="T14" fmla="*/ 1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1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6" name="Freeform 2035">
                <a:extLst>
                  <a:ext uri="{FF2B5EF4-FFF2-40B4-BE49-F238E27FC236}">
                    <a16:creationId xmlns:a16="http://schemas.microsoft.com/office/drawing/2014/main" id="{7E96CA6E-F231-4556-96CC-BC5BE73C3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2" y="1840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7" name="Freeform 2036">
                <a:extLst>
                  <a:ext uri="{FF2B5EF4-FFF2-40B4-BE49-F238E27FC236}">
                    <a16:creationId xmlns:a16="http://schemas.microsoft.com/office/drawing/2014/main" id="{F58F2A01-7FD9-44E5-8D3A-4555C43B4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96" y="1880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8" name="Freeform 2037">
                <a:extLst>
                  <a:ext uri="{FF2B5EF4-FFF2-40B4-BE49-F238E27FC236}">
                    <a16:creationId xmlns:a16="http://schemas.microsoft.com/office/drawing/2014/main" id="{CBBD6A01-D993-40F7-8ED2-935687F31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6" y="1920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9" name="Freeform 2038">
                <a:extLst>
                  <a:ext uri="{FF2B5EF4-FFF2-40B4-BE49-F238E27FC236}">
                    <a16:creationId xmlns:a16="http://schemas.microsoft.com/office/drawing/2014/main" id="{7B517577-9AA8-4E2F-A1CA-A59459C39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1960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2 w 16"/>
                  <a:gd name="T3" fmla="*/ 14 h 15"/>
                  <a:gd name="T4" fmla="*/ 16 w 16"/>
                  <a:gd name="T5" fmla="*/ 8 h 15"/>
                  <a:gd name="T6" fmla="*/ 14 w 16"/>
                  <a:gd name="T7" fmla="*/ 3 h 15"/>
                  <a:gd name="T8" fmla="*/ 8 w 16"/>
                  <a:gd name="T9" fmla="*/ 0 h 15"/>
                  <a:gd name="T10" fmla="*/ 8 w 16"/>
                  <a:gd name="T11" fmla="*/ 0 h 15"/>
                  <a:gd name="T12" fmla="*/ 4 w 16"/>
                  <a:gd name="T13" fmla="*/ 2 h 15"/>
                  <a:gd name="T14" fmla="*/ 1 w 16"/>
                  <a:gd name="T15" fmla="*/ 7 h 15"/>
                  <a:gd name="T16" fmla="*/ 0 w 16"/>
                  <a:gd name="T17" fmla="*/ 8 h 15"/>
                  <a:gd name="T18" fmla="*/ 2 w 16"/>
                  <a:gd name="T19" fmla="*/ 12 h 15"/>
                  <a:gd name="T20" fmla="*/ 8 w 16"/>
                  <a:gd name="T21" fmla="*/ 15 h 15"/>
                  <a:gd name="T22" fmla="*/ 8 w 16"/>
                  <a:gd name="T23" fmla="*/ 15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8"/>
                    </a:cubicBezTo>
                    <a:cubicBezTo>
                      <a:pt x="16" y="6"/>
                      <a:pt x="15" y="5"/>
                      <a:pt x="14" y="3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0" name="Freeform 2039">
                <a:extLst>
                  <a:ext uri="{FF2B5EF4-FFF2-40B4-BE49-F238E27FC236}">
                    <a16:creationId xmlns:a16="http://schemas.microsoft.com/office/drawing/2014/main" id="{D82C100D-B3BF-4FB7-83CC-A01642372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2000"/>
                <a:ext cx="100" cy="106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8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2 w 15"/>
                  <a:gd name="T19" fmla="*/ 12 h 16"/>
                  <a:gd name="T20" fmla="*/ 8 w 15"/>
                  <a:gd name="T21" fmla="*/ 16 h 16"/>
                  <a:gd name="T22" fmla="*/ 12 w 15"/>
                  <a:gd name="T23" fmla="*/ 15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1" name="Freeform 2040">
                <a:extLst>
                  <a:ext uri="{FF2B5EF4-FFF2-40B4-BE49-F238E27FC236}">
                    <a16:creationId xmlns:a16="http://schemas.microsoft.com/office/drawing/2014/main" id="{FCCFEF14-93BA-473E-A610-0CE76788E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0" y="2040"/>
                <a:ext cx="100" cy="106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3 w 15"/>
                  <a:gd name="T5" fmla="*/ 2 h 16"/>
                  <a:gd name="T6" fmla="*/ 0 w 15"/>
                  <a:gd name="T7" fmla="*/ 8 h 16"/>
                  <a:gd name="T8" fmla="*/ 0 w 15"/>
                  <a:gd name="T9" fmla="*/ 9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1 w 15"/>
                  <a:gd name="T17" fmla="*/ 15 h 16"/>
                  <a:gd name="T18" fmla="*/ 11 w 15"/>
                  <a:gd name="T19" fmla="*/ 14 h 16"/>
                  <a:gd name="T20" fmla="*/ 15 w 15"/>
                  <a:gd name="T21" fmla="*/ 8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2" name="Freeform 2041">
                <a:extLst>
                  <a:ext uri="{FF2B5EF4-FFF2-40B4-BE49-F238E27FC236}">
                    <a16:creationId xmlns:a16="http://schemas.microsoft.com/office/drawing/2014/main" id="{26F2B82E-58C5-4ECA-A29C-2F2128F49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208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3" name="Freeform 2042">
                <a:extLst>
                  <a:ext uri="{FF2B5EF4-FFF2-40B4-BE49-F238E27FC236}">
                    <a16:creationId xmlns:a16="http://schemas.microsoft.com/office/drawing/2014/main" id="{7E20D0EA-D35C-48A9-A9D1-6E8B37E89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64" y="2120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1 h 17"/>
                  <a:gd name="T4" fmla="*/ 4 w 16"/>
                  <a:gd name="T5" fmla="*/ 1 h 17"/>
                  <a:gd name="T6" fmla="*/ 0 w 16"/>
                  <a:gd name="T7" fmla="*/ 9 h 17"/>
                  <a:gd name="T8" fmla="*/ 0 w 16"/>
                  <a:gd name="T9" fmla="*/ 10 h 17"/>
                  <a:gd name="T10" fmla="*/ 1 w 16"/>
                  <a:gd name="T11" fmla="*/ 13 h 17"/>
                  <a:gd name="T12" fmla="*/ 2 w 16"/>
                  <a:gd name="T13" fmla="*/ 12 h 17"/>
                  <a:gd name="T14" fmla="*/ 9 w 16"/>
                  <a:gd name="T15" fmla="*/ 17 h 17"/>
                  <a:gd name="T16" fmla="*/ 12 w 16"/>
                  <a:gd name="T17" fmla="*/ 16 h 17"/>
                  <a:gd name="T18" fmla="*/ 12 w 16"/>
                  <a:gd name="T19" fmla="*/ 15 h 17"/>
                  <a:gd name="T20" fmla="*/ 16 w 16"/>
                  <a:gd name="T21" fmla="*/ 8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4" name="Freeform 2043">
                <a:extLst>
                  <a:ext uri="{FF2B5EF4-FFF2-40B4-BE49-F238E27FC236}">
                    <a16:creationId xmlns:a16="http://schemas.microsoft.com/office/drawing/2014/main" id="{B84B0B90-4EB6-49AC-8F99-A59D807EC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2166"/>
                <a:ext cx="87" cy="107"/>
              </a:xfrm>
              <a:custGeom>
                <a:avLst/>
                <a:gdLst>
                  <a:gd name="T0" fmla="*/ 7 w 13"/>
                  <a:gd name="T1" fmla="*/ 0 h 16"/>
                  <a:gd name="T2" fmla="*/ 4 w 13"/>
                  <a:gd name="T3" fmla="*/ 1 h 16"/>
                  <a:gd name="T4" fmla="*/ 0 w 13"/>
                  <a:gd name="T5" fmla="*/ 8 h 16"/>
                  <a:gd name="T6" fmla="*/ 0 w 13"/>
                  <a:gd name="T7" fmla="*/ 9 h 16"/>
                  <a:gd name="T8" fmla="*/ 0 w 13"/>
                  <a:gd name="T9" fmla="*/ 12 h 16"/>
                  <a:gd name="T10" fmla="*/ 2 w 13"/>
                  <a:gd name="T11" fmla="*/ 11 h 16"/>
                  <a:gd name="T12" fmla="*/ 9 w 13"/>
                  <a:gd name="T13" fmla="*/ 16 h 16"/>
                  <a:gd name="T14" fmla="*/ 11 w 13"/>
                  <a:gd name="T15" fmla="*/ 15 h 16"/>
                  <a:gd name="T16" fmla="*/ 11 w 13"/>
                  <a:gd name="T17" fmla="*/ 14 h 16"/>
                  <a:gd name="T18" fmla="*/ 13 w 13"/>
                  <a:gd name="T19" fmla="*/ 9 h 16"/>
                  <a:gd name="T20" fmla="*/ 13 w 13"/>
                  <a:gd name="T21" fmla="*/ 2 h 16"/>
                  <a:gd name="T22" fmla="*/ 8 w 13"/>
                  <a:gd name="T23" fmla="*/ 0 h 16"/>
                  <a:gd name="T24" fmla="*/ 7 w 13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2"/>
                      <a:pt x="12" y="10"/>
                      <a:pt x="13" y="9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0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5" name="Freeform 2044">
                <a:extLst>
                  <a:ext uri="{FF2B5EF4-FFF2-40B4-BE49-F238E27FC236}">
                    <a16:creationId xmlns:a16="http://schemas.microsoft.com/office/drawing/2014/main" id="{285EA8B3-0597-4EDD-BEB4-1D341F71A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2227"/>
                <a:ext cx="13" cy="60"/>
              </a:xfrm>
              <a:custGeom>
                <a:avLst/>
                <a:gdLst>
                  <a:gd name="T0" fmla="*/ 0 w 2"/>
                  <a:gd name="T1" fmla="*/ 6 h 9"/>
                  <a:gd name="T2" fmla="*/ 1 w 2"/>
                  <a:gd name="T3" fmla="*/ 9 h 9"/>
                  <a:gd name="T4" fmla="*/ 2 w 2"/>
                  <a:gd name="T5" fmla="*/ 9 h 9"/>
                  <a:gd name="T6" fmla="*/ 2 w 2"/>
                  <a:gd name="T7" fmla="*/ 0 h 9"/>
                  <a:gd name="T8" fmla="*/ 0 w 2"/>
                  <a:gd name="T9" fmla="*/ 5 h 9"/>
                  <a:gd name="T10" fmla="*/ 0 w 2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6" name="Freeform 2045">
                <a:extLst>
                  <a:ext uri="{FF2B5EF4-FFF2-40B4-BE49-F238E27FC236}">
                    <a16:creationId xmlns:a16="http://schemas.microsoft.com/office/drawing/2014/main" id="{1BC1384F-AC4F-46F4-8904-2F4DA65A2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7" y="499"/>
                <a:ext cx="21" cy="1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7" name="Oval 2046">
                <a:extLst>
                  <a:ext uri="{FF2B5EF4-FFF2-40B4-BE49-F238E27FC236}">
                    <a16:creationId xmlns:a16="http://schemas.microsoft.com/office/drawing/2014/main" id="{6BD847E6-89E6-4CB4-AD2A-B9C4BF181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539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8" name="Oval 2047">
                <a:extLst>
                  <a:ext uri="{FF2B5EF4-FFF2-40B4-BE49-F238E27FC236}">
                    <a16:creationId xmlns:a16="http://schemas.microsoft.com/office/drawing/2014/main" id="{FE76118D-258D-4247-84E7-F931EEE68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579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9" name="Oval 2048">
                <a:extLst>
                  <a:ext uri="{FF2B5EF4-FFF2-40B4-BE49-F238E27FC236}">
                    <a16:creationId xmlns:a16="http://schemas.microsoft.com/office/drawing/2014/main" id="{B9017019-828F-4849-A8C8-5721AE66D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61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0" name="Oval 2049">
                <a:extLst>
                  <a:ext uri="{FF2B5EF4-FFF2-40B4-BE49-F238E27FC236}">
                    <a16:creationId xmlns:a16="http://schemas.microsoft.com/office/drawing/2014/main" id="{99A711C0-DBB3-4DA4-AB30-666C788C3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65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1" name="Oval 2050">
                <a:extLst>
                  <a:ext uri="{FF2B5EF4-FFF2-40B4-BE49-F238E27FC236}">
                    <a16:creationId xmlns:a16="http://schemas.microsoft.com/office/drawing/2014/main" id="{E10C4DA1-2705-4D76-86C9-B267C5885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699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2" name="Oval 2051">
                <a:extLst>
                  <a:ext uri="{FF2B5EF4-FFF2-40B4-BE49-F238E27FC236}">
                    <a16:creationId xmlns:a16="http://schemas.microsoft.com/office/drawing/2014/main" id="{75E8160B-9823-4E4A-B5B7-87F4C1554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73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3" name="Oval 2052">
                <a:extLst>
                  <a:ext uri="{FF2B5EF4-FFF2-40B4-BE49-F238E27FC236}">
                    <a16:creationId xmlns:a16="http://schemas.microsoft.com/office/drawing/2014/main" id="{01A6E651-1B56-4E1A-AE73-D99DEED0A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77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4" name="Oval 2053">
                <a:extLst>
                  <a:ext uri="{FF2B5EF4-FFF2-40B4-BE49-F238E27FC236}">
                    <a16:creationId xmlns:a16="http://schemas.microsoft.com/office/drawing/2014/main" id="{4953AF34-63FB-4876-9909-FA124574D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8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5" name="Oval 2054">
                <a:extLst>
                  <a:ext uri="{FF2B5EF4-FFF2-40B4-BE49-F238E27FC236}">
                    <a16:creationId xmlns:a16="http://schemas.microsoft.com/office/drawing/2014/main" id="{55C1D717-9AAE-48F9-B739-C6D835685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85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6" name="Oval 2055">
                <a:extLst>
                  <a:ext uri="{FF2B5EF4-FFF2-40B4-BE49-F238E27FC236}">
                    <a16:creationId xmlns:a16="http://schemas.microsoft.com/office/drawing/2014/main" id="{8CBE0043-DF9C-4ABC-A21C-E60BC5CB16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89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7" name="Oval 2056">
                <a:extLst>
                  <a:ext uri="{FF2B5EF4-FFF2-40B4-BE49-F238E27FC236}">
                    <a16:creationId xmlns:a16="http://schemas.microsoft.com/office/drawing/2014/main" id="{F41A685D-85F2-46CB-98BA-80CE41F68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93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8" name="Oval 2057">
                <a:extLst>
                  <a:ext uri="{FF2B5EF4-FFF2-40B4-BE49-F238E27FC236}">
                    <a16:creationId xmlns:a16="http://schemas.microsoft.com/office/drawing/2014/main" id="{D6E458BD-3380-4975-9A2E-4A150A5E8F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97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9" name="Oval 2058">
                <a:extLst>
                  <a:ext uri="{FF2B5EF4-FFF2-40B4-BE49-F238E27FC236}">
                    <a16:creationId xmlns:a16="http://schemas.microsoft.com/office/drawing/2014/main" id="{DF1650B2-9814-414C-B768-746FA0E77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102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0" name="Oval 2059">
                <a:extLst>
                  <a:ext uri="{FF2B5EF4-FFF2-40B4-BE49-F238E27FC236}">
                    <a16:creationId xmlns:a16="http://schemas.microsoft.com/office/drawing/2014/main" id="{351F4CB6-AD48-4B8F-9804-88A6FEF27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1066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1" name="Oval 2060">
                <a:extLst>
                  <a:ext uri="{FF2B5EF4-FFF2-40B4-BE49-F238E27FC236}">
                    <a16:creationId xmlns:a16="http://schemas.microsoft.com/office/drawing/2014/main" id="{B2F796FA-8BE7-4014-9751-4CAA11106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1106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2" name="Oval 2061">
                <a:extLst>
                  <a:ext uri="{FF2B5EF4-FFF2-40B4-BE49-F238E27FC236}">
                    <a16:creationId xmlns:a16="http://schemas.microsoft.com/office/drawing/2014/main" id="{81BF9654-16EE-4E48-9A49-638A74943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114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3" name="Oval 2062">
                <a:extLst>
                  <a:ext uri="{FF2B5EF4-FFF2-40B4-BE49-F238E27FC236}">
                    <a16:creationId xmlns:a16="http://schemas.microsoft.com/office/drawing/2014/main" id="{95F0E60A-7D61-4915-91AF-D8AB153292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118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4" name="Oval 2063">
                <a:extLst>
                  <a:ext uri="{FF2B5EF4-FFF2-40B4-BE49-F238E27FC236}">
                    <a16:creationId xmlns:a16="http://schemas.microsoft.com/office/drawing/2014/main" id="{D57E7451-32BC-4B92-84DC-D0495DD77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122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5" name="Oval 2064">
                <a:extLst>
                  <a:ext uri="{FF2B5EF4-FFF2-40B4-BE49-F238E27FC236}">
                    <a16:creationId xmlns:a16="http://schemas.microsoft.com/office/drawing/2014/main" id="{482FAAAC-D102-4117-BB9E-F7049EBA1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12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6" name="Oval 2065">
                <a:extLst>
                  <a:ext uri="{FF2B5EF4-FFF2-40B4-BE49-F238E27FC236}">
                    <a16:creationId xmlns:a16="http://schemas.microsoft.com/office/drawing/2014/main" id="{44822ED3-949E-4731-B8E1-A0AEAF3C1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130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7" name="Oval 2066">
                <a:extLst>
                  <a:ext uri="{FF2B5EF4-FFF2-40B4-BE49-F238E27FC236}">
                    <a16:creationId xmlns:a16="http://schemas.microsoft.com/office/drawing/2014/main" id="{353865C3-5274-4860-8D11-16F229A45F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134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8" name="Oval 2067">
                <a:extLst>
                  <a:ext uri="{FF2B5EF4-FFF2-40B4-BE49-F238E27FC236}">
                    <a16:creationId xmlns:a16="http://schemas.microsoft.com/office/drawing/2014/main" id="{54301865-EF05-46E5-B922-0C20D9A00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1393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9" name="Oval 2068">
                <a:extLst>
                  <a:ext uri="{FF2B5EF4-FFF2-40B4-BE49-F238E27FC236}">
                    <a16:creationId xmlns:a16="http://schemas.microsoft.com/office/drawing/2014/main" id="{1CBFAC2B-8728-4335-8ABD-F4E83196A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1433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0" name="Oval 2069">
                <a:extLst>
                  <a:ext uri="{FF2B5EF4-FFF2-40B4-BE49-F238E27FC236}">
                    <a16:creationId xmlns:a16="http://schemas.microsoft.com/office/drawing/2014/main" id="{B23177A8-4087-45CD-B9F2-D1E262421A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1473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1" name="Oval 2070">
                <a:extLst>
                  <a:ext uri="{FF2B5EF4-FFF2-40B4-BE49-F238E27FC236}">
                    <a16:creationId xmlns:a16="http://schemas.microsoft.com/office/drawing/2014/main" id="{A7F3737F-1C05-4CB7-9E55-91DA625A0B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1513"/>
                <a:ext cx="66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2" name="Oval 2071">
                <a:extLst>
                  <a:ext uri="{FF2B5EF4-FFF2-40B4-BE49-F238E27FC236}">
                    <a16:creationId xmlns:a16="http://schemas.microsoft.com/office/drawing/2014/main" id="{EBBB4033-51A7-44B8-998F-CE66A0C18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0" y="155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3" name="Oval 2072">
                <a:extLst>
                  <a:ext uri="{FF2B5EF4-FFF2-40B4-BE49-F238E27FC236}">
                    <a16:creationId xmlns:a16="http://schemas.microsoft.com/office/drawing/2014/main" id="{8E91DE09-948B-4622-868D-CB99B9F23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159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4" name="Oval 2073">
                <a:extLst>
                  <a:ext uri="{FF2B5EF4-FFF2-40B4-BE49-F238E27FC236}">
                    <a16:creationId xmlns:a16="http://schemas.microsoft.com/office/drawing/2014/main" id="{220A5571-D1F9-4545-ABBF-8F32356DE3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4" y="163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5" name="Oval 2074">
                <a:extLst>
                  <a:ext uri="{FF2B5EF4-FFF2-40B4-BE49-F238E27FC236}">
                    <a16:creationId xmlns:a16="http://schemas.microsoft.com/office/drawing/2014/main" id="{EB38BB0F-8E1A-4AFE-8234-B18F81320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4" y="167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6" name="Oval 2075">
                <a:extLst>
                  <a:ext uri="{FF2B5EF4-FFF2-40B4-BE49-F238E27FC236}">
                    <a16:creationId xmlns:a16="http://schemas.microsoft.com/office/drawing/2014/main" id="{72158CCA-D36B-4B71-95A2-DAE5C9BD7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1713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7" name="Oval 2076">
                <a:extLst>
                  <a:ext uri="{FF2B5EF4-FFF2-40B4-BE49-F238E27FC236}">
                    <a16:creationId xmlns:a16="http://schemas.microsoft.com/office/drawing/2014/main" id="{E16A1D29-23CD-4188-B4A9-E263727172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8" y="175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8" name="Oval 2077">
                <a:extLst>
                  <a:ext uri="{FF2B5EF4-FFF2-40B4-BE49-F238E27FC236}">
                    <a16:creationId xmlns:a16="http://schemas.microsoft.com/office/drawing/2014/main" id="{5F26E0CD-1719-41A5-A52A-AE7CBF76EF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8" y="179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9" name="Freeform 2078">
                <a:extLst>
                  <a:ext uri="{FF2B5EF4-FFF2-40B4-BE49-F238E27FC236}">
                    <a16:creationId xmlns:a16="http://schemas.microsoft.com/office/drawing/2014/main" id="{D34273F6-A8F2-4BFB-8F65-17BF5E683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2" y="1840"/>
                <a:ext cx="93" cy="86"/>
              </a:xfrm>
              <a:custGeom>
                <a:avLst/>
                <a:gdLst>
                  <a:gd name="T0" fmla="*/ 14 w 14"/>
                  <a:gd name="T1" fmla="*/ 6 h 13"/>
                  <a:gd name="T2" fmla="*/ 11 w 14"/>
                  <a:gd name="T3" fmla="*/ 1 h 13"/>
                  <a:gd name="T4" fmla="*/ 9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2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0" name="Freeform 2079">
                <a:extLst>
                  <a:ext uri="{FF2B5EF4-FFF2-40B4-BE49-F238E27FC236}">
                    <a16:creationId xmlns:a16="http://schemas.microsoft.com/office/drawing/2014/main" id="{87069719-38C6-4559-AB21-A8F36CD6A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2" y="1880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9"/>
                      <a:pt x="1" y="10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1" name="Freeform 2080">
                <a:extLst>
                  <a:ext uri="{FF2B5EF4-FFF2-40B4-BE49-F238E27FC236}">
                    <a16:creationId xmlns:a16="http://schemas.microsoft.com/office/drawing/2014/main" id="{76ACE10C-F34F-490D-859D-559954E23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6" y="1920"/>
                <a:ext cx="100" cy="93"/>
              </a:xfrm>
              <a:custGeom>
                <a:avLst/>
                <a:gdLst>
                  <a:gd name="T0" fmla="*/ 3 w 15"/>
                  <a:gd name="T1" fmla="*/ 12 h 14"/>
                  <a:gd name="T2" fmla="*/ 6 w 15"/>
                  <a:gd name="T3" fmla="*/ 13 h 14"/>
                  <a:gd name="T4" fmla="*/ 8 w 15"/>
                  <a:gd name="T5" fmla="*/ 14 h 14"/>
                  <a:gd name="T6" fmla="*/ 12 w 15"/>
                  <a:gd name="T7" fmla="*/ 12 h 14"/>
                  <a:gd name="T8" fmla="*/ 14 w 15"/>
                  <a:gd name="T9" fmla="*/ 8 h 14"/>
                  <a:gd name="T10" fmla="*/ 15 w 15"/>
                  <a:gd name="T11" fmla="*/ 7 h 14"/>
                  <a:gd name="T12" fmla="*/ 13 w 15"/>
                  <a:gd name="T13" fmla="*/ 2 h 14"/>
                  <a:gd name="T14" fmla="*/ 9 w 15"/>
                  <a:gd name="T15" fmla="*/ 0 h 14"/>
                  <a:gd name="T16" fmla="*/ 8 w 15"/>
                  <a:gd name="T17" fmla="*/ 0 h 14"/>
                  <a:gd name="T18" fmla="*/ 2 w 15"/>
                  <a:gd name="T19" fmla="*/ 2 h 14"/>
                  <a:gd name="T20" fmla="*/ 1 w 15"/>
                  <a:gd name="T21" fmla="*/ 5 h 14"/>
                  <a:gd name="T22" fmla="*/ 0 w 15"/>
                  <a:gd name="T23" fmla="*/ 7 h 14"/>
                  <a:gd name="T24" fmla="*/ 3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2" name="Freeform 2081">
                <a:extLst>
                  <a:ext uri="{FF2B5EF4-FFF2-40B4-BE49-F238E27FC236}">
                    <a16:creationId xmlns:a16="http://schemas.microsoft.com/office/drawing/2014/main" id="{54DD93A8-53B3-4A42-B086-FAEBB8980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1960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3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3" name="Freeform 2082">
                <a:extLst>
                  <a:ext uri="{FF2B5EF4-FFF2-40B4-BE49-F238E27FC236}">
                    <a16:creationId xmlns:a16="http://schemas.microsoft.com/office/drawing/2014/main" id="{9D367B46-574B-43BC-AA44-228D36795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" y="2000"/>
                <a:ext cx="94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7 h 15"/>
                  <a:gd name="T10" fmla="*/ 14 w 14"/>
                  <a:gd name="T11" fmla="*/ 7 h 15"/>
                  <a:gd name="T12" fmla="*/ 13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4" name="Freeform 2083">
                <a:extLst>
                  <a:ext uri="{FF2B5EF4-FFF2-40B4-BE49-F238E27FC236}">
                    <a16:creationId xmlns:a16="http://schemas.microsoft.com/office/drawing/2014/main" id="{6210EE62-7BDA-40B7-99CB-D6908B2CA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2040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5" name="Freeform 2084">
                <a:extLst>
                  <a:ext uri="{FF2B5EF4-FFF2-40B4-BE49-F238E27FC236}">
                    <a16:creationId xmlns:a16="http://schemas.microsoft.com/office/drawing/2014/main" id="{3DF770B1-5627-4E0C-AB73-90DD85164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0" y="2080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2 h 15"/>
                  <a:gd name="T18" fmla="*/ 0 w 15"/>
                  <a:gd name="T19" fmla="*/ 8 h 15"/>
                  <a:gd name="T20" fmla="*/ 0 w 15"/>
                  <a:gd name="T21" fmla="*/ 8 h 15"/>
                  <a:gd name="T22" fmla="*/ 1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6" name="Freeform 2085">
                <a:extLst>
                  <a:ext uri="{FF2B5EF4-FFF2-40B4-BE49-F238E27FC236}">
                    <a16:creationId xmlns:a16="http://schemas.microsoft.com/office/drawing/2014/main" id="{30E04AE2-34FB-43F9-831C-2B0A32CFA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" y="2120"/>
                <a:ext cx="100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1 w 15"/>
                  <a:gd name="T21" fmla="*/ 12 h 16"/>
                  <a:gd name="T22" fmla="*/ 1 w 15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3"/>
                      <a:pt x="7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7" name="Freeform 2086">
                <a:extLst>
                  <a:ext uri="{FF2B5EF4-FFF2-40B4-BE49-F238E27FC236}">
                    <a16:creationId xmlns:a16="http://schemas.microsoft.com/office/drawing/2014/main" id="{EC3F670D-4E72-4B53-9FD5-1D1F9289A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216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2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8" name="Freeform 2087">
                <a:extLst>
                  <a:ext uri="{FF2B5EF4-FFF2-40B4-BE49-F238E27FC236}">
                    <a16:creationId xmlns:a16="http://schemas.microsoft.com/office/drawing/2014/main" id="{41CF8784-6D32-490D-8B67-E665685F2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22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6 h 16"/>
                  <a:gd name="T12" fmla="*/ 11 w 16"/>
                  <a:gd name="T13" fmla="*/ 15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1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9" name="Freeform 2088">
                <a:extLst>
                  <a:ext uri="{FF2B5EF4-FFF2-40B4-BE49-F238E27FC236}">
                    <a16:creationId xmlns:a16="http://schemas.microsoft.com/office/drawing/2014/main" id="{2B7EF113-C009-4223-BB4A-EA9F6D49C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7" y="2240"/>
                <a:ext cx="114" cy="113"/>
              </a:xfrm>
              <a:custGeom>
                <a:avLst/>
                <a:gdLst>
                  <a:gd name="T0" fmla="*/ 0 w 17"/>
                  <a:gd name="T1" fmla="*/ 9 h 17"/>
                  <a:gd name="T2" fmla="*/ 0 w 17"/>
                  <a:gd name="T3" fmla="*/ 10 h 17"/>
                  <a:gd name="T4" fmla="*/ 1 w 17"/>
                  <a:gd name="T5" fmla="*/ 13 h 17"/>
                  <a:gd name="T6" fmla="*/ 2 w 17"/>
                  <a:gd name="T7" fmla="*/ 12 h 17"/>
                  <a:gd name="T8" fmla="*/ 9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7 w 17"/>
                  <a:gd name="T21" fmla="*/ 1 h 17"/>
                  <a:gd name="T22" fmla="*/ 5 w 17"/>
                  <a:gd name="T23" fmla="*/ 1 h 17"/>
                  <a:gd name="T24" fmla="*/ 0 w 17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0" name="Freeform 2089">
                <a:extLst>
                  <a:ext uri="{FF2B5EF4-FFF2-40B4-BE49-F238E27FC236}">
                    <a16:creationId xmlns:a16="http://schemas.microsoft.com/office/drawing/2014/main" id="{CF673463-ED7C-4BB5-98A8-BA95E4A07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2287"/>
                <a:ext cx="53" cy="93"/>
              </a:xfrm>
              <a:custGeom>
                <a:avLst/>
                <a:gdLst>
                  <a:gd name="T0" fmla="*/ 5 w 8"/>
                  <a:gd name="T1" fmla="*/ 0 h 14"/>
                  <a:gd name="T2" fmla="*/ 0 w 8"/>
                  <a:gd name="T3" fmla="*/ 8 h 14"/>
                  <a:gd name="T4" fmla="*/ 0 w 8"/>
                  <a:gd name="T5" fmla="*/ 9 h 14"/>
                  <a:gd name="T6" fmla="*/ 1 w 8"/>
                  <a:gd name="T7" fmla="*/ 12 h 14"/>
                  <a:gd name="T8" fmla="*/ 2 w 8"/>
                  <a:gd name="T9" fmla="*/ 11 h 14"/>
                  <a:gd name="T10" fmla="*/ 8 w 8"/>
                  <a:gd name="T11" fmla="*/ 14 h 14"/>
                  <a:gd name="T12" fmla="*/ 8 w 8"/>
                  <a:gd name="T13" fmla="*/ 0 h 14"/>
                  <a:gd name="T14" fmla="*/ 7 w 8"/>
                  <a:gd name="T15" fmla="*/ 0 h 14"/>
                  <a:gd name="T16" fmla="*/ 5 w 8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5" y="0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7" y="12"/>
                      <a:pt x="8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1" name="Freeform 2090">
                <a:extLst>
                  <a:ext uri="{FF2B5EF4-FFF2-40B4-BE49-F238E27FC236}">
                    <a16:creationId xmlns:a16="http://schemas.microsoft.com/office/drawing/2014/main" id="{AB27C730-73D9-4312-B96C-C8A0156B2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7" y="499"/>
                <a:ext cx="13" cy="6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2" name="Oval 2091">
                <a:extLst>
                  <a:ext uri="{FF2B5EF4-FFF2-40B4-BE49-F238E27FC236}">
                    <a16:creationId xmlns:a16="http://schemas.microsoft.com/office/drawing/2014/main" id="{589F4486-E977-4FC5-9F34-837ADC8BF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532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3" name="Oval 2092">
                <a:extLst>
                  <a:ext uri="{FF2B5EF4-FFF2-40B4-BE49-F238E27FC236}">
                    <a16:creationId xmlns:a16="http://schemas.microsoft.com/office/drawing/2014/main" id="{88594AFA-6AED-4D74-8412-AD0A2B72A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57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4" name="Oval 2093">
                <a:extLst>
                  <a:ext uri="{FF2B5EF4-FFF2-40B4-BE49-F238E27FC236}">
                    <a16:creationId xmlns:a16="http://schemas.microsoft.com/office/drawing/2014/main" id="{30E0E8B6-DAC7-47D6-A2EA-FDCC1F3477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61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5" name="Oval 2094">
                <a:extLst>
                  <a:ext uri="{FF2B5EF4-FFF2-40B4-BE49-F238E27FC236}">
                    <a16:creationId xmlns:a16="http://schemas.microsoft.com/office/drawing/2014/main" id="{9CE586C2-B19A-4CC3-A2AE-3D4FB17CC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659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6" name="Oval 2095">
                <a:extLst>
                  <a:ext uri="{FF2B5EF4-FFF2-40B4-BE49-F238E27FC236}">
                    <a16:creationId xmlns:a16="http://schemas.microsoft.com/office/drawing/2014/main" id="{06B2150E-0718-4486-A765-E45FCF8013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699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7" name="Oval 2096">
                <a:extLst>
                  <a:ext uri="{FF2B5EF4-FFF2-40B4-BE49-F238E27FC236}">
                    <a16:creationId xmlns:a16="http://schemas.microsoft.com/office/drawing/2014/main" id="{5BC8A065-7DAF-4D01-BF22-BED8E19D64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739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8" name="Oval 2097">
                <a:extLst>
                  <a:ext uri="{FF2B5EF4-FFF2-40B4-BE49-F238E27FC236}">
                    <a16:creationId xmlns:a16="http://schemas.microsoft.com/office/drawing/2014/main" id="{F7D4A738-D333-482D-8249-24FED1930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779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9" name="Oval 2098">
                <a:extLst>
                  <a:ext uri="{FF2B5EF4-FFF2-40B4-BE49-F238E27FC236}">
                    <a16:creationId xmlns:a16="http://schemas.microsoft.com/office/drawing/2014/main" id="{C13705AD-E732-492E-86DE-F6305E5BD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81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0" name="Oval 2099">
                <a:extLst>
                  <a:ext uri="{FF2B5EF4-FFF2-40B4-BE49-F238E27FC236}">
                    <a16:creationId xmlns:a16="http://schemas.microsoft.com/office/drawing/2014/main" id="{2DD36A96-693C-4091-90F5-D6BE8ABDE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85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1" name="Oval 2100">
                <a:extLst>
                  <a:ext uri="{FF2B5EF4-FFF2-40B4-BE49-F238E27FC236}">
                    <a16:creationId xmlns:a16="http://schemas.microsoft.com/office/drawing/2014/main" id="{4A31AD82-0FF5-48A2-AEB5-86687055B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899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2" name="Oval 2101">
                <a:extLst>
                  <a:ext uri="{FF2B5EF4-FFF2-40B4-BE49-F238E27FC236}">
                    <a16:creationId xmlns:a16="http://schemas.microsoft.com/office/drawing/2014/main" id="{1768B556-64C2-4AC8-85C7-6469CDDEC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939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3" name="Oval 2102">
                <a:extLst>
                  <a:ext uri="{FF2B5EF4-FFF2-40B4-BE49-F238E27FC236}">
                    <a16:creationId xmlns:a16="http://schemas.microsoft.com/office/drawing/2014/main" id="{767750D6-4761-4E67-8711-6FEE85203F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979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4" name="Oval 2103">
                <a:extLst>
                  <a:ext uri="{FF2B5EF4-FFF2-40B4-BE49-F238E27FC236}">
                    <a16:creationId xmlns:a16="http://schemas.microsoft.com/office/drawing/2014/main" id="{5690E08B-EA80-433C-9458-BDE811342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101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5" name="Oval 2104">
                <a:extLst>
                  <a:ext uri="{FF2B5EF4-FFF2-40B4-BE49-F238E27FC236}">
                    <a16:creationId xmlns:a16="http://schemas.microsoft.com/office/drawing/2014/main" id="{7CD34386-6EC8-4DFE-95B9-69B26D6D9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105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6" name="Oval 2105">
                <a:extLst>
                  <a:ext uri="{FF2B5EF4-FFF2-40B4-BE49-F238E27FC236}">
                    <a16:creationId xmlns:a16="http://schemas.microsoft.com/office/drawing/2014/main" id="{34E1CD13-F5C0-404B-AF73-3B028F1E27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0" y="109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7" name="Oval 2106">
                <a:extLst>
                  <a:ext uri="{FF2B5EF4-FFF2-40B4-BE49-F238E27FC236}">
                    <a16:creationId xmlns:a16="http://schemas.microsoft.com/office/drawing/2014/main" id="{52A56FF5-25D1-4921-8E9C-BE277ED55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1146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8" name="Oval 2107">
                <a:extLst>
                  <a:ext uri="{FF2B5EF4-FFF2-40B4-BE49-F238E27FC236}">
                    <a16:creationId xmlns:a16="http://schemas.microsoft.com/office/drawing/2014/main" id="{90B015CC-ADD3-44CD-95E1-A6AFCECCC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1186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9" name="Oval 2108">
                <a:extLst>
                  <a:ext uri="{FF2B5EF4-FFF2-40B4-BE49-F238E27FC236}">
                    <a16:creationId xmlns:a16="http://schemas.microsoft.com/office/drawing/2014/main" id="{9C500C87-8FC0-49C7-AC35-62C96CD21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4" y="122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0" name="Oval 2109">
                <a:extLst>
                  <a:ext uri="{FF2B5EF4-FFF2-40B4-BE49-F238E27FC236}">
                    <a16:creationId xmlns:a16="http://schemas.microsoft.com/office/drawing/2014/main" id="{D74383DC-2AEA-4581-B61E-90A9753AEE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126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1" name="Oval 2110">
                <a:extLst>
                  <a:ext uri="{FF2B5EF4-FFF2-40B4-BE49-F238E27FC236}">
                    <a16:creationId xmlns:a16="http://schemas.microsoft.com/office/drawing/2014/main" id="{5925D559-41A5-4CF5-8FB6-619E6DE10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1306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2" name="Oval 2111">
                <a:extLst>
                  <a:ext uri="{FF2B5EF4-FFF2-40B4-BE49-F238E27FC236}">
                    <a16:creationId xmlns:a16="http://schemas.microsoft.com/office/drawing/2014/main" id="{73EDD60B-A7D3-47C0-A680-A784F307C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1346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3" name="Oval 2112">
                <a:extLst>
                  <a:ext uri="{FF2B5EF4-FFF2-40B4-BE49-F238E27FC236}">
                    <a16:creationId xmlns:a16="http://schemas.microsoft.com/office/drawing/2014/main" id="{CFA10230-0A65-4958-8439-43FD8F640F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138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4" name="Oval 2113">
                <a:extLst>
                  <a:ext uri="{FF2B5EF4-FFF2-40B4-BE49-F238E27FC236}">
                    <a16:creationId xmlns:a16="http://schemas.microsoft.com/office/drawing/2014/main" id="{C4A30776-9817-4B27-B9AA-12F53A97D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142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5" name="Oval 2114">
                <a:extLst>
                  <a:ext uri="{FF2B5EF4-FFF2-40B4-BE49-F238E27FC236}">
                    <a16:creationId xmlns:a16="http://schemas.microsoft.com/office/drawing/2014/main" id="{13D47FA1-4874-4316-A809-732880CEB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1466"/>
                <a:ext cx="61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6" name="Oval 2115">
                <a:extLst>
                  <a:ext uri="{FF2B5EF4-FFF2-40B4-BE49-F238E27FC236}">
                    <a16:creationId xmlns:a16="http://schemas.microsoft.com/office/drawing/2014/main" id="{844502A8-2DD0-448C-BD33-83A43CC61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1506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7" name="Oval 2116">
                <a:extLst>
                  <a:ext uri="{FF2B5EF4-FFF2-40B4-BE49-F238E27FC236}">
                    <a16:creationId xmlns:a16="http://schemas.microsoft.com/office/drawing/2014/main" id="{470CDA17-A114-40BF-8B56-9C132B4E6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1546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8" name="Oval 2117">
                <a:extLst>
                  <a:ext uri="{FF2B5EF4-FFF2-40B4-BE49-F238E27FC236}">
                    <a16:creationId xmlns:a16="http://schemas.microsoft.com/office/drawing/2014/main" id="{CCA9F50C-8501-4285-92CF-C94C544AD8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0" y="1593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9" name="Oval 2118">
                <a:extLst>
                  <a:ext uri="{FF2B5EF4-FFF2-40B4-BE49-F238E27FC236}">
                    <a16:creationId xmlns:a16="http://schemas.microsoft.com/office/drawing/2014/main" id="{F92F0A30-9E25-4267-8753-289D9B7FD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163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0" name="Oval 2119">
                <a:extLst>
                  <a:ext uri="{FF2B5EF4-FFF2-40B4-BE49-F238E27FC236}">
                    <a16:creationId xmlns:a16="http://schemas.microsoft.com/office/drawing/2014/main" id="{A309C3A6-7DD4-44FD-BB7A-64C38AF51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1673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1" name="Oval 2120">
                <a:extLst>
                  <a:ext uri="{FF2B5EF4-FFF2-40B4-BE49-F238E27FC236}">
                    <a16:creationId xmlns:a16="http://schemas.microsoft.com/office/drawing/2014/main" id="{ADECB162-DB1E-424A-B8BB-B90229F4D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94" y="17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2" name="Oval 2121">
                <a:extLst>
                  <a:ext uri="{FF2B5EF4-FFF2-40B4-BE49-F238E27FC236}">
                    <a16:creationId xmlns:a16="http://schemas.microsoft.com/office/drawing/2014/main" id="{ACE6B401-1546-4591-9B95-49E18FE0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4" y="175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3" name="Oval 2122">
                <a:extLst>
                  <a:ext uri="{FF2B5EF4-FFF2-40B4-BE49-F238E27FC236}">
                    <a16:creationId xmlns:a16="http://schemas.microsoft.com/office/drawing/2014/main" id="{28132E29-B0C3-4386-8C31-6D13EE9F2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8" y="179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4" name="Oval 2123">
                <a:extLst>
                  <a:ext uri="{FF2B5EF4-FFF2-40B4-BE49-F238E27FC236}">
                    <a16:creationId xmlns:a16="http://schemas.microsoft.com/office/drawing/2014/main" id="{FED1ADCC-1373-4D8C-B58E-97A918BA4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8" y="183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5" name="Oval 2124">
                <a:extLst>
                  <a:ext uri="{FF2B5EF4-FFF2-40B4-BE49-F238E27FC236}">
                    <a16:creationId xmlns:a16="http://schemas.microsoft.com/office/drawing/2014/main" id="{43F1309C-8C79-48E0-AB75-E27D17A9B2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8" y="1873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6" name="Freeform 2125">
                <a:extLst>
                  <a:ext uri="{FF2B5EF4-FFF2-40B4-BE49-F238E27FC236}">
                    <a16:creationId xmlns:a16="http://schemas.microsoft.com/office/drawing/2014/main" id="{35C51D52-4295-4BA3-A0F1-4870EFBC4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2" y="1913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7 w 13"/>
                  <a:gd name="T3" fmla="*/ 0 h 14"/>
                  <a:gd name="T4" fmla="*/ 0 w 13"/>
                  <a:gd name="T5" fmla="*/ 7 h 14"/>
                  <a:gd name="T6" fmla="*/ 7 w 13"/>
                  <a:gd name="T7" fmla="*/ 14 h 14"/>
                  <a:gd name="T8" fmla="*/ 12 w 13"/>
                  <a:gd name="T9" fmla="*/ 11 h 14"/>
                  <a:gd name="T10" fmla="*/ 13 w 13"/>
                  <a:gd name="T11" fmla="*/ 9 h 14"/>
                  <a:gd name="T12" fmla="*/ 13 w 13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7" name="Freeform 2126">
                <a:extLst>
                  <a:ext uri="{FF2B5EF4-FFF2-40B4-BE49-F238E27FC236}">
                    <a16:creationId xmlns:a16="http://schemas.microsoft.com/office/drawing/2014/main" id="{8C1C6FB1-6B15-409D-8402-F82132CE9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1953"/>
                <a:ext cx="87" cy="93"/>
              </a:xfrm>
              <a:custGeom>
                <a:avLst/>
                <a:gdLst>
                  <a:gd name="T0" fmla="*/ 6 w 13"/>
                  <a:gd name="T1" fmla="*/ 14 h 14"/>
                  <a:gd name="T2" fmla="*/ 12 w 13"/>
                  <a:gd name="T3" fmla="*/ 11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6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6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6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8" name="Freeform 2127">
                <a:extLst>
                  <a:ext uri="{FF2B5EF4-FFF2-40B4-BE49-F238E27FC236}">
                    <a16:creationId xmlns:a16="http://schemas.microsoft.com/office/drawing/2014/main" id="{3F7FD9B3-5227-483F-B5B9-99058115E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2000"/>
                <a:ext cx="94" cy="86"/>
              </a:xfrm>
              <a:custGeom>
                <a:avLst/>
                <a:gdLst>
                  <a:gd name="T0" fmla="*/ 12 w 14"/>
                  <a:gd name="T1" fmla="*/ 11 h 13"/>
                  <a:gd name="T2" fmla="*/ 14 w 14"/>
                  <a:gd name="T3" fmla="*/ 8 h 13"/>
                  <a:gd name="T4" fmla="*/ 14 w 14"/>
                  <a:gd name="T5" fmla="*/ 6 h 13"/>
                  <a:gd name="T6" fmla="*/ 12 w 14"/>
                  <a:gd name="T7" fmla="*/ 1 h 13"/>
                  <a:gd name="T8" fmla="*/ 9 w 14"/>
                  <a:gd name="T9" fmla="*/ 0 h 13"/>
                  <a:gd name="T10" fmla="*/ 7 w 14"/>
                  <a:gd name="T11" fmla="*/ 0 h 13"/>
                  <a:gd name="T12" fmla="*/ 2 w 14"/>
                  <a:gd name="T13" fmla="*/ 2 h 13"/>
                  <a:gd name="T14" fmla="*/ 1 w 14"/>
                  <a:gd name="T15" fmla="*/ 4 h 13"/>
                  <a:gd name="T16" fmla="*/ 0 w 14"/>
                  <a:gd name="T17" fmla="*/ 6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4"/>
                      <a:pt x="13" y="3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0"/>
                      <a:pt x="3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9" name="Freeform 2128">
                <a:extLst>
                  <a:ext uri="{FF2B5EF4-FFF2-40B4-BE49-F238E27FC236}">
                    <a16:creationId xmlns:a16="http://schemas.microsoft.com/office/drawing/2014/main" id="{9BC9B4CE-833C-4077-A68B-3267B9060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2040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0" name="Freeform 2129">
                <a:extLst>
                  <a:ext uri="{FF2B5EF4-FFF2-40B4-BE49-F238E27FC236}">
                    <a16:creationId xmlns:a16="http://schemas.microsoft.com/office/drawing/2014/main" id="{66B6CED3-48F2-42C5-81EC-7BF6B0928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96" y="2080"/>
                <a:ext cx="94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7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1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0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1" name="Freeform 2130">
                <a:extLst>
                  <a:ext uri="{FF2B5EF4-FFF2-40B4-BE49-F238E27FC236}">
                    <a16:creationId xmlns:a16="http://schemas.microsoft.com/office/drawing/2014/main" id="{DE35BD79-E07D-417D-8F12-88040B2EF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2120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7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2" name="Freeform 2131">
                <a:extLst>
                  <a:ext uri="{FF2B5EF4-FFF2-40B4-BE49-F238E27FC236}">
                    <a16:creationId xmlns:a16="http://schemas.microsoft.com/office/drawing/2014/main" id="{1F2A1854-B19D-4772-89D5-1B93BF064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2160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1 w 15"/>
                  <a:gd name="T3" fmla="*/ 14 h 15"/>
                  <a:gd name="T4" fmla="*/ 15 w 15"/>
                  <a:gd name="T5" fmla="*/ 7 h 15"/>
                  <a:gd name="T6" fmla="*/ 13 w 15"/>
                  <a:gd name="T7" fmla="*/ 3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3" name="Freeform 2132">
                <a:extLst>
                  <a:ext uri="{FF2B5EF4-FFF2-40B4-BE49-F238E27FC236}">
                    <a16:creationId xmlns:a16="http://schemas.microsoft.com/office/drawing/2014/main" id="{2FBB7C8F-F59A-464D-8425-312335FDD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2200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4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2 w 16"/>
                  <a:gd name="T17" fmla="*/ 12 h 15"/>
                  <a:gd name="T18" fmla="*/ 2 w 16"/>
                  <a:gd name="T19" fmla="*/ 12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4" name="Freeform 2133">
                <a:extLst>
                  <a:ext uri="{FF2B5EF4-FFF2-40B4-BE49-F238E27FC236}">
                    <a16:creationId xmlns:a16="http://schemas.microsoft.com/office/drawing/2014/main" id="{49F2EFBD-485F-40A2-B93D-84A840815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2240"/>
                <a:ext cx="106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5" name="Freeform 2134">
                <a:extLst>
                  <a:ext uri="{FF2B5EF4-FFF2-40B4-BE49-F238E27FC236}">
                    <a16:creationId xmlns:a16="http://schemas.microsoft.com/office/drawing/2014/main" id="{E2B3FF47-955F-4357-B2F6-7CEE54719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2280"/>
                <a:ext cx="114" cy="107"/>
              </a:xfrm>
              <a:custGeom>
                <a:avLst/>
                <a:gdLst>
                  <a:gd name="T0" fmla="*/ 9 w 17"/>
                  <a:gd name="T1" fmla="*/ 0 h 16"/>
                  <a:gd name="T2" fmla="*/ 8 w 17"/>
                  <a:gd name="T3" fmla="*/ 0 h 16"/>
                  <a:gd name="T4" fmla="*/ 5 w 17"/>
                  <a:gd name="T5" fmla="*/ 1 h 16"/>
                  <a:gd name="T6" fmla="*/ 0 w 17"/>
                  <a:gd name="T7" fmla="*/ 8 h 16"/>
                  <a:gd name="T8" fmla="*/ 1 w 17"/>
                  <a:gd name="T9" fmla="*/ 9 h 16"/>
                  <a:gd name="T10" fmla="*/ 2 w 17"/>
                  <a:gd name="T11" fmla="*/ 12 h 16"/>
                  <a:gd name="T12" fmla="*/ 2 w 17"/>
                  <a:gd name="T13" fmla="*/ 12 h 16"/>
                  <a:gd name="T14" fmla="*/ 9 w 17"/>
                  <a:gd name="T15" fmla="*/ 16 h 16"/>
                  <a:gd name="T16" fmla="*/ 12 w 17"/>
                  <a:gd name="T17" fmla="*/ 15 h 16"/>
                  <a:gd name="T18" fmla="*/ 12 w 17"/>
                  <a:gd name="T19" fmla="*/ 14 h 16"/>
                  <a:gd name="T20" fmla="*/ 17 w 17"/>
                  <a:gd name="T21" fmla="*/ 7 h 16"/>
                  <a:gd name="T22" fmla="*/ 16 w 17"/>
                  <a:gd name="T23" fmla="*/ 4 h 16"/>
                  <a:gd name="T24" fmla="*/ 9 w 17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6" name="Freeform 2135">
                <a:extLst>
                  <a:ext uri="{FF2B5EF4-FFF2-40B4-BE49-F238E27FC236}">
                    <a16:creationId xmlns:a16="http://schemas.microsoft.com/office/drawing/2014/main" id="{D6BFDCB9-E7DE-4DA8-B23B-E2BBC8CB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232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5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7" name="Freeform 2136">
                <a:extLst>
                  <a:ext uri="{FF2B5EF4-FFF2-40B4-BE49-F238E27FC236}">
                    <a16:creationId xmlns:a16="http://schemas.microsoft.com/office/drawing/2014/main" id="{A4DDAE9B-212F-474B-A593-8F61060A1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8" y="2360"/>
                <a:ext cx="93" cy="113"/>
              </a:xfrm>
              <a:custGeom>
                <a:avLst/>
                <a:gdLst>
                  <a:gd name="T0" fmla="*/ 7 w 14"/>
                  <a:gd name="T1" fmla="*/ 1 h 17"/>
                  <a:gd name="T2" fmla="*/ 4 w 14"/>
                  <a:gd name="T3" fmla="*/ 1 h 17"/>
                  <a:gd name="T4" fmla="*/ 0 w 14"/>
                  <a:gd name="T5" fmla="*/ 9 h 17"/>
                  <a:gd name="T6" fmla="*/ 0 w 14"/>
                  <a:gd name="T7" fmla="*/ 10 h 17"/>
                  <a:gd name="T8" fmla="*/ 1 w 14"/>
                  <a:gd name="T9" fmla="*/ 12 h 17"/>
                  <a:gd name="T10" fmla="*/ 2 w 14"/>
                  <a:gd name="T11" fmla="*/ 12 h 17"/>
                  <a:gd name="T12" fmla="*/ 9 w 14"/>
                  <a:gd name="T13" fmla="*/ 17 h 17"/>
                  <a:gd name="T14" fmla="*/ 12 w 14"/>
                  <a:gd name="T15" fmla="*/ 16 h 17"/>
                  <a:gd name="T16" fmla="*/ 11 w 14"/>
                  <a:gd name="T17" fmla="*/ 15 h 17"/>
                  <a:gd name="T18" fmla="*/ 14 w 14"/>
                  <a:gd name="T19" fmla="*/ 9 h 17"/>
                  <a:gd name="T20" fmla="*/ 14 w 14"/>
                  <a:gd name="T21" fmla="*/ 3 h 17"/>
                  <a:gd name="T22" fmla="*/ 8 w 14"/>
                  <a:gd name="T23" fmla="*/ 0 h 17"/>
                  <a:gd name="T24" fmla="*/ 7 w 14"/>
                  <a:gd name="T2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7">
                    <a:moveTo>
                      <a:pt x="7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2" y="10"/>
                      <a:pt x="14" y="9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8" name="Freeform 2137">
                <a:extLst>
                  <a:ext uri="{FF2B5EF4-FFF2-40B4-BE49-F238E27FC236}">
                    <a16:creationId xmlns:a16="http://schemas.microsoft.com/office/drawing/2014/main" id="{F3EE34AC-2C9C-465C-A5EC-77E000FBC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2420"/>
                <a:ext cx="20" cy="67"/>
              </a:xfrm>
              <a:custGeom>
                <a:avLst/>
                <a:gdLst>
                  <a:gd name="T0" fmla="*/ 0 w 3"/>
                  <a:gd name="T1" fmla="*/ 6 h 10"/>
                  <a:gd name="T2" fmla="*/ 1 w 3"/>
                  <a:gd name="T3" fmla="*/ 7 h 10"/>
                  <a:gd name="T4" fmla="*/ 1 w 3"/>
                  <a:gd name="T5" fmla="*/ 10 h 10"/>
                  <a:gd name="T6" fmla="*/ 3 w 3"/>
                  <a:gd name="T7" fmla="*/ 9 h 10"/>
                  <a:gd name="T8" fmla="*/ 3 w 3"/>
                  <a:gd name="T9" fmla="*/ 9 h 10"/>
                  <a:gd name="T10" fmla="*/ 3 w 3"/>
                  <a:gd name="T11" fmla="*/ 0 h 10"/>
                  <a:gd name="T12" fmla="*/ 0 w 3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6"/>
                    </a:moveTo>
                    <a:cubicBezTo>
                      <a:pt x="0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9" name="Freeform 2138">
                <a:extLst>
                  <a:ext uri="{FF2B5EF4-FFF2-40B4-BE49-F238E27FC236}">
                    <a16:creationId xmlns:a16="http://schemas.microsoft.com/office/drawing/2014/main" id="{8265DD91-990E-48D1-AF99-F90331313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3" y="499"/>
                <a:ext cx="7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0" name="Oval 2139">
                <a:extLst>
                  <a:ext uri="{FF2B5EF4-FFF2-40B4-BE49-F238E27FC236}">
                    <a16:creationId xmlns:a16="http://schemas.microsoft.com/office/drawing/2014/main" id="{BC11665B-6C9C-402C-A49D-C6A60EC8AA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3" y="53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1" name="Oval 2140">
                <a:extLst>
                  <a:ext uri="{FF2B5EF4-FFF2-40B4-BE49-F238E27FC236}">
                    <a16:creationId xmlns:a16="http://schemas.microsoft.com/office/drawing/2014/main" id="{F7897408-F23A-43E3-B6B8-42400AEE0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57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2" name="Oval 2141">
                <a:extLst>
                  <a:ext uri="{FF2B5EF4-FFF2-40B4-BE49-F238E27FC236}">
                    <a16:creationId xmlns:a16="http://schemas.microsoft.com/office/drawing/2014/main" id="{0C247E18-4429-4443-99F5-1CDF03276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61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3" name="Oval 2142">
                <a:extLst>
                  <a:ext uri="{FF2B5EF4-FFF2-40B4-BE49-F238E27FC236}">
                    <a16:creationId xmlns:a16="http://schemas.microsoft.com/office/drawing/2014/main" id="{416665E4-9A75-43C3-BEDE-582BEA6D3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65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4" name="Oval 2143">
                <a:extLst>
                  <a:ext uri="{FF2B5EF4-FFF2-40B4-BE49-F238E27FC236}">
                    <a16:creationId xmlns:a16="http://schemas.microsoft.com/office/drawing/2014/main" id="{1F384164-A462-4CCF-915B-3AE61F4C4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69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5" name="Oval 2144">
                <a:extLst>
                  <a:ext uri="{FF2B5EF4-FFF2-40B4-BE49-F238E27FC236}">
                    <a16:creationId xmlns:a16="http://schemas.microsoft.com/office/drawing/2014/main" id="{AE82F242-D9EB-4D57-9145-5E7118F3D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73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6" name="Oval 2145">
                <a:extLst>
                  <a:ext uri="{FF2B5EF4-FFF2-40B4-BE49-F238E27FC236}">
                    <a16:creationId xmlns:a16="http://schemas.microsoft.com/office/drawing/2014/main" id="{EC6A552C-34E6-44E0-BF72-613CBD5A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772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7" name="Oval 2146">
                <a:extLst>
                  <a:ext uri="{FF2B5EF4-FFF2-40B4-BE49-F238E27FC236}">
                    <a16:creationId xmlns:a16="http://schemas.microsoft.com/office/drawing/2014/main" id="{66E4E06E-620B-4CE1-A185-55849AD27C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81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8" name="Oval 2147">
                <a:extLst>
                  <a:ext uri="{FF2B5EF4-FFF2-40B4-BE49-F238E27FC236}">
                    <a16:creationId xmlns:a16="http://schemas.microsoft.com/office/drawing/2014/main" id="{30580142-7F50-4641-BF76-D81E03E88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859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9" name="Oval 2148">
                <a:extLst>
                  <a:ext uri="{FF2B5EF4-FFF2-40B4-BE49-F238E27FC236}">
                    <a16:creationId xmlns:a16="http://schemas.microsoft.com/office/drawing/2014/main" id="{0D9E82AA-AC1E-4331-BC59-4C539CEE1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9" y="899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0" name="Oval 2149">
                <a:extLst>
                  <a:ext uri="{FF2B5EF4-FFF2-40B4-BE49-F238E27FC236}">
                    <a16:creationId xmlns:a16="http://schemas.microsoft.com/office/drawing/2014/main" id="{4BAED343-C6F0-4630-A654-823E70842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939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1" name="Oval 2150">
                <a:extLst>
                  <a:ext uri="{FF2B5EF4-FFF2-40B4-BE49-F238E27FC236}">
                    <a16:creationId xmlns:a16="http://schemas.microsoft.com/office/drawing/2014/main" id="{5050D116-99CA-4620-8F2D-891F4426C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97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2" name="Oval 2151">
                <a:extLst>
                  <a:ext uri="{FF2B5EF4-FFF2-40B4-BE49-F238E27FC236}">
                    <a16:creationId xmlns:a16="http://schemas.microsoft.com/office/drawing/2014/main" id="{A6FDF33D-1350-4A62-81AF-3AEA1223B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101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3" name="Oval 2152">
                <a:extLst>
                  <a:ext uri="{FF2B5EF4-FFF2-40B4-BE49-F238E27FC236}">
                    <a16:creationId xmlns:a16="http://schemas.microsoft.com/office/drawing/2014/main" id="{8F96E507-DD53-478F-B793-B62D5B30BF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105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4" name="Oval 2153">
                <a:extLst>
                  <a:ext uri="{FF2B5EF4-FFF2-40B4-BE49-F238E27FC236}">
                    <a16:creationId xmlns:a16="http://schemas.microsoft.com/office/drawing/2014/main" id="{C5087362-4362-40C7-B1F0-E9BF0B4D3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1099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5" name="Oval 2154">
                <a:extLst>
                  <a:ext uri="{FF2B5EF4-FFF2-40B4-BE49-F238E27FC236}">
                    <a16:creationId xmlns:a16="http://schemas.microsoft.com/office/drawing/2014/main" id="{8A71C4AD-00C9-4488-8353-1BAD8B980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113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6" name="Oval 2155">
                <a:extLst>
                  <a:ext uri="{FF2B5EF4-FFF2-40B4-BE49-F238E27FC236}">
                    <a16:creationId xmlns:a16="http://schemas.microsoft.com/office/drawing/2014/main" id="{06042926-4B0C-42DE-AF4B-C2D1494C4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117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7" name="Oval 2156">
                <a:extLst>
                  <a:ext uri="{FF2B5EF4-FFF2-40B4-BE49-F238E27FC236}">
                    <a16:creationId xmlns:a16="http://schemas.microsoft.com/office/drawing/2014/main" id="{C21EA0EB-152D-42EC-947B-28EE4C238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121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8" name="Oval 2157">
                <a:extLst>
                  <a:ext uri="{FF2B5EF4-FFF2-40B4-BE49-F238E27FC236}">
                    <a16:creationId xmlns:a16="http://schemas.microsoft.com/office/drawing/2014/main" id="{2EEA262F-6114-4E24-AA07-509E76F81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1266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9" name="Oval 2158">
                <a:extLst>
                  <a:ext uri="{FF2B5EF4-FFF2-40B4-BE49-F238E27FC236}">
                    <a16:creationId xmlns:a16="http://schemas.microsoft.com/office/drawing/2014/main" id="{A47BF601-7943-4DEF-97AB-95B42F547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1306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0" name="Oval 2159">
                <a:extLst>
                  <a:ext uri="{FF2B5EF4-FFF2-40B4-BE49-F238E27FC236}">
                    <a16:creationId xmlns:a16="http://schemas.microsoft.com/office/drawing/2014/main" id="{C64D33F5-2478-4BEE-A425-8ED98B4D3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134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1" name="Oval 2160">
                <a:extLst>
                  <a:ext uri="{FF2B5EF4-FFF2-40B4-BE49-F238E27FC236}">
                    <a16:creationId xmlns:a16="http://schemas.microsoft.com/office/drawing/2014/main" id="{DF942D9F-CAB8-4247-AF7A-91512044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138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2" name="Oval 2161">
                <a:extLst>
                  <a:ext uri="{FF2B5EF4-FFF2-40B4-BE49-F238E27FC236}">
                    <a16:creationId xmlns:a16="http://schemas.microsoft.com/office/drawing/2014/main" id="{8DD0E538-C7AA-435B-9770-1FC59E323D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1426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3" name="Oval 2162">
                <a:extLst>
                  <a:ext uri="{FF2B5EF4-FFF2-40B4-BE49-F238E27FC236}">
                    <a16:creationId xmlns:a16="http://schemas.microsoft.com/office/drawing/2014/main" id="{9E4F3DE4-B262-4EA5-BCF8-78FEFB1176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14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4" name="Oval 2163">
                <a:extLst>
                  <a:ext uri="{FF2B5EF4-FFF2-40B4-BE49-F238E27FC236}">
                    <a16:creationId xmlns:a16="http://schemas.microsoft.com/office/drawing/2014/main" id="{1A668CD9-16ED-43A2-AD04-034823266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150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5" name="Oval 2164">
                <a:extLst>
                  <a:ext uri="{FF2B5EF4-FFF2-40B4-BE49-F238E27FC236}">
                    <a16:creationId xmlns:a16="http://schemas.microsoft.com/office/drawing/2014/main" id="{D48A2ACE-9BD0-45F1-83FC-73A020E4CC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6" y="154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6" name="Oval 2165">
                <a:extLst>
                  <a:ext uri="{FF2B5EF4-FFF2-40B4-BE49-F238E27FC236}">
                    <a16:creationId xmlns:a16="http://schemas.microsoft.com/office/drawing/2014/main" id="{516E4244-2F93-4A04-B674-4236D20345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6" y="158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7" name="Oval 2166">
                <a:extLst>
                  <a:ext uri="{FF2B5EF4-FFF2-40B4-BE49-F238E27FC236}">
                    <a16:creationId xmlns:a16="http://schemas.microsoft.com/office/drawing/2014/main" id="{2FA37D2F-0403-4134-AB10-A2D643DB8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162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8" name="Oval 2167">
                <a:extLst>
                  <a:ext uri="{FF2B5EF4-FFF2-40B4-BE49-F238E27FC236}">
                    <a16:creationId xmlns:a16="http://schemas.microsoft.com/office/drawing/2014/main" id="{B0ADED02-D320-46BC-902B-A30A2DD89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0" y="1666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9" name="Oval 2168">
                <a:extLst>
                  <a:ext uri="{FF2B5EF4-FFF2-40B4-BE49-F238E27FC236}">
                    <a16:creationId xmlns:a16="http://schemas.microsoft.com/office/drawing/2014/main" id="{5097F56A-1A75-4AD7-92AD-8EC813C31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0" y="1713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0" name="Oval 2169">
                <a:extLst>
                  <a:ext uri="{FF2B5EF4-FFF2-40B4-BE49-F238E27FC236}">
                    <a16:creationId xmlns:a16="http://schemas.microsoft.com/office/drawing/2014/main" id="{54EECF56-79AC-42FA-8FE4-FF0E95021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3" y="1753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1" name="Oval 2170">
                <a:extLst>
                  <a:ext uri="{FF2B5EF4-FFF2-40B4-BE49-F238E27FC236}">
                    <a16:creationId xmlns:a16="http://schemas.microsoft.com/office/drawing/2014/main" id="{B3ACF2C0-C1E7-425A-8090-FD11CE9E6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54" y="179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2" name="Oval 2171">
                <a:extLst>
                  <a:ext uri="{FF2B5EF4-FFF2-40B4-BE49-F238E27FC236}">
                    <a16:creationId xmlns:a16="http://schemas.microsoft.com/office/drawing/2014/main" id="{9546489F-DE89-485C-8259-E589E227E4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4" y="1833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3" name="Oval 2172">
                <a:extLst>
                  <a:ext uri="{FF2B5EF4-FFF2-40B4-BE49-F238E27FC236}">
                    <a16:creationId xmlns:a16="http://schemas.microsoft.com/office/drawing/2014/main" id="{5A9986B7-FBB5-4A11-822F-96B2DCB03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87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4" name="Oval 2173">
                <a:extLst>
                  <a:ext uri="{FF2B5EF4-FFF2-40B4-BE49-F238E27FC236}">
                    <a16:creationId xmlns:a16="http://schemas.microsoft.com/office/drawing/2014/main" id="{ABAE4868-830E-44E5-9788-40E18A38DF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8" y="19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5" name="Oval 2174">
                <a:extLst>
                  <a:ext uri="{FF2B5EF4-FFF2-40B4-BE49-F238E27FC236}">
                    <a16:creationId xmlns:a16="http://schemas.microsoft.com/office/drawing/2014/main" id="{813308B7-DAE9-4D0A-886B-B93204EDA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1" y="195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6" name="Oval 2175">
                <a:extLst>
                  <a:ext uri="{FF2B5EF4-FFF2-40B4-BE49-F238E27FC236}">
                    <a16:creationId xmlns:a16="http://schemas.microsoft.com/office/drawing/2014/main" id="{0EC79094-CD0E-41B5-86F0-8CB74D820D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2" y="1993"/>
                <a:ext cx="86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7" name="Freeform 2176">
                <a:extLst>
                  <a:ext uri="{FF2B5EF4-FFF2-40B4-BE49-F238E27FC236}">
                    <a16:creationId xmlns:a16="http://schemas.microsoft.com/office/drawing/2014/main" id="{58513B89-8845-4537-8B9C-08124FACA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2" y="2033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2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8" name="Freeform 2177">
                <a:extLst>
                  <a:ext uri="{FF2B5EF4-FFF2-40B4-BE49-F238E27FC236}">
                    <a16:creationId xmlns:a16="http://schemas.microsoft.com/office/drawing/2014/main" id="{1E9D8FC3-2957-45F5-A98C-ADA664EB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2073"/>
                <a:ext cx="94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9" name="Freeform 2178">
                <a:extLst>
                  <a:ext uri="{FF2B5EF4-FFF2-40B4-BE49-F238E27FC236}">
                    <a16:creationId xmlns:a16="http://schemas.microsoft.com/office/drawing/2014/main" id="{C17D5005-A1A4-46EA-B4C9-739D5227C1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6" y="2113"/>
                <a:ext cx="93" cy="100"/>
              </a:xfrm>
              <a:custGeom>
                <a:avLst/>
                <a:gdLst>
                  <a:gd name="T0" fmla="*/ 2 w 14"/>
                  <a:gd name="T1" fmla="*/ 13 h 15"/>
                  <a:gd name="T2" fmla="*/ 5 w 14"/>
                  <a:gd name="T3" fmla="*/ 14 h 15"/>
                  <a:gd name="T4" fmla="*/ 7 w 14"/>
                  <a:gd name="T5" fmla="*/ 15 h 15"/>
                  <a:gd name="T6" fmla="*/ 12 w 14"/>
                  <a:gd name="T7" fmla="*/ 13 h 15"/>
                  <a:gd name="T8" fmla="*/ 14 w 14"/>
                  <a:gd name="T9" fmla="*/ 9 h 15"/>
                  <a:gd name="T10" fmla="*/ 14 w 14"/>
                  <a:gd name="T11" fmla="*/ 7 h 15"/>
                  <a:gd name="T12" fmla="*/ 12 w 14"/>
                  <a:gd name="T13" fmla="*/ 3 h 15"/>
                  <a:gd name="T14" fmla="*/ 8 w 14"/>
                  <a:gd name="T15" fmla="*/ 1 h 15"/>
                  <a:gd name="T16" fmla="*/ 7 w 14"/>
                  <a:gd name="T17" fmla="*/ 0 h 15"/>
                  <a:gd name="T18" fmla="*/ 2 w 14"/>
                  <a:gd name="T19" fmla="*/ 3 h 15"/>
                  <a:gd name="T20" fmla="*/ 0 w 14"/>
                  <a:gd name="T21" fmla="*/ 6 h 15"/>
                  <a:gd name="T22" fmla="*/ 0 w 14"/>
                  <a:gd name="T23" fmla="*/ 7 h 15"/>
                  <a:gd name="T24" fmla="*/ 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3"/>
                    </a:moveTo>
                    <a:cubicBezTo>
                      <a:pt x="3" y="13"/>
                      <a:pt x="4" y="13"/>
                      <a:pt x="5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2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1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0" name="Freeform 2179">
                <a:extLst>
                  <a:ext uri="{FF2B5EF4-FFF2-40B4-BE49-F238E27FC236}">
                    <a16:creationId xmlns:a16="http://schemas.microsoft.com/office/drawing/2014/main" id="{3E36E025-7479-4AFC-984E-81741F78E3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2160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6 w 15"/>
                  <a:gd name="T3" fmla="*/ 14 h 14"/>
                  <a:gd name="T4" fmla="*/ 8 w 15"/>
                  <a:gd name="T5" fmla="*/ 14 h 14"/>
                  <a:gd name="T6" fmla="*/ 12 w 15"/>
                  <a:gd name="T7" fmla="*/ 12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2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1" name="Freeform 2180">
                <a:extLst>
                  <a:ext uri="{FF2B5EF4-FFF2-40B4-BE49-F238E27FC236}">
                    <a16:creationId xmlns:a16="http://schemas.microsoft.com/office/drawing/2014/main" id="{5EB59936-47BF-498E-87F7-A3CC837A6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2200"/>
                <a:ext cx="101" cy="93"/>
              </a:xfrm>
              <a:custGeom>
                <a:avLst/>
                <a:gdLst>
                  <a:gd name="T0" fmla="*/ 2 w 15"/>
                  <a:gd name="T1" fmla="*/ 12 h 14"/>
                  <a:gd name="T2" fmla="*/ 6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2" name="Freeform 2181">
                <a:extLst>
                  <a:ext uri="{FF2B5EF4-FFF2-40B4-BE49-F238E27FC236}">
                    <a16:creationId xmlns:a16="http://schemas.microsoft.com/office/drawing/2014/main" id="{5EA322BE-3715-494E-91FE-BEBB8657B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2240"/>
                <a:ext cx="93" cy="100"/>
              </a:xfrm>
              <a:custGeom>
                <a:avLst/>
                <a:gdLst>
                  <a:gd name="T0" fmla="*/ 1 w 14"/>
                  <a:gd name="T1" fmla="*/ 12 h 15"/>
                  <a:gd name="T2" fmla="*/ 7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7 h 15"/>
                  <a:gd name="T10" fmla="*/ 14 w 14"/>
                  <a:gd name="T11" fmla="*/ 7 h 15"/>
                  <a:gd name="T12" fmla="*/ 13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3 w 14"/>
                  <a:gd name="T19" fmla="*/ 1 h 15"/>
                  <a:gd name="T20" fmla="*/ 0 w 14"/>
                  <a:gd name="T21" fmla="*/ 7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3" name="Freeform 2182">
                <a:extLst>
                  <a:ext uri="{FF2B5EF4-FFF2-40B4-BE49-F238E27FC236}">
                    <a16:creationId xmlns:a16="http://schemas.microsoft.com/office/drawing/2014/main" id="{AA921A44-3346-4043-85FA-904E35EC9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2280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8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8 w 15"/>
                  <a:gd name="T13" fmla="*/ 0 h 15"/>
                  <a:gd name="T14" fmla="*/ 8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2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4" name="Freeform 2183">
                <a:extLst>
                  <a:ext uri="{FF2B5EF4-FFF2-40B4-BE49-F238E27FC236}">
                    <a16:creationId xmlns:a16="http://schemas.microsoft.com/office/drawing/2014/main" id="{CB5AEB6E-26FA-4815-A428-ABD071178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2320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8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8 h 15"/>
                  <a:gd name="T20" fmla="*/ 1 w 15"/>
                  <a:gd name="T21" fmla="*/ 12 h 15"/>
                  <a:gd name="T22" fmla="*/ 1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5" name="Freeform 2184">
                <a:extLst>
                  <a:ext uri="{FF2B5EF4-FFF2-40B4-BE49-F238E27FC236}">
                    <a16:creationId xmlns:a16="http://schemas.microsoft.com/office/drawing/2014/main" id="{25777E9A-50C6-4CD5-AEFF-2ED9DB80B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236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2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8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6" name="Freeform 2185">
                <a:extLst>
                  <a:ext uri="{FF2B5EF4-FFF2-40B4-BE49-F238E27FC236}">
                    <a16:creationId xmlns:a16="http://schemas.microsoft.com/office/drawing/2014/main" id="{2F678FD3-3084-454B-85D7-B664882A9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24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7" name="Freeform 2186">
                <a:extLst>
                  <a:ext uri="{FF2B5EF4-FFF2-40B4-BE49-F238E27FC236}">
                    <a16:creationId xmlns:a16="http://schemas.microsoft.com/office/drawing/2014/main" id="{5520D84D-423E-4D9B-9530-4BF703BD0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2440"/>
                <a:ext cx="113" cy="113"/>
              </a:xfrm>
              <a:custGeom>
                <a:avLst/>
                <a:gdLst>
                  <a:gd name="T0" fmla="*/ 0 w 17"/>
                  <a:gd name="T1" fmla="*/ 8 h 17"/>
                  <a:gd name="T2" fmla="*/ 1 w 17"/>
                  <a:gd name="T3" fmla="*/ 9 h 17"/>
                  <a:gd name="T4" fmla="*/ 2 w 17"/>
                  <a:gd name="T5" fmla="*/ 12 h 17"/>
                  <a:gd name="T6" fmla="*/ 3 w 17"/>
                  <a:gd name="T7" fmla="*/ 12 h 17"/>
                  <a:gd name="T8" fmla="*/ 10 w 17"/>
                  <a:gd name="T9" fmla="*/ 17 h 17"/>
                  <a:gd name="T10" fmla="*/ 12 w 17"/>
                  <a:gd name="T11" fmla="*/ 16 h 17"/>
                  <a:gd name="T12" fmla="*/ 12 w 17"/>
                  <a:gd name="T13" fmla="*/ 15 h 17"/>
                  <a:gd name="T14" fmla="*/ 17 w 17"/>
                  <a:gd name="T15" fmla="*/ 7 h 17"/>
                  <a:gd name="T16" fmla="*/ 16 w 17"/>
                  <a:gd name="T17" fmla="*/ 5 h 17"/>
                  <a:gd name="T18" fmla="*/ 9 w 17"/>
                  <a:gd name="T19" fmla="*/ 0 h 17"/>
                  <a:gd name="T20" fmla="*/ 8 w 17"/>
                  <a:gd name="T21" fmla="*/ 0 h 17"/>
                  <a:gd name="T22" fmla="*/ 5 w 17"/>
                  <a:gd name="T23" fmla="*/ 1 h 17"/>
                  <a:gd name="T24" fmla="*/ 0 w 17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0" y="8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8" name="Freeform 2187">
                <a:extLst>
                  <a:ext uri="{FF2B5EF4-FFF2-40B4-BE49-F238E27FC236}">
                    <a16:creationId xmlns:a16="http://schemas.microsoft.com/office/drawing/2014/main" id="{3DF040AB-E0DD-45DD-A54E-DED9E5526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2480"/>
                <a:ext cx="60" cy="107"/>
              </a:xfrm>
              <a:custGeom>
                <a:avLst/>
                <a:gdLst>
                  <a:gd name="T0" fmla="*/ 7 w 9"/>
                  <a:gd name="T1" fmla="*/ 1 h 16"/>
                  <a:gd name="T2" fmla="*/ 5 w 9"/>
                  <a:gd name="T3" fmla="*/ 1 h 16"/>
                  <a:gd name="T4" fmla="*/ 0 w 9"/>
                  <a:gd name="T5" fmla="*/ 9 h 16"/>
                  <a:gd name="T6" fmla="*/ 0 w 9"/>
                  <a:gd name="T7" fmla="*/ 10 h 16"/>
                  <a:gd name="T8" fmla="*/ 1 w 9"/>
                  <a:gd name="T9" fmla="*/ 12 h 16"/>
                  <a:gd name="T10" fmla="*/ 2 w 9"/>
                  <a:gd name="T11" fmla="*/ 12 h 16"/>
                  <a:gd name="T12" fmla="*/ 9 w 9"/>
                  <a:gd name="T13" fmla="*/ 16 h 16"/>
                  <a:gd name="T14" fmla="*/ 9 w 9"/>
                  <a:gd name="T15" fmla="*/ 0 h 16"/>
                  <a:gd name="T16" fmla="*/ 9 w 9"/>
                  <a:gd name="T17" fmla="*/ 0 h 16"/>
                  <a:gd name="T18" fmla="*/ 7 w 9"/>
                  <a:gd name="T1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7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9" name="Oval 2188">
                <a:extLst>
                  <a:ext uri="{FF2B5EF4-FFF2-40B4-BE49-F238E27FC236}">
                    <a16:creationId xmlns:a16="http://schemas.microsoft.com/office/drawing/2014/main" id="{DC9813B3-6B1A-43CF-8A51-CE5F78304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532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0" name="Oval 2189">
                <a:extLst>
                  <a:ext uri="{FF2B5EF4-FFF2-40B4-BE49-F238E27FC236}">
                    <a16:creationId xmlns:a16="http://schemas.microsoft.com/office/drawing/2014/main" id="{78C6A478-AEBB-42F3-B420-EBC829864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57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1" name="Oval 2190">
                <a:extLst>
                  <a:ext uri="{FF2B5EF4-FFF2-40B4-BE49-F238E27FC236}">
                    <a16:creationId xmlns:a16="http://schemas.microsoft.com/office/drawing/2014/main" id="{714B2B32-1BEF-4019-87D9-1F4370E8C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612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2" name="Oval 2191">
                <a:extLst>
                  <a:ext uri="{FF2B5EF4-FFF2-40B4-BE49-F238E27FC236}">
                    <a16:creationId xmlns:a16="http://schemas.microsoft.com/office/drawing/2014/main" id="{B5FA2F59-D150-4EED-B1C6-5D81B32DD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65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3" name="Oval 2192">
                <a:extLst>
                  <a:ext uri="{FF2B5EF4-FFF2-40B4-BE49-F238E27FC236}">
                    <a16:creationId xmlns:a16="http://schemas.microsoft.com/office/drawing/2014/main" id="{1CBEFD57-22A8-4922-BFA5-90044E550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7" y="692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4" name="Oval 2193">
                <a:extLst>
                  <a:ext uri="{FF2B5EF4-FFF2-40B4-BE49-F238E27FC236}">
                    <a16:creationId xmlns:a16="http://schemas.microsoft.com/office/drawing/2014/main" id="{E436F958-7CD4-4A9E-AC7B-D277F787A3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732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5" name="Oval 2194">
                <a:extLst>
                  <a:ext uri="{FF2B5EF4-FFF2-40B4-BE49-F238E27FC236}">
                    <a16:creationId xmlns:a16="http://schemas.microsoft.com/office/drawing/2014/main" id="{FCCCD7C8-4F82-4F03-A650-F9E1993448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772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6" name="Oval 2195">
                <a:extLst>
                  <a:ext uri="{FF2B5EF4-FFF2-40B4-BE49-F238E27FC236}">
                    <a16:creationId xmlns:a16="http://schemas.microsoft.com/office/drawing/2014/main" id="{394771C2-C1EF-4B62-90BE-023857F058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81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7" name="Oval 2196">
                <a:extLst>
                  <a:ext uri="{FF2B5EF4-FFF2-40B4-BE49-F238E27FC236}">
                    <a16:creationId xmlns:a16="http://schemas.microsoft.com/office/drawing/2014/main" id="{7BA321AF-1324-4E5B-A6B6-69D6C6C35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852"/>
                <a:ext cx="21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8" name="Oval 2197">
                <a:extLst>
                  <a:ext uri="{FF2B5EF4-FFF2-40B4-BE49-F238E27FC236}">
                    <a16:creationId xmlns:a16="http://schemas.microsoft.com/office/drawing/2014/main" id="{2B310815-5384-4E9C-954D-EB4C18ABDD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892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9" name="Oval 2198">
                <a:extLst>
                  <a:ext uri="{FF2B5EF4-FFF2-40B4-BE49-F238E27FC236}">
                    <a16:creationId xmlns:a16="http://schemas.microsoft.com/office/drawing/2014/main" id="{F6FDFB17-9225-4A53-B35E-1AFCC3944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93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0" name="Oval 2199">
                <a:extLst>
                  <a:ext uri="{FF2B5EF4-FFF2-40B4-BE49-F238E27FC236}">
                    <a16:creationId xmlns:a16="http://schemas.microsoft.com/office/drawing/2014/main" id="{0BBCAE65-5D23-40F9-8AC2-0E5C451AF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979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1" name="Oval 2200">
                <a:extLst>
                  <a:ext uri="{FF2B5EF4-FFF2-40B4-BE49-F238E27FC236}">
                    <a16:creationId xmlns:a16="http://schemas.microsoft.com/office/drawing/2014/main" id="{8209A555-739D-4D12-AB8E-1922E60A79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1019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2" name="Oval 2201">
                <a:extLst>
                  <a:ext uri="{FF2B5EF4-FFF2-40B4-BE49-F238E27FC236}">
                    <a16:creationId xmlns:a16="http://schemas.microsoft.com/office/drawing/2014/main" id="{4893ED1A-3495-41DF-8FFA-2413FB92E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1059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3" name="Oval 2202">
                <a:extLst>
                  <a:ext uri="{FF2B5EF4-FFF2-40B4-BE49-F238E27FC236}">
                    <a16:creationId xmlns:a16="http://schemas.microsoft.com/office/drawing/2014/main" id="{5551A212-B13A-4E52-85CB-844E6C822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1099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4" name="Oval 2203">
                <a:extLst>
                  <a:ext uri="{FF2B5EF4-FFF2-40B4-BE49-F238E27FC236}">
                    <a16:creationId xmlns:a16="http://schemas.microsoft.com/office/drawing/2014/main" id="{F159875E-1217-411A-A356-5BA57C296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1139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5" name="Oval 2204">
                <a:extLst>
                  <a:ext uri="{FF2B5EF4-FFF2-40B4-BE49-F238E27FC236}">
                    <a16:creationId xmlns:a16="http://schemas.microsoft.com/office/drawing/2014/main" id="{AE655AFA-48C0-4E7E-B656-032DE36471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117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6" name="Oval 2205">
                <a:extLst>
                  <a:ext uri="{FF2B5EF4-FFF2-40B4-BE49-F238E27FC236}">
                    <a16:creationId xmlns:a16="http://schemas.microsoft.com/office/drawing/2014/main" id="{6E498F66-4CBC-4EB2-97FE-8F90CC6DE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1219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7" name="Oval 2206">
                <a:extLst>
                  <a:ext uri="{FF2B5EF4-FFF2-40B4-BE49-F238E27FC236}">
                    <a16:creationId xmlns:a16="http://schemas.microsoft.com/office/drawing/2014/main" id="{D9FEBA78-508A-4193-A050-3B10377C9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125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8" name="Oval 2207">
                <a:extLst>
                  <a:ext uri="{FF2B5EF4-FFF2-40B4-BE49-F238E27FC236}">
                    <a16:creationId xmlns:a16="http://schemas.microsoft.com/office/drawing/2014/main" id="{4A0DDE14-4B9F-472F-AD54-AB2196B2F9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129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0" name="Group 2409">
              <a:extLst>
                <a:ext uri="{FF2B5EF4-FFF2-40B4-BE49-F238E27FC236}">
                  <a16:creationId xmlns:a16="http://schemas.microsoft.com/office/drawing/2014/main" id="{B278CA6D-26AB-4785-ABB7-6D7923D217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79551" y="896938"/>
              <a:ext cx="6507163" cy="3844925"/>
              <a:chOff x="8932" y="565"/>
              <a:chExt cx="4099" cy="2422"/>
            </a:xfrm>
            <a:grpFill/>
          </p:grpSpPr>
          <p:sp>
            <p:nvSpPr>
              <p:cNvPr id="3989" name="Oval 2209">
                <a:extLst>
                  <a:ext uri="{FF2B5EF4-FFF2-40B4-BE49-F238E27FC236}">
                    <a16:creationId xmlns:a16="http://schemas.microsoft.com/office/drawing/2014/main" id="{AF972789-FEB8-498E-8C6E-65DB2BC98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1339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0" name="Oval 2210">
                <a:extLst>
                  <a:ext uri="{FF2B5EF4-FFF2-40B4-BE49-F238E27FC236}">
                    <a16:creationId xmlns:a16="http://schemas.microsoft.com/office/drawing/2014/main" id="{C54C0BDB-D6AF-433F-92C4-4B18EB4AA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1379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1" name="Oval 2211">
                <a:extLst>
                  <a:ext uri="{FF2B5EF4-FFF2-40B4-BE49-F238E27FC236}">
                    <a16:creationId xmlns:a16="http://schemas.microsoft.com/office/drawing/2014/main" id="{D73F7B22-EF0F-4BBC-81D1-A5B3D9918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8" y="1419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2" name="Oval 2212">
                <a:extLst>
                  <a:ext uri="{FF2B5EF4-FFF2-40B4-BE49-F238E27FC236}">
                    <a16:creationId xmlns:a16="http://schemas.microsoft.com/office/drawing/2014/main" id="{A44F2BC3-23FD-4169-88AC-A34A3A773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8" y="1466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3" name="Oval 2213">
                <a:extLst>
                  <a:ext uri="{FF2B5EF4-FFF2-40B4-BE49-F238E27FC236}">
                    <a16:creationId xmlns:a16="http://schemas.microsoft.com/office/drawing/2014/main" id="{426AC7A4-B812-4942-9F3D-8C3A9F8703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1506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4" name="Oval 2214">
                <a:extLst>
                  <a:ext uri="{FF2B5EF4-FFF2-40B4-BE49-F238E27FC236}">
                    <a16:creationId xmlns:a16="http://schemas.microsoft.com/office/drawing/2014/main" id="{3A221F6E-6334-4F34-A0D1-AA850F650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2" y="154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5" name="Oval 2215">
                <a:extLst>
                  <a:ext uri="{FF2B5EF4-FFF2-40B4-BE49-F238E27FC236}">
                    <a16:creationId xmlns:a16="http://schemas.microsoft.com/office/drawing/2014/main" id="{0ADD04F0-AADB-40CC-95E9-E40BE469D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158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6" name="Oval 2216">
                <a:extLst>
                  <a:ext uri="{FF2B5EF4-FFF2-40B4-BE49-F238E27FC236}">
                    <a16:creationId xmlns:a16="http://schemas.microsoft.com/office/drawing/2014/main" id="{4436FB26-2746-4BB4-AE63-59619C477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" y="1626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7" name="Oval 2217">
                <a:extLst>
                  <a:ext uri="{FF2B5EF4-FFF2-40B4-BE49-F238E27FC236}">
                    <a16:creationId xmlns:a16="http://schemas.microsoft.com/office/drawing/2014/main" id="{73420CA2-43CD-434F-AC95-60FDFEF0F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6" y="166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8" name="Oval 2218">
                <a:extLst>
                  <a:ext uri="{FF2B5EF4-FFF2-40B4-BE49-F238E27FC236}">
                    <a16:creationId xmlns:a16="http://schemas.microsoft.com/office/drawing/2014/main" id="{E8157641-6E4A-4E99-A01F-7ACE22EAB6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9" y="1706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9" name="Oval 2219">
                <a:extLst>
                  <a:ext uri="{FF2B5EF4-FFF2-40B4-BE49-F238E27FC236}">
                    <a16:creationId xmlns:a16="http://schemas.microsoft.com/office/drawing/2014/main" id="{7F7B3025-272A-40FA-A926-E8336E5DC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0" y="1746"/>
                <a:ext cx="66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0" name="Oval 2220">
                <a:extLst>
                  <a:ext uri="{FF2B5EF4-FFF2-40B4-BE49-F238E27FC236}">
                    <a16:creationId xmlns:a16="http://schemas.microsoft.com/office/drawing/2014/main" id="{7D4D4F56-7896-48A6-8F9D-41DB15619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0" y="178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1" name="Oval 2221">
                <a:extLst>
                  <a:ext uri="{FF2B5EF4-FFF2-40B4-BE49-F238E27FC236}">
                    <a16:creationId xmlns:a16="http://schemas.microsoft.com/office/drawing/2014/main" id="{AB430902-9AEE-448F-AFF6-0CCA6F7329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3" y="1833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2" name="Oval 2222">
                <a:extLst>
                  <a:ext uri="{FF2B5EF4-FFF2-40B4-BE49-F238E27FC236}">
                    <a16:creationId xmlns:a16="http://schemas.microsoft.com/office/drawing/2014/main" id="{3DAD18F6-1873-44C0-8C6D-23EDD719D5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4" y="1873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3" name="Oval 2223">
                <a:extLst>
                  <a:ext uri="{FF2B5EF4-FFF2-40B4-BE49-F238E27FC236}">
                    <a16:creationId xmlns:a16="http://schemas.microsoft.com/office/drawing/2014/main" id="{1D82BF0D-897E-4E8E-A188-FA98FB919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7" y="191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4" name="Oval 2224">
                <a:extLst>
                  <a:ext uri="{FF2B5EF4-FFF2-40B4-BE49-F238E27FC236}">
                    <a16:creationId xmlns:a16="http://schemas.microsoft.com/office/drawing/2014/main" id="{EF7B21B1-E705-411C-99CA-617D9717BC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7" y="1953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5" name="Oval 2225">
                <a:extLst>
                  <a:ext uri="{FF2B5EF4-FFF2-40B4-BE49-F238E27FC236}">
                    <a16:creationId xmlns:a16="http://schemas.microsoft.com/office/drawing/2014/main" id="{11A55F6A-1C01-42BF-84C7-FEF8B097C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8" y="199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6" name="Oval 2226">
                <a:extLst>
                  <a:ext uri="{FF2B5EF4-FFF2-40B4-BE49-F238E27FC236}">
                    <a16:creationId xmlns:a16="http://schemas.microsoft.com/office/drawing/2014/main" id="{EB8735E9-7B1C-4E9A-A897-F525F7CBC9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203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7" name="Oval 2227">
                <a:extLst>
                  <a:ext uri="{FF2B5EF4-FFF2-40B4-BE49-F238E27FC236}">
                    <a16:creationId xmlns:a16="http://schemas.microsoft.com/office/drawing/2014/main" id="{F2D1F147-EEEA-4952-86BB-9EE3DD0EF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1" y="207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8" name="Freeform 2228">
                <a:extLst>
                  <a:ext uri="{FF2B5EF4-FFF2-40B4-BE49-F238E27FC236}">
                    <a16:creationId xmlns:a16="http://schemas.microsoft.com/office/drawing/2014/main" id="{6EEB26CF-4554-4800-8EFA-FCFF875F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5" y="2113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7 w 14"/>
                  <a:gd name="T3" fmla="*/ 0 h 13"/>
                  <a:gd name="T4" fmla="*/ 0 w 14"/>
                  <a:gd name="T5" fmla="*/ 7 h 13"/>
                  <a:gd name="T6" fmla="*/ 7 w 14"/>
                  <a:gd name="T7" fmla="*/ 13 h 13"/>
                  <a:gd name="T8" fmla="*/ 13 w 14"/>
                  <a:gd name="T9" fmla="*/ 10 h 13"/>
                  <a:gd name="T10" fmla="*/ 13 w 14"/>
                  <a:gd name="T11" fmla="*/ 9 h 13"/>
                  <a:gd name="T12" fmla="*/ 14 w 14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3" y="10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9" name="Freeform 2229">
                <a:extLst>
                  <a:ext uri="{FF2B5EF4-FFF2-40B4-BE49-F238E27FC236}">
                    <a16:creationId xmlns:a16="http://schemas.microsoft.com/office/drawing/2014/main" id="{06A74DF3-651B-4029-829A-71F1FBFBA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2153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1 w 13"/>
                  <a:gd name="T17" fmla="*/ 4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0" name="Freeform 2230">
                <a:extLst>
                  <a:ext uri="{FF2B5EF4-FFF2-40B4-BE49-F238E27FC236}">
                    <a16:creationId xmlns:a16="http://schemas.microsoft.com/office/drawing/2014/main" id="{1882C109-294E-44D6-8BAF-164CDF5F5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2173"/>
                <a:ext cx="0" cy="7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1" name="Freeform 2231">
                <a:extLst>
                  <a:ext uri="{FF2B5EF4-FFF2-40B4-BE49-F238E27FC236}">
                    <a16:creationId xmlns:a16="http://schemas.microsoft.com/office/drawing/2014/main" id="{95D7C464-0656-467C-AA0C-B0AF8DB37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2193"/>
                <a:ext cx="87" cy="94"/>
              </a:xfrm>
              <a:custGeom>
                <a:avLst/>
                <a:gdLst>
                  <a:gd name="T0" fmla="*/ 12 w 13"/>
                  <a:gd name="T1" fmla="*/ 12 h 14"/>
                  <a:gd name="T2" fmla="*/ 13 w 13"/>
                  <a:gd name="T3" fmla="*/ 9 h 14"/>
                  <a:gd name="T4" fmla="*/ 13 w 13"/>
                  <a:gd name="T5" fmla="*/ 7 h 14"/>
                  <a:gd name="T6" fmla="*/ 11 w 13"/>
                  <a:gd name="T7" fmla="*/ 2 h 14"/>
                  <a:gd name="T8" fmla="*/ 8 w 13"/>
                  <a:gd name="T9" fmla="*/ 1 h 14"/>
                  <a:gd name="T10" fmla="*/ 7 w 13"/>
                  <a:gd name="T11" fmla="*/ 0 h 14"/>
                  <a:gd name="T12" fmla="*/ 1 w 13"/>
                  <a:gd name="T13" fmla="*/ 3 h 14"/>
                  <a:gd name="T14" fmla="*/ 0 w 13"/>
                  <a:gd name="T15" fmla="*/ 5 h 14"/>
                  <a:gd name="T16" fmla="*/ 0 w 13"/>
                  <a:gd name="T17" fmla="*/ 7 h 14"/>
                  <a:gd name="T18" fmla="*/ 2 w 13"/>
                  <a:gd name="T19" fmla="*/ 13 h 14"/>
                  <a:gd name="T20" fmla="*/ 4 w 13"/>
                  <a:gd name="T21" fmla="*/ 14 h 14"/>
                  <a:gd name="T22" fmla="*/ 7 w 13"/>
                  <a:gd name="T23" fmla="*/ 14 h 14"/>
                  <a:gd name="T24" fmla="*/ 12 w 13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2" y="12"/>
                    </a:move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2" name="Freeform 2232">
                <a:extLst>
                  <a:ext uri="{FF2B5EF4-FFF2-40B4-BE49-F238E27FC236}">
                    <a16:creationId xmlns:a16="http://schemas.microsoft.com/office/drawing/2014/main" id="{E1D75A05-ECF9-487B-87F3-6A2EB6E7F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2233"/>
                <a:ext cx="94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7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3 h 15"/>
                  <a:gd name="T14" fmla="*/ 1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3" name="Freeform 2233">
                <a:extLst>
                  <a:ext uri="{FF2B5EF4-FFF2-40B4-BE49-F238E27FC236}">
                    <a16:creationId xmlns:a16="http://schemas.microsoft.com/office/drawing/2014/main" id="{47337423-24FD-455F-A66E-8F5E17E24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2280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7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1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3" y="12"/>
                      <a:pt x="5" y="12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4" name="Freeform 2234">
                <a:extLst>
                  <a:ext uri="{FF2B5EF4-FFF2-40B4-BE49-F238E27FC236}">
                    <a16:creationId xmlns:a16="http://schemas.microsoft.com/office/drawing/2014/main" id="{C8FDA280-F981-49A5-9EF5-2FB160B27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2320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7 h 14"/>
                  <a:gd name="T4" fmla="*/ 15 w 15"/>
                  <a:gd name="T5" fmla="*/ 7 h 14"/>
                  <a:gd name="T6" fmla="*/ 14 w 15"/>
                  <a:gd name="T7" fmla="*/ 2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1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4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5" name="Freeform 2235">
                <a:extLst>
                  <a:ext uri="{FF2B5EF4-FFF2-40B4-BE49-F238E27FC236}">
                    <a16:creationId xmlns:a16="http://schemas.microsoft.com/office/drawing/2014/main" id="{52F15A54-0974-4476-9B98-FFBF1568A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2360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2 w 15"/>
                  <a:gd name="T3" fmla="*/ 13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6" name="Freeform 2236">
                <a:extLst>
                  <a:ext uri="{FF2B5EF4-FFF2-40B4-BE49-F238E27FC236}">
                    <a16:creationId xmlns:a16="http://schemas.microsoft.com/office/drawing/2014/main" id="{E8AA2F62-E03F-49FB-A9B3-1010966C2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2400"/>
                <a:ext cx="101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2 h 15"/>
                  <a:gd name="T18" fmla="*/ 1 w 15"/>
                  <a:gd name="T19" fmla="*/ 12 h 15"/>
                  <a:gd name="T20" fmla="*/ 7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4" y="4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7" name="Freeform 2237">
                <a:extLst>
                  <a:ext uri="{FF2B5EF4-FFF2-40B4-BE49-F238E27FC236}">
                    <a16:creationId xmlns:a16="http://schemas.microsoft.com/office/drawing/2014/main" id="{176FF21C-A5F4-472D-8A54-389EE8AE4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244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8" name="Freeform 2238">
                <a:extLst>
                  <a:ext uri="{FF2B5EF4-FFF2-40B4-BE49-F238E27FC236}">
                    <a16:creationId xmlns:a16="http://schemas.microsoft.com/office/drawing/2014/main" id="{3FF83555-6CB2-4F40-93C1-FE91457D9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248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9" name="Freeform 2239">
                <a:extLst>
                  <a:ext uri="{FF2B5EF4-FFF2-40B4-BE49-F238E27FC236}">
                    <a16:creationId xmlns:a16="http://schemas.microsoft.com/office/drawing/2014/main" id="{3FCE10F2-1654-4AC7-8794-2BA287DB9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2520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9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5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0" name="Freeform 2240">
                <a:extLst>
                  <a:ext uri="{FF2B5EF4-FFF2-40B4-BE49-F238E27FC236}">
                    <a16:creationId xmlns:a16="http://schemas.microsoft.com/office/drawing/2014/main" id="{978B0ADF-5B85-4848-B4AD-1E600405E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2560"/>
                <a:ext cx="100" cy="114"/>
              </a:xfrm>
              <a:custGeom>
                <a:avLst/>
                <a:gdLst>
                  <a:gd name="T0" fmla="*/ 8 w 15"/>
                  <a:gd name="T1" fmla="*/ 0 h 17"/>
                  <a:gd name="T2" fmla="*/ 7 w 15"/>
                  <a:gd name="T3" fmla="*/ 0 h 17"/>
                  <a:gd name="T4" fmla="*/ 4 w 15"/>
                  <a:gd name="T5" fmla="*/ 1 h 17"/>
                  <a:gd name="T6" fmla="*/ 0 w 15"/>
                  <a:gd name="T7" fmla="*/ 8 h 17"/>
                  <a:gd name="T8" fmla="*/ 0 w 15"/>
                  <a:gd name="T9" fmla="*/ 9 h 17"/>
                  <a:gd name="T10" fmla="*/ 1 w 15"/>
                  <a:gd name="T11" fmla="*/ 12 h 17"/>
                  <a:gd name="T12" fmla="*/ 2 w 15"/>
                  <a:gd name="T13" fmla="*/ 12 h 17"/>
                  <a:gd name="T14" fmla="*/ 9 w 15"/>
                  <a:gd name="T15" fmla="*/ 17 h 17"/>
                  <a:gd name="T16" fmla="*/ 12 w 15"/>
                  <a:gd name="T17" fmla="*/ 16 h 17"/>
                  <a:gd name="T18" fmla="*/ 12 w 15"/>
                  <a:gd name="T19" fmla="*/ 15 h 17"/>
                  <a:gd name="T20" fmla="*/ 15 w 15"/>
                  <a:gd name="T21" fmla="*/ 8 h 17"/>
                  <a:gd name="T22" fmla="*/ 15 w 15"/>
                  <a:gd name="T23" fmla="*/ 4 h 17"/>
                  <a:gd name="T24" fmla="*/ 8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1" name="Freeform 2241">
                <a:extLst>
                  <a:ext uri="{FF2B5EF4-FFF2-40B4-BE49-F238E27FC236}">
                    <a16:creationId xmlns:a16="http://schemas.microsoft.com/office/drawing/2014/main" id="{0B19B352-EA8E-4CDD-90E6-4E2769992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2613"/>
                <a:ext cx="20" cy="67"/>
              </a:xfrm>
              <a:custGeom>
                <a:avLst/>
                <a:gdLst>
                  <a:gd name="T0" fmla="*/ 0 w 3"/>
                  <a:gd name="T1" fmla="*/ 7 h 10"/>
                  <a:gd name="T2" fmla="*/ 0 w 3"/>
                  <a:gd name="T3" fmla="*/ 8 h 10"/>
                  <a:gd name="T4" fmla="*/ 0 w 3"/>
                  <a:gd name="T5" fmla="*/ 10 h 10"/>
                  <a:gd name="T6" fmla="*/ 2 w 3"/>
                  <a:gd name="T7" fmla="*/ 10 h 10"/>
                  <a:gd name="T8" fmla="*/ 3 w 3"/>
                  <a:gd name="T9" fmla="*/ 10 h 10"/>
                  <a:gd name="T10" fmla="*/ 3 w 3"/>
                  <a:gd name="T11" fmla="*/ 0 h 10"/>
                  <a:gd name="T12" fmla="*/ 0 w 3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2" name="Oval 2242">
                <a:extLst>
                  <a:ext uri="{FF2B5EF4-FFF2-40B4-BE49-F238E27FC236}">
                    <a16:creationId xmlns:a16="http://schemas.microsoft.com/office/drawing/2014/main" id="{4235D5B9-CDDC-427D-8370-2A4DD3BEC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2" y="56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3" name="Oval 2243">
                <a:extLst>
                  <a:ext uri="{FF2B5EF4-FFF2-40B4-BE49-F238E27FC236}">
                    <a16:creationId xmlns:a16="http://schemas.microsoft.com/office/drawing/2014/main" id="{44A00129-3F93-4E84-B537-BA01CC24F7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2" y="60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4" name="Oval 2244">
                <a:extLst>
                  <a:ext uri="{FF2B5EF4-FFF2-40B4-BE49-F238E27FC236}">
                    <a16:creationId xmlns:a16="http://schemas.microsoft.com/office/drawing/2014/main" id="{7B17C355-BE12-4F86-8B37-CBBFB20C8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3" y="645"/>
                <a:ext cx="6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5" name="Oval 2245">
                <a:extLst>
                  <a:ext uri="{FF2B5EF4-FFF2-40B4-BE49-F238E27FC236}">
                    <a16:creationId xmlns:a16="http://schemas.microsoft.com/office/drawing/2014/main" id="{CDFF2B67-C46C-4322-AF96-365D8F79B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6" y="692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6" name="Oval 2246">
                <a:extLst>
                  <a:ext uri="{FF2B5EF4-FFF2-40B4-BE49-F238E27FC236}">
                    <a16:creationId xmlns:a16="http://schemas.microsoft.com/office/drawing/2014/main" id="{21FD72F8-9399-404F-A4CC-76D17A38D2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" y="732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7" name="Oval 2247">
                <a:extLst>
                  <a:ext uri="{FF2B5EF4-FFF2-40B4-BE49-F238E27FC236}">
                    <a16:creationId xmlns:a16="http://schemas.microsoft.com/office/drawing/2014/main" id="{9C1476FC-A680-4262-9926-86B4680F5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" y="772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8" name="Oval 2248">
                <a:extLst>
                  <a:ext uri="{FF2B5EF4-FFF2-40B4-BE49-F238E27FC236}">
                    <a16:creationId xmlns:a16="http://schemas.microsoft.com/office/drawing/2014/main" id="{572D5FBB-3A55-4220-866E-87825F6A7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0" y="812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9" name="Oval 2249">
                <a:extLst>
                  <a:ext uri="{FF2B5EF4-FFF2-40B4-BE49-F238E27FC236}">
                    <a16:creationId xmlns:a16="http://schemas.microsoft.com/office/drawing/2014/main" id="{B73E894C-EE15-41AC-8527-8CC0C63D1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852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0" name="Oval 2250">
                <a:extLst>
                  <a:ext uri="{FF2B5EF4-FFF2-40B4-BE49-F238E27FC236}">
                    <a16:creationId xmlns:a16="http://schemas.microsoft.com/office/drawing/2014/main" id="{49ABC938-813B-4E5D-96F2-E0A30A8C05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4" y="89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1" name="Oval 2251">
                <a:extLst>
                  <a:ext uri="{FF2B5EF4-FFF2-40B4-BE49-F238E27FC236}">
                    <a16:creationId xmlns:a16="http://schemas.microsoft.com/office/drawing/2014/main" id="{0F132F77-5585-49B3-A86D-775745B4B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93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2" name="Oval 2252">
                <a:extLst>
                  <a:ext uri="{FF2B5EF4-FFF2-40B4-BE49-F238E27FC236}">
                    <a16:creationId xmlns:a16="http://schemas.microsoft.com/office/drawing/2014/main" id="{70D8559D-F755-4CC6-9B76-C74CDE225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8" y="97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3" name="Oval 2253">
                <a:extLst>
                  <a:ext uri="{FF2B5EF4-FFF2-40B4-BE49-F238E27FC236}">
                    <a16:creationId xmlns:a16="http://schemas.microsoft.com/office/drawing/2014/main" id="{6F5CF87B-EE5D-42CF-91A9-B40DADA518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101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4" name="Oval 2254">
                <a:extLst>
                  <a:ext uri="{FF2B5EF4-FFF2-40B4-BE49-F238E27FC236}">
                    <a16:creationId xmlns:a16="http://schemas.microsoft.com/office/drawing/2014/main" id="{A1E3B471-0250-4996-ADAC-8A9085FC8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105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5" name="Oval 2255">
                <a:extLst>
                  <a:ext uri="{FF2B5EF4-FFF2-40B4-BE49-F238E27FC236}">
                    <a16:creationId xmlns:a16="http://schemas.microsoft.com/office/drawing/2014/main" id="{E05A0720-6101-4740-B660-FCEE338297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2" y="1099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6" name="Oval 2256">
                <a:extLst>
                  <a:ext uri="{FF2B5EF4-FFF2-40B4-BE49-F238E27FC236}">
                    <a16:creationId xmlns:a16="http://schemas.microsoft.com/office/drawing/2014/main" id="{56C7045E-680F-4B7B-BA51-FEB0CEB6AB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2" y="1139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7" name="Oval 2257">
                <a:extLst>
                  <a:ext uri="{FF2B5EF4-FFF2-40B4-BE49-F238E27FC236}">
                    <a16:creationId xmlns:a16="http://schemas.microsoft.com/office/drawing/2014/main" id="{712A523F-74DC-4D6A-9194-243EE172D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" y="1179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8" name="Oval 2258">
                <a:extLst>
                  <a:ext uri="{FF2B5EF4-FFF2-40B4-BE49-F238E27FC236}">
                    <a16:creationId xmlns:a16="http://schemas.microsoft.com/office/drawing/2014/main" id="{554132C8-C86A-48D5-A612-A404DF5BC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6" y="1219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9" name="Oval 2259">
                <a:extLst>
                  <a:ext uri="{FF2B5EF4-FFF2-40B4-BE49-F238E27FC236}">
                    <a16:creationId xmlns:a16="http://schemas.microsoft.com/office/drawing/2014/main" id="{90C2814F-D42E-4D2F-A777-40B0D684C2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1259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0" name="Oval 2260">
                <a:extLst>
                  <a:ext uri="{FF2B5EF4-FFF2-40B4-BE49-F238E27FC236}">
                    <a16:creationId xmlns:a16="http://schemas.microsoft.com/office/drawing/2014/main" id="{A81035B5-B4F1-4331-BA56-AD1B2F058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0" y="129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1" name="Oval 2261">
                <a:extLst>
                  <a:ext uri="{FF2B5EF4-FFF2-40B4-BE49-F238E27FC236}">
                    <a16:creationId xmlns:a16="http://schemas.microsoft.com/office/drawing/2014/main" id="{09BAB6E3-4CD3-4C26-8506-EE04E1843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133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2" name="Oval 2262">
                <a:extLst>
                  <a:ext uri="{FF2B5EF4-FFF2-40B4-BE49-F238E27FC236}">
                    <a16:creationId xmlns:a16="http://schemas.microsoft.com/office/drawing/2014/main" id="{47DD26BE-5378-44AA-BA13-D04FFD9CD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4" y="137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3" name="Oval 2263">
                <a:extLst>
                  <a:ext uri="{FF2B5EF4-FFF2-40B4-BE49-F238E27FC236}">
                    <a16:creationId xmlns:a16="http://schemas.microsoft.com/office/drawing/2014/main" id="{F4ACC955-D4CD-4E73-9D3A-D035A2761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4" y="141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4" name="Oval 2264">
                <a:extLst>
                  <a:ext uri="{FF2B5EF4-FFF2-40B4-BE49-F238E27FC236}">
                    <a16:creationId xmlns:a16="http://schemas.microsoft.com/office/drawing/2014/main" id="{92818194-03CB-4878-993E-1E44768AF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1459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5" name="Oval 2265">
                <a:extLst>
                  <a:ext uri="{FF2B5EF4-FFF2-40B4-BE49-F238E27FC236}">
                    <a16:creationId xmlns:a16="http://schemas.microsoft.com/office/drawing/2014/main" id="{7D3F6752-6773-417B-9FA0-23AFEB2D27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8" y="1499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6" name="Oval 2266">
                <a:extLst>
                  <a:ext uri="{FF2B5EF4-FFF2-40B4-BE49-F238E27FC236}">
                    <a16:creationId xmlns:a16="http://schemas.microsoft.com/office/drawing/2014/main" id="{2B0BBEE1-126C-415D-BDA5-E534025C9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1546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7" name="Oval 2267">
                <a:extLst>
                  <a:ext uri="{FF2B5EF4-FFF2-40B4-BE49-F238E27FC236}">
                    <a16:creationId xmlns:a16="http://schemas.microsoft.com/office/drawing/2014/main" id="{8B83E1E1-CA6E-401F-8A1D-56221CA6AC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1" y="1586"/>
                <a:ext cx="61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8" name="Oval 2268">
                <a:extLst>
                  <a:ext uri="{FF2B5EF4-FFF2-40B4-BE49-F238E27FC236}">
                    <a16:creationId xmlns:a16="http://schemas.microsoft.com/office/drawing/2014/main" id="{261BB729-AA61-498B-B4C3-99EFA2E30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2" y="1626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9" name="Oval 2269">
                <a:extLst>
                  <a:ext uri="{FF2B5EF4-FFF2-40B4-BE49-F238E27FC236}">
                    <a16:creationId xmlns:a16="http://schemas.microsoft.com/office/drawing/2014/main" id="{0F051084-6F26-4376-B30E-04A97E4806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25" y="166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0" name="Oval 2270">
                <a:extLst>
                  <a:ext uri="{FF2B5EF4-FFF2-40B4-BE49-F238E27FC236}">
                    <a16:creationId xmlns:a16="http://schemas.microsoft.com/office/drawing/2014/main" id="{326E4180-A3F7-42BD-9A25-FFEAEA8A8E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5" y="1706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1" name="Oval 2271">
                <a:extLst>
                  <a:ext uri="{FF2B5EF4-FFF2-40B4-BE49-F238E27FC236}">
                    <a16:creationId xmlns:a16="http://schemas.microsoft.com/office/drawing/2014/main" id="{3F5AEA56-2310-4E8A-9AC1-D12E5CD58E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6" y="174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2" name="Oval 2272">
                <a:extLst>
                  <a:ext uri="{FF2B5EF4-FFF2-40B4-BE49-F238E27FC236}">
                    <a16:creationId xmlns:a16="http://schemas.microsoft.com/office/drawing/2014/main" id="{F9C30C7B-C197-48FD-BB60-50C7301C8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9" y="178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3" name="Oval 2273">
                <a:extLst>
                  <a:ext uri="{FF2B5EF4-FFF2-40B4-BE49-F238E27FC236}">
                    <a16:creationId xmlns:a16="http://schemas.microsoft.com/office/drawing/2014/main" id="{9596B0C0-530D-449D-80F2-3E42FDB6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9" y="182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4" name="Oval 2274">
                <a:extLst>
                  <a:ext uri="{FF2B5EF4-FFF2-40B4-BE49-F238E27FC236}">
                    <a16:creationId xmlns:a16="http://schemas.microsoft.com/office/drawing/2014/main" id="{DB3F2D88-7349-4A89-B31D-C5E6127ACF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3" y="1866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5" name="Oval 2275">
                <a:extLst>
                  <a:ext uri="{FF2B5EF4-FFF2-40B4-BE49-F238E27FC236}">
                    <a16:creationId xmlns:a16="http://schemas.microsoft.com/office/drawing/2014/main" id="{15A0E8E8-2908-42B1-B600-AB0DECCF2B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93" y="1906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6" name="Oval 2276">
                <a:extLst>
                  <a:ext uri="{FF2B5EF4-FFF2-40B4-BE49-F238E27FC236}">
                    <a16:creationId xmlns:a16="http://schemas.microsoft.com/office/drawing/2014/main" id="{70A54A16-8851-4D1E-BD9B-AA29BEB49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3" y="1946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7" name="Oval 2277">
                <a:extLst>
                  <a:ext uri="{FF2B5EF4-FFF2-40B4-BE49-F238E27FC236}">
                    <a16:creationId xmlns:a16="http://schemas.microsoft.com/office/drawing/2014/main" id="{89C693B0-C152-4356-85A0-F0664F72C2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7" y="1986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8" name="Oval 2278">
                <a:extLst>
                  <a:ext uri="{FF2B5EF4-FFF2-40B4-BE49-F238E27FC236}">
                    <a16:creationId xmlns:a16="http://schemas.microsoft.com/office/drawing/2014/main" id="{6F9F77DC-9B6F-41E0-9ABB-49242FEDD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7" y="2033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9" name="Oval 2279">
                <a:extLst>
                  <a:ext uri="{FF2B5EF4-FFF2-40B4-BE49-F238E27FC236}">
                    <a16:creationId xmlns:a16="http://schemas.microsoft.com/office/drawing/2014/main" id="{4C443952-063C-4A4F-9099-6F8F0BA45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073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0" name="Oval 2280">
                <a:extLst>
                  <a:ext uri="{FF2B5EF4-FFF2-40B4-BE49-F238E27FC236}">
                    <a16:creationId xmlns:a16="http://schemas.microsoft.com/office/drawing/2014/main" id="{47729C13-02E7-4EE9-8B1E-6B1302B6B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211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1" name="Oval 2281">
                <a:extLst>
                  <a:ext uri="{FF2B5EF4-FFF2-40B4-BE49-F238E27FC236}">
                    <a16:creationId xmlns:a16="http://schemas.microsoft.com/office/drawing/2014/main" id="{B18C338C-FAFE-4393-8C55-7B8F8C19E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1" y="2153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2" name="Oval 2282">
                <a:extLst>
                  <a:ext uri="{FF2B5EF4-FFF2-40B4-BE49-F238E27FC236}">
                    <a16:creationId xmlns:a16="http://schemas.microsoft.com/office/drawing/2014/main" id="{0FEEFF87-9DC4-4BC3-9262-C7F82CAF3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219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3" name="Freeform 2283">
                <a:extLst>
                  <a:ext uri="{FF2B5EF4-FFF2-40B4-BE49-F238E27FC236}">
                    <a16:creationId xmlns:a16="http://schemas.microsoft.com/office/drawing/2014/main" id="{9B4E65A4-7895-470B-91CC-75AC971A7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2233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1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4" name="Freeform 2284">
                <a:extLst>
                  <a:ext uri="{FF2B5EF4-FFF2-40B4-BE49-F238E27FC236}">
                    <a16:creationId xmlns:a16="http://schemas.microsoft.com/office/drawing/2014/main" id="{0CE6869B-5F9E-449C-B94C-84FB3DEFB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2240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5" name="Freeform 2285">
                <a:extLst>
                  <a:ext uri="{FF2B5EF4-FFF2-40B4-BE49-F238E27FC236}">
                    <a16:creationId xmlns:a16="http://schemas.microsoft.com/office/drawing/2014/main" id="{4F509A34-39D7-4B48-9FF6-BC5BB3F0C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2273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6" name="Freeform 2286">
                <a:extLst>
                  <a:ext uri="{FF2B5EF4-FFF2-40B4-BE49-F238E27FC236}">
                    <a16:creationId xmlns:a16="http://schemas.microsoft.com/office/drawing/2014/main" id="{895A0F11-2A1B-4FAA-8D88-B585713D1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2313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7" name="Freeform 2287">
                <a:extLst>
                  <a:ext uri="{FF2B5EF4-FFF2-40B4-BE49-F238E27FC236}">
                    <a16:creationId xmlns:a16="http://schemas.microsoft.com/office/drawing/2014/main" id="{53344EB1-A333-495C-AE2A-373B1C43B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2353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8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7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3" y="13"/>
                      <a:pt x="5" y="13"/>
                      <a:pt x="6" y="14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1"/>
                      <a:pt x="9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8" name="Freeform 2288">
                <a:extLst>
                  <a:ext uri="{FF2B5EF4-FFF2-40B4-BE49-F238E27FC236}">
                    <a16:creationId xmlns:a16="http://schemas.microsoft.com/office/drawing/2014/main" id="{7FD5E36E-A616-4A50-9078-4453868AD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2393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9" name="Freeform 2289">
                <a:extLst>
                  <a:ext uri="{FF2B5EF4-FFF2-40B4-BE49-F238E27FC236}">
                    <a16:creationId xmlns:a16="http://schemas.microsoft.com/office/drawing/2014/main" id="{FF88ACD9-D240-4876-94E1-AB9369ECB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2440"/>
                <a:ext cx="100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0" name="Freeform 2290">
                <a:extLst>
                  <a:ext uri="{FF2B5EF4-FFF2-40B4-BE49-F238E27FC236}">
                    <a16:creationId xmlns:a16="http://schemas.microsoft.com/office/drawing/2014/main" id="{058FEBE6-94F2-4085-8D0E-FA268FD70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2480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8 w 16"/>
                  <a:gd name="T3" fmla="*/ 15 h 15"/>
                  <a:gd name="T4" fmla="*/ 8 w 16"/>
                  <a:gd name="T5" fmla="*/ 15 h 15"/>
                  <a:gd name="T6" fmla="*/ 12 w 16"/>
                  <a:gd name="T7" fmla="*/ 13 h 15"/>
                  <a:gd name="T8" fmla="*/ 12 w 16"/>
                  <a:gd name="T9" fmla="*/ 13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1 w 16"/>
                  <a:gd name="T21" fmla="*/ 7 h 15"/>
                  <a:gd name="T22" fmla="*/ 0 w 16"/>
                  <a:gd name="T23" fmla="*/ 7 h 15"/>
                  <a:gd name="T24" fmla="*/ 2 w 16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1" name="Freeform 2291">
                <a:extLst>
                  <a:ext uri="{FF2B5EF4-FFF2-40B4-BE49-F238E27FC236}">
                    <a16:creationId xmlns:a16="http://schemas.microsoft.com/office/drawing/2014/main" id="{9542A4B5-92B1-47E5-AC94-F93B0B00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2520"/>
                <a:ext cx="100" cy="100"/>
              </a:xfrm>
              <a:custGeom>
                <a:avLst/>
                <a:gdLst>
                  <a:gd name="T0" fmla="*/ 2 w 15"/>
                  <a:gd name="T1" fmla="*/ 11 h 15"/>
                  <a:gd name="T2" fmla="*/ 8 w 15"/>
                  <a:gd name="T3" fmla="*/ 15 h 15"/>
                  <a:gd name="T4" fmla="*/ 12 w 15"/>
                  <a:gd name="T5" fmla="*/ 14 h 15"/>
                  <a:gd name="T6" fmla="*/ 12 w 15"/>
                  <a:gd name="T7" fmla="*/ 14 h 15"/>
                  <a:gd name="T8" fmla="*/ 15 w 15"/>
                  <a:gd name="T9" fmla="*/ 7 h 15"/>
                  <a:gd name="T10" fmla="*/ 14 w 15"/>
                  <a:gd name="T11" fmla="*/ 4 h 15"/>
                  <a:gd name="T12" fmla="*/ 8 w 15"/>
                  <a:gd name="T13" fmla="*/ 0 h 15"/>
                  <a:gd name="T14" fmla="*/ 7 w 15"/>
                  <a:gd name="T15" fmla="*/ 0 h 15"/>
                  <a:gd name="T16" fmla="*/ 4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  <a:gd name="T24" fmla="*/ 2 w 15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2" name="Freeform 2292">
                <a:extLst>
                  <a:ext uri="{FF2B5EF4-FFF2-40B4-BE49-F238E27FC236}">
                    <a16:creationId xmlns:a16="http://schemas.microsoft.com/office/drawing/2014/main" id="{8DAB51FD-9D4D-44C0-8E7D-0577C3CF1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2560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8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7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3" name="Freeform 2293">
                <a:extLst>
                  <a:ext uri="{FF2B5EF4-FFF2-40B4-BE49-F238E27FC236}">
                    <a16:creationId xmlns:a16="http://schemas.microsoft.com/office/drawing/2014/main" id="{C6113F23-1AB2-4940-8442-68667802D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26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8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4" name="Freeform 2294">
                <a:extLst>
                  <a:ext uri="{FF2B5EF4-FFF2-40B4-BE49-F238E27FC236}">
                    <a16:creationId xmlns:a16="http://schemas.microsoft.com/office/drawing/2014/main" id="{BFC6FA33-6EC2-4E08-9E84-7180F1955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264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5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5" name="Freeform 2295">
                <a:extLst>
                  <a:ext uri="{FF2B5EF4-FFF2-40B4-BE49-F238E27FC236}">
                    <a16:creationId xmlns:a16="http://schemas.microsoft.com/office/drawing/2014/main" id="{D88804D6-7801-4C53-9735-1F140FCB8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2680"/>
                <a:ext cx="67" cy="114"/>
              </a:xfrm>
              <a:custGeom>
                <a:avLst/>
                <a:gdLst>
                  <a:gd name="T0" fmla="*/ 7 w 10"/>
                  <a:gd name="T1" fmla="*/ 0 h 17"/>
                  <a:gd name="T2" fmla="*/ 5 w 10"/>
                  <a:gd name="T3" fmla="*/ 1 h 17"/>
                  <a:gd name="T4" fmla="*/ 0 w 10"/>
                  <a:gd name="T5" fmla="*/ 8 h 17"/>
                  <a:gd name="T6" fmla="*/ 1 w 10"/>
                  <a:gd name="T7" fmla="*/ 10 h 17"/>
                  <a:gd name="T8" fmla="*/ 1 w 10"/>
                  <a:gd name="T9" fmla="*/ 12 h 17"/>
                  <a:gd name="T10" fmla="*/ 3 w 10"/>
                  <a:gd name="T11" fmla="*/ 12 h 17"/>
                  <a:gd name="T12" fmla="*/ 10 w 10"/>
                  <a:gd name="T13" fmla="*/ 17 h 17"/>
                  <a:gd name="T14" fmla="*/ 10 w 10"/>
                  <a:gd name="T15" fmla="*/ 17 h 17"/>
                  <a:gd name="T16" fmla="*/ 10 w 10"/>
                  <a:gd name="T17" fmla="*/ 0 h 17"/>
                  <a:gd name="T18" fmla="*/ 9 w 10"/>
                  <a:gd name="T19" fmla="*/ 0 h 17"/>
                  <a:gd name="T20" fmla="*/ 7 w 10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6" name="Oval 2296">
                <a:extLst>
                  <a:ext uri="{FF2B5EF4-FFF2-40B4-BE49-F238E27FC236}">
                    <a16:creationId xmlns:a16="http://schemas.microsoft.com/office/drawing/2014/main" id="{26722065-AE8B-403D-9AD0-218A54F70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2" y="685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7" name="Oval 2297">
                <a:extLst>
                  <a:ext uri="{FF2B5EF4-FFF2-40B4-BE49-F238E27FC236}">
                    <a16:creationId xmlns:a16="http://schemas.microsoft.com/office/drawing/2014/main" id="{E6EF5618-0CD4-41A7-ABCC-A809FA2EB1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6" y="725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8" name="Oval 2298">
                <a:extLst>
                  <a:ext uri="{FF2B5EF4-FFF2-40B4-BE49-F238E27FC236}">
                    <a16:creationId xmlns:a16="http://schemas.microsoft.com/office/drawing/2014/main" id="{4894D237-0D84-4212-A384-4FD7F85DD3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6" y="76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9" name="Oval 2299">
                <a:extLst>
                  <a:ext uri="{FF2B5EF4-FFF2-40B4-BE49-F238E27FC236}">
                    <a16:creationId xmlns:a16="http://schemas.microsoft.com/office/drawing/2014/main" id="{036C5764-A047-4516-84EC-075B6F058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80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0" name="Oval 2300">
                <a:extLst>
                  <a:ext uri="{FF2B5EF4-FFF2-40B4-BE49-F238E27FC236}">
                    <a16:creationId xmlns:a16="http://schemas.microsoft.com/office/drawing/2014/main" id="{1830E057-4BFD-4472-8CDE-8639D96E4F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0" y="852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1" name="Oval 2301">
                <a:extLst>
                  <a:ext uri="{FF2B5EF4-FFF2-40B4-BE49-F238E27FC236}">
                    <a16:creationId xmlns:a16="http://schemas.microsoft.com/office/drawing/2014/main" id="{691726E3-7A04-4C8B-9FF2-7A634F5CA9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" y="892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2" name="Oval 2302">
                <a:extLst>
                  <a:ext uri="{FF2B5EF4-FFF2-40B4-BE49-F238E27FC236}">
                    <a16:creationId xmlns:a16="http://schemas.microsoft.com/office/drawing/2014/main" id="{777F1DB6-8E3D-4857-8968-5ED3538D65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" y="932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3" name="Oval 2303">
                <a:extLst>
                  <a:ext uri="{FF2B5EF4-FFF2-40B4-BE49-F238E27FC236}">
                    <a16:creationId xmlns:a16="http://schemas.microsoft.com/office/drawing/2014/main" id="{E562B7EC-684D-45CC-8EA3-6287C0162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4" y="97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4" name="Oval 2304">
                <a:extLst>
                  <a:ext uri="{FF2B5EF4-FFF2-40B4-BE49-F238E27FC236}">
                    <a16:creationId xmlns:a16="http://schemas.microsoft.com/office/drawing/2014/main" id="{7F093660-7EB3-495A-9A9F-D0AD1DB12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101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5" name="Oval 2305">
                <a:extLst>
                  <a:ext uri="{FF2B5EF4-FFF2-40B4-BE49-F238E27FC236}">
                    <a16:creationId xmlns:a16="http://schemas.microsoft.com/office/drawing/2014/main" id="{4BA34D7C-1CF4-460B-831A-4427948CC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" y="1052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6" name="Oval 2306">
                <a:extLst>
                  <a:ext uri="{FF2B5EF4-FFF2-40B4-BE49-F238E27FC236}">
                    <a16:creationId xmlns:a16="http://schemas.microsoft.com/office/drawing/2014/main" id="{1392F881-94FD-4935-9E92-1D613FCF4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8" y="1092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7" name="Oval 2307">
                <a:extLst>
                  <a:ext uri="{FF2B5EF4-FFF2-40B4-BE49-F238E27FC236}">
                    <a16:creationId xmlns:a16="http://schemas.microsoft.com/office/drawing/2014/main" id="{1C57661F-79B8-4137-848D-9F092E150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2" y="1132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8" name="Oval 2308">
                <a:extLst>
                  <a:ext uri="{FF2B5EF4-FFF2-40B4-BE49-F238E27FC236}">
                    <a16:creationId xmlns:a16="http://schemas.microsoft.com/office/drawing/2014/main" id="{0ACFA8DF-32DE-44CD-B97C-24482C9DD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2" y="117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9" name="Oval 2309">
                <a:extLst>
                  <a:ext uri="{FF2B5EF4-FFF2-40B4-BE49-F238E27FC236}">
                    <a16:creationId xmlns:a16="http://schemas.microsoft.com/office/drawing/2014/main" id="{E6EC09DF-461A-4602-9062-39574474F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1212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0" name="Oval 2310">
                <a:extLst>
                  <a:ext uri="{FF2B5EF4-FFF2-40B4-BE49-F238E27FC236}">
                    <a16:creationId xmlns:a16="http://schemas.microsoft.com/office/drawing/2014/main" id="{BACE8411-6E70-4A13-9DD9-F0EECDA08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56" y="125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1" name="Oval 2311">
                <a:extLst>
                  <a:ext uri="{FF2B5EF4-FFF2-40B4-BE49-F238E27FC236}">
                    <a16:creationId xmlns:a16="http://schemas.microsoft.com/office/drawing/2014/main" id="{A5F5BCC4-2A69-4741-A85D-44E1B3F89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1299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2" name="Oval 2312">
                <a:extLst>
                  <a:ext uri="{FF2B5EF4-FFF2-40B4-BE49-F238E27FC236}">
                    <a16:creationId xmlns:a16="http://schemas.microsoft.com/office/drawing/2014/main" id="{E904B49B-239D-4317-86A9-48AE24FBD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9" y="1339"/>
                <a:ext cx="41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3" name="Oval 2313">
                <a:extLst>
                  <a:ext uri="{FF2B5EF4-FFF2-40B4-BE49-F238E27FC236}">
                    <a16:creationId xmlns:a16="http://schemas.microsoft.com/office/drawing/2014/main" id="{BBAFB8C8-5B8D-4D2D-944D-AF55D9758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0" y="137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4" name="Oval 2314">
                <a:extLst>
                  <a:ext uri="{FF2B5EF4-FFF2-40B4-BE49-F238E27FC236}">
                    <a16:creationId xmlns:a16="http://schemas.microsoft.com/office/drawing/2014/main" id="{086E7BE9-016A-43D0-8439-5D7728994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14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5" name="Oval 2315">
                <a:extLst>
                  <a:ext uri="{FF2B5EF4-FFF2-40B4-BE49-F238E27FC236}">
                    <a16:creationId xmlns:a16="http://schemas.microsoft.com/office/drawing/2014/main" id="{318B0522-C513-4406-983D-79BF03B97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3" y="145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6" name="Oval 2316">
                <a:extLst>
                  <a:ext uri="{FF2B5EF4-FFF2-40B4-BE49-F238E27FC236}">
                    <a16:creationId xmlns:a16="http://schemas.microsoft.com/office/drawing/2014/main" id="{A9A2EF49-91C8-4BC4-B5EA-3DA10A31E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149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7" name="Oval 2317">
                <a:extLst>
                  <a:ext uri="{FF2B5EF4-FFF2-40B4-BE49-F238E27FC236}">
                    <a16:creationId xmlns:a16="http://schemas.microsoft.com/office/drawing/2014/main" id="{409630AE-2D74-4ED9-8E74-2C67E3A6D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7" y="1539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8" name="Oval 2318">
                <a:extLst>
                  <a:ext uri="{FF2B5EF4-FFF2-40B4-BE49-F238E27FC236}">
                    <a16:creationId xmlns:a16="http://schemas.microsoft.com/office/drawing/2014/main" id="{E3CDFE33-9401-48D6-B0CC-0A282081B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7" y="1579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9" name="Oval 2319">
                <a:extLst>
                  <a:ext uri="{FF2B5EF4-FFF2-40B4-BE49-F238E27FC236}">
                    <a16:creationId xmlns:a16="http://schemas.microsoft.com/office/drawing/2014/main" id="{15C1C5F7-84BF-4DAF-BC7B-F1E4D3FBD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1" y="1619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0" name="Oval 2320">
                <a:extLst>
                  <a:ext uri="{FF2B5EF4-FFF2-40B4-BE49-F238E27FC236}">
                    <a16:creationId xmlns:a16="http://schemas.microsoft.com/office/drawing/2014/main" id="{74DAC3ED-5361-4E0B-B4A4-ED99C97E6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1" y="1659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1" name="Oval 2321">
                <a:extLst>
                  <a:ext uri="{FF2B5EF4-FFF2-40B4-BE49-F238E27FC236}">
                    <a16:creationId xmlns:a16="http://schemas.microsoft.com/office/drawing/2014/main" id="{3D256248-95DC-4A4B-A875-C60D3DFFD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1" y="1706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2" name="Oval 2322">
                <a:extLst>
                  <a:ext uri="{FF2B5EF4-FFF2-40B4-BE49-F238E27FC236}">
                    <a16:creationId xmlns:a16="http://schemas.microsoft.com/office/drawing/2014/main" id="{081DBB7F-F81B-4923-9043-1FD5C2029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85" y="1746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3" name="Oval 2323">
                <a:extLst>
                  <a:ext uri="{FF2B5EF4-FFF2-40B4-BE49-F238E27FC236}">
                    <a16:creationId xmlns:a16="http://schemas.microsoft.com/office/drawing/2014/main" id="{1E0BA112-BF97-4206-A603-E58B0F213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5" y="178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4" name="Oval 2324">
                <a:extLst>
                  <a:ext uri="{FF2B5EF4-FFF2-40B4-BE49-F238E27FC236}">
                    <a16:creationId xmlns:a16="http://schemas.microsoft.com/office/drawing/2014/main" id="{42FE2600-A766-4DFC-877B-1C55A83D87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9" y="1826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5" name="Oval 2325">
                <a:extLst>
                  <a:ext uri="{FF2B5EF4-FFF2-40B4-BE49-F238E27FC236}">
                    <a16:creationId xmlns:a16="http://schemas.microsoft.com/office/drawing/2014/main" id="{E41F9049-F3DE-45EA-9D11-5FFE92C1D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9" y="186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6" name="Oval 2326">
                <a:extLst>
                  <a:ext uri="{FF2B5EF4-FFF2-40B4-BE49-F238E27FC236}">
                    <a16:creationId xmlns:a16="http://schemas.microsoft.com/office/drawing/2014/main" id="{57D14822-D3E9-4D2B-936B-C30F9BA0E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9" y="190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7" name="Oval 2327">
                <a:extLst>
                  <a:ext uri="{FF2B5EF4-FFF2-40B4-BE49-F238E27FC236}">
                    <a16:creationId xmlns:a16="http://schemas.microsoft.com/office/drawing/2014/main" id="{D0390A7E-5661-47F4-828D-76AD36FC1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3" y="1946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8" name="Oval 2328">
                <a:extLst>
                  <a:ext uri="{FF2B5EF4-FFF2-40B4-BE49-F238E27FC236}">
                    <a16:creationId xmlns:a16="http://schemas.microsoft.com/office/drawing/2014/main" id="{54DCE64F-2F91-42C7-8914-694E44D6B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3" y="198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9" name="Oval 2329">
                <a:extLst>
                  <a:ext uri="{FF2B5EF4-FFF2-40B4-BE49-F238E27FC236}">
                    <a16:creationId xmlns:a16="http://schemas.microsoft.com/office/drawing/2014/main" id="{DE660F7C-C1F6-43AB-B81E-A5727B73D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3" y="2026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0" name="Oval 2330">
                <a:extLst>
                  <a:ext uri="{FF2B5EF4-FFF2-40B4-BE49-F238E27FC236}">
                    <a16:creationId xmlns:a16="http://schemas.microsoft.com/office/drawing/2014/main" id="{15EBD285-17B3-4679-A2E3-2B36808BE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2066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1" name="Oval 2331">
                <a:extLst>
                  <a:ext uri="{FF2B5EF4-FFF2-40B4-BE49-F238E27FC236}">
                    <a16:creationId xmlns:a16="http://schemas.microsoft.com/office/drawing/2014/main" id="{DCD58244-5793-44D0-B9F8-31200EE2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7" y="2106"/>
                <a:ext cx="74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2" name="Oval 2332">
                <a:extLst>
                  <a:ext uri="{FF2B5EF4-FFF2-40B4-BE49-F238E27FC236}">
                    <a16:creationId xmlns:a16="http://schemas.microsoft.com/office/drawing/2014/main" id="{6FD3F975-8A4E-449A-BFEC-1AFB20EF2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2153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3" name="Oval 2333">
                <a:extLst>
                  <a:ext uri="{FF2B5EF4-FFF2-40B4-BE49-F238E27FC236}">
                    <a16:creationId xmlns:a16="http://schemas.microsoft.com/office/drawing/2014/main" id="{2102F018-88BF-4DAC-82B8-EB2832217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1" y="2193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4" name="Oval 2334">
                <a:extLst>
                  <a:ext uri="{FF2B5EF4-FFF2-40B4-BE49-F238E27FC236}">
                    <a16:creationId xmlns:a16="http://schemas.microsoft.com/office/drawing/2014/main" id="{0C9CEBE1-D6F2-40EF-8D7A-AFB9842FE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223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5" name="Oval 2335">
                <a:extLst>
                  <a:ext uri="{FF2B5EF4-FFF2-40B4-BE49-F238E27FC236}">
                    <a16:creationId xmlns:a16="http://schemas.microsoft.com/office/drawing/2014/main" id="{9F73881B-6034-4CA1-B6D8-211B292CB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227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6" name="Oval 2336">
                <a:extLst>
                  <a:ext uri="{FF2B5EF4-FFF2-40B4-BE49-F238E27FC236}">
                    <a16:creationId xmlns:a16="http://schemas.microsoft.com/office/drawing/2014/main" id="{8DE99B7A-43A9-47C5-9AAD-CFC8ACE48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5" y="231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7" name="Freeform 2337">
                <a:extLst>
                  <a:ext uri="{FF2B5EF4-FFF2-40B4-BE49-F238E27FC236}">
                    <a16:creationId xmlns:a16="http://schemas.microsoft.com/office/drawing/2014/main" id="{42284D1E-9686-48DB-8CD5-B6CDB7D5E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2353"/>
                <a:ext cx="93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9 h 13"/>
                  <a:gd name="T6" fmla="*/ 14 w 14"/>
                  <a:gd name="T7" fmla="*/ 7 h 13"/>
                  <a:gd name="T8" fmla="*/ 11 w 14"/>
                  <a:gd name="T9" fmla="*/ 1 h 13"/>
                  <a:gd name="T10" fmla="*/ 9 w 14"/>
                  <a:gd name="T11" fmla="*/ 1 h 13"/>
                  <a:gd name="T12" fmla="*/ 7 w 14"/>
                  <a:gd name="T13" fmla="*/ 0 h 13"/>
                  <a:gd name="T14" fmla="*/ 0 w 14"/>
                  <a:gd name="T15" fmla="*/ 7 h 13"/>
                  <a:gd name="T16" fmla="*/ 3 w 14"/>
                  <a:gd name="T17" fmla="*/ 12 h 13"/>
                  <a:gd name="T18" fmla="*/ 4 w 14"/>
                  <a:gd name="T19" fmla="*/ 13 h 13"/>
                  <a:gd name="T20" fmla="*/ 7 w 14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8" name="Freeform 2338">
                <a:extLst>
                  <a:ext uri="{FF2B5EF4-FFF2-40B4-BE49-F238E27FC236}">
                    <a16:creationId xmlns:a16="http://schemas.microsoft.com/office/drawing/2014/main" id="{72A2EDD1-90FF-4BF6-8A98-B39EACF46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2393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3 w 14"/>
                  <a:gd name="T3" fmla="*/ 9 h 14"/>
                  <a:gd name="T4" fmla="*/ 14 w 14"/>
                  <a:gd name="T5" fmla="*/ 7 h 14"/>
                  <a:gd name="T6" fmla="*/ 11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0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9" name="Freeform 2339">
                <a:extLst>
                  <a:ext uri="{FF2B5EF4-FFF2-40B4-BE49-F238E27FC236}">
                    <a16:creationId xmlns:a16="http://schemas.microsoft.com/office/drawing/2014/main" id="{85D71638-76A7-476E-86E3-7E5D47D98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2433"/>
                <a:ext cx="101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0" name="Freeform 2340">
                <a:extLst>
                  <a:ext uri="{FF2B5EF4-FFF2-40B4-BE49-F238E27FC236}">
                    <a16:creationId xmlns:a16="http://schemas.microsoft.com/office/drawing/2014/main" id="{93339746-4A72-4BB9-A093-A26514953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2473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2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1" name="Freeform 2341">
                <a:extLst>
                  <a:ext uri="{FF2B5EF4-FFF2-40B4-BE49-F238E27FC236}">
                    <a16:creationId xmlns:a16="http://schemas.microsoft.com/office/drawing/2014/main" id="{CD4B7001-F02C-4C5F-939C-0D8B87CE3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2513"/>
                <a:ext cx="93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2" name="Freeform 2342">
                <a:extLst>
                  <a:ext uri="{FF2B5EF4-FFF2-40B4-BE49-F238E27FC236}">
                    <a16:creationId xmlns:a16="http://schemas.microsoft.com/office/drawing/2014/main" id="{BE4389B6-AECB-46D3-A33A-5984BA931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6" y="2553"/>
                <a:ext cx="101" cy="107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8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2 w 15"/>
                  <a:gd name="T17" fmla="*/ 12 h 16"/>
                  <a:gd name="T18" fmla="*/ 7 w 15"/>
                  <a:gd name="T19" fmla="*/ 15 h 16"/>
                  <a:gd name="T20" fmla="*/ 8 w 15"/>
                  <a:gd name="T21" fmla="*/ 16 h 16"/>
                  <a:gd name="T22" fmla="*/ 12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7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3" name="Freeform 2343">
                <a:extLst>
                  <a:ext uri="{FF2B5EF4-FFF2-40B4-BE49-F238E27FC236}">
                    <a16:creationId xmlns:a16="http://schemas.microsoft.com/office/drawing/2014/main" id="{31F61F2F-5182-441C-B774-A523A8BEB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2593"/>
                <a:ext cx="100" cy="107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1 h 16"/>
                  <a:gd name="T10" fmla="*/ 3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1 w 15"/>
                  <a:gd name="T17" fmla="*/ 12 h 16"/>
                  <a:gd name="T18" fmla="*/ 8 w 15"/>
                  <a:gd name="T19" fmla="*/ 16 h 16"/>
                  <a:gd name="T20" fmla="*/ 11 w 15"/>
                  <a:gd name="T21" fmla="*/ 15 h 16"/>
                  <a:gd name="T22" fmla="*/ 11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4" name="Freeform 2344">
                <a:extLst>
                  <a:ext uri="{FF2B5EF4-FFF2-40B4-BE49-F238E27FC236}">
                    <a16:creationId xmlns:a16="http://schemas.microsoft.com/office/drawing/2014/main" id="{CE51F13C-1B1E-439A-A10B-A90B78FF0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2640"/>
                <a:ext cx="107" cy="100"/>
              </a:xfrm>
              <a:custGeom>
                <a:avLst/>
                <a:gdLst>
                  <a:gd name="T0" fmla="*/ 8 w 16"/>
                  <a:gd name="T1" fmla="*/ 0 h 15"/>
                  <a:gd name="T2" fmla="*/ 8 w 16"/>
                  <a:gd name="T3" fmla="*/ 0 h 15"/>
                  <a:gd name="T4" fmla="*/ 4 w 16"/>
                  <a:gd name="T5" fmla="*/ 1 h 15"/>
                  <a:gd name="T6" fmla="*/ 0 w 16"/>
                  <a:gd name="T7" fmla="*/ 7 h 15"/>
                  <a:gd name="T8" fmla="*/ 0 w 16"/>
                  <a:gd name="T9" fmla="*/ 8 h 15"/>
                  <a:gd name="T10" fmla="*/ 2 w 16"/>
                  <a:gd name="T11" fmla="*/ 12 h 15"/>
                  <a:gd name="T12" fmla="*/ 2 w 16"/>
                  <a:gd name="T13" fmla="*/ 11 h 15"/>
                  <a:gd name="T14" fmla="*/ 9 w 16"/>
                  <a:gd name="T15" fmla="*/ 15 h 15"/>
                  <a:gd name="T16" fmla="*/ 12 w 16"/>
                  <a:gd name="T17" fmla="*/ 14 h 15"/>
                  <a:gd name="T18" fmla="*/ 12 w 16"/>
                  <a:gd name="T19" fmla="*/ 14 h 15"/>
                  <a:gd name="T20" fmla="*/ 16 w 16"/>
                  <a:gd name="T21" fmla="*/ 7 h 15"/>
                  <a:gd name="T22" fmla="*/ 15 w 16"/>
                  <a:gd name="T23" fmla="*/ 4 h 15"/>
                  <a:gd name="T24" fmla="*/ 8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5" name="Freeform 2345">
                <a:extLst>
                  <a:ext uri="{FF2B5EF4-FFF2-40B4-BE49-F238E27FC236}">
                    <a16:creationId xmlns:a16="http://schemas.microsoft.com/office/drawing/2014/main" id="{D8DFF837-503E-441F-90C5-166EED8DF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268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5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6" name="Freeform 2346">
                <a:extLst>
                  <a:ext uri="{FF2B5EF4-FFF2-40B4-BE49-F238E27FC236}">
                    <a16:creationId xmlns:a16="http://schemas.microsoft.com/office/drawing/2014/main" id="{883BDA08-856D-49F4-BBA5-7829C3B28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2720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7" name="Freeform 2347">
                <a:extLst>
                  <a:ext uri="{FF2B5EF4-FFF2-40B4-BE49-F238E27FC236}">
                    <a16:creationId xmlns:a16="http://schemas.microsoft.com/office/drawing/2014/main" id="{957F1F66-0239-40E2-8524-4721ED5E6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2760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7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10 w 16"/>
                  <a:gd name="T15" fmla="*/ 16 h 16"/>
                  <a:gd name="T16" fmla="*/ 12 w 16"/>
                  <a:gd name="T17" fmla="*/ 16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5 h 16"/>
                  <a:gd name="T24" fmla="*/ 16 w 16"/>
                  <a:gd name="T25" fmla="*/ 5 h 16"/>
                  <a:gd name="T26" fmla="*/ 9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8" name="Freeform 2348">
                <a:extLst>
                  <a:ext uri="{FF2B5EF4-FFF2-40B4-BE49-F238E27FC236}">
                    <a16:creationId xmlns:a16="http://schemas.microsoft.com/office/drawing/2014/main" id="{8B2BC27E-0D56-4B1B-B66B-65866EED9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2807"/>
                <a:ext cx="27" cy="73"/>
              </a:xfrm>
              <a:custGeom>
                <a:avLst/>
                <a:gdLst>
                  <a:gd name="T0" fmla="*/ 0 w 4"/>
                  <a:gd name="T1" fmla="*/ 7 h 11"/>
                  <a:gd name="T2" fmla="*/ 0 w 4"/>
                  <a:gd name="T3" fmla="*/ 9 h 11"/>
                  <a:gd name="T4" fmla="*/ 1 w 4"/>
                  <a:gd name="T5" fmla="*/ 11 h 11"/>
                  <a:gd name="T6" fmla="*/ 2 w 4"/>
                  <a:gd name="T7" fmla="*/ 11 h 11"/>
                  <a:gd name="T8" fmla="*/ 4 w 4"/>
                  <a:gd name="T9" fmla="*/ 11 h 11"/>
                  <a:gd name="T10" fmla="*/ 4 w 4"/>
                  <a:gd name="T11" fmla="*/ 0 h 11"/>
                  <a:gd name="T12" fmla="*/ 0 w 4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9" name="Oval 2349">
                <a:extLst>
                  <a:ext uri="{FF2B5EF4-FFF2-40B4-BE49-F238E27FC236}">
                    <a16:creationId xmlns:a16="http://schemas.microsoft.com/office/drawing/2014/main" id="{DC8A14D3-B6C7-48FB-A341-D8ECA8F74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2" y="7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0" name="Oval 2350">
                <a:extLst>
                  <a:ext uri="{FF2B5EF4-FFF2-40B4-BE49-F238E27FC236}">
                    <a16:creationId xmlns:a16="http://schemas.microsoft.com/office/drawing/2014/main" id="{9716E686-8DA7-46AB-8C59-D9511EFF7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6" y="80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1" name="Oval 2351">
                <a:extLst>
                  <a:ext uri="{FF2B5EF4-FFF2-40B4-BE49-F238E27FC236}">
                    <a16:creationId xmlns:a16="http://schemas.microsoft.com/office/drawing/2014/main" id="{71DF2EB2-77D0-4561-864B-EA2CB8161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6" y="84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2" name="Oval 2352">
                <a:extLst>
                  <a:ext uri="{FF2B5EF4-FFF2-40B4-BE49-F238E27FC236}">
                    <a16:creationId xmlns:a16="http://schemas.microsoft.com/office/drawing/2014/main" id="{E4B49DDF-63E9-4065-A71E-409BEC866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6" y="88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3" name="Oval 2353">
                <a:extLst>
                  <a:ext uri="{FF2B5EF4-FFF2-40B4-BE49-F238E27FC236}">
                    <a16:creationId xmlns:a16="http://schemas.microsoft.com/office/drawing/2014/main" id="{99CC4B56-98DD-42F8-AFBC-4875626D8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0" y="92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4" name="Oval 2354">
                <a:extLst>
                  <a:ext uri="{FF2B5EF4-FFF2-40B4-BE49-F238E27FC236}">
                    <a16:creationId xmlns:a16="http://schemas.microsoft.com/office/drawing/2014/main" id="{2575A0B5-4FDA-4CB7-A94B-0528CCEE8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" y="972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5" name="Oval 2355">
                <a:extLst>
                  <a:ext uri="{FF2B5EF4-FFF2-40B4-BE49-F238E27FC236}">
                    <a16:creationId xmlns:a16="http://schemas.microsoft.com/office/drawing/2014/main" id="{05423252-707B-426C-8153-4836185F9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4" y="1012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6" name="Oval 2356">
                <a:extLst>
                  <a:ext uri="{FF2B5EF4-FFF2-40B4-BE49-F238E27FC236}">
                    <a16:creationId xmlns:a16="http://schemas.microsoft.com/office/drawing/2014/main" id="{26E6B792-3B67-4454-B7E4-9DDA274BD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74" y="1052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7" name="Oval 2357">
                <a:extLst>
                  <a:ext uri="{FF2B5EF4-FFF2-40B4-BE49-F238E27FC236}">
                    <a16:creationId xmlns:a16="http://schemas.microsoft.com/office/drawing/2014/main" id="{8FDF16C0-C09D-4765-8851-8FECB95D4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7" y="109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8" name="Oval 2358">
                <a:extLst>
                  <a:ext uri="{FF2B5EF4-FFF2-40B4-BE49-F238E27FC236}">
                    <a16:creationId xmlns:a16="http://schemas.microsoft.com/office/drawing/2014/main" id="{E55CE762-2D83-40A3-99CE-DB4069F95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8" y="1132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9" name="Oval 2359">
                <a:extLst>
                  <a:ext uri="{FF2B5EF4-FFF2-40B4-BE49-F238E27FC236}">
                    <a16:creationId xmlns:a16="http://schemas.microsoft.com/office/drawing/2014/main" id="{DA8DE8C6-2AFC-44E5-BC2E-A3C9084C3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8" y="1172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0" name="Oval 2360">
                <a:extLst>
                  <a:ext uri="{FF2B5EF4-FFF2-40B4-BE49-F238E27FC236}">
                    <a16:creationId xmlns:a16="http://schemas.microsoft.com/office/drawing/2014/main" id="{928828DC-8B8D-48ED-85C8-2343CA336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1" y="1212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1" name="Oval 2361">
                <a:extLst>
                  <a:ext uri="{FF2B5EF4-FFF2-40B4-BE49-F238E27FC236}">
                    <a16:creationId xmlns:a16="http://schemas.microsoft.com/office/drawing/2014/main" id="{0F629082-9F87-4108-9746-A56448DA2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2" y="125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2" name="Oval 2362">
                <a:extLst>
                  <a:ext uri="{FF2B5EF4-FFF2-40B4-BE49-F238E27FC236}">
                    <a16:creationId xmlns:a16="http://schemas.microsoft.com/office/drawing/2014/main" id="{C37D4250-824D-4F9D-9796-DE8D916BE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" y="129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3" name="Oval 2363">
                <a:extLst>
                  <a:ext uri="{FF2B5EF4-FFF2-40B4-BE49-F238E27FC236}">
                    <a16:creationId xmlns:a16="http://schemas.microsoft.com/office/drawing/2014/main" id="{88DDCD8E-CCB8-4398-B983-82C907124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5" y="133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4" name="Oval 2364">
                <a:extLst>
                  <a:ext uri="{FF2B5EF4-FFF2-40B4-BE49-F238E27FC236}">
                    <a16:creationId xmlns:a16="http://schemas.microsoft.com/office/drawing/2014/main" id="{CE13789E-6836-41AC-8F02-61C814DA37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" y="137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5" name="Oval 2365">
                <a:extLst>
                  <a:ext uri="{FF2B5EF4-FFF2-40B4-BE49-F238E27FC236}">
                    <a16:creationId xmlns:a16="http://schemas.microsoft.com/office/drawing/2014/main" id="{08EA8C73-9A94-45DC-A3F4-20E8E60B60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9" y="1419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6" name="Oval 2366">
                <a:extLst>
                  <a:ext uri="{FF2B5EF4-FFF2-40B4-BE49-F238E27FC236}">
                    <a16:creationId xmlns:a16="http://schemas.microsoft.com/office/drawing/2014/main" id="{303E181B-14A1-429F-9935-A33886F6B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0" y="1459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7" name="Oval 2367">
                <a:extLst>
                  <a:ext uri="{FF2B5EF4-FFF2-40B4-BE49-F238E27FC236}">
                    <a16:creationId xmlns:a16="http://schemas.microsoft.com/office/drawing/2014/main" id="{3253C3CE-6F5C-4582-8040-90342C25E7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3" y="1499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8" name="Oval 2368">
                <a:extLst>
                  <a:ext uri="{FF2B5EF4-FFF2-40B4-BE49-F238E27FC236}">
                    <a16:creationId xmlns:a16="http://schemas.microsoft.com/office/drawing/2014/main" id="{64D18B3E-6807-48D5-840C-305E5BE95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3" y="153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9" name="Oval 2369">
                <a:extLst>
                  <a:ext uri="{FF2B5EF4-FFF2-40B4-BE49-F238E27FC236}">
                    <a16:creationId xmlns:a16="http://schemas.microsoft.com/office/drawing/2014/main" id="{DF67D3C7-CAC5-47BB-B7DE-66090BE41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4" y="1579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0" name="Oval 2370">
                <a:extLst>
                  <a:ext uri="{FF2B5EF4-FFF2-40B4-BE49-F238E27FC236}">
                    <a16:creationId xmlns:a16="http://schemas.microsoft.com/office/drawing/2014/main" id="{0C96EFE7-FEA0-46BC-A320-FF7E96FB87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7" y="161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1" name="Oval 2371">
                <a:extLst>
                  <a:ext uri="{FF2B5EF4-FFF2-40B4-BE49-F238E27FC236}">
                    <a16:creationId xmlns:a16="http://schemas.microsoft.com/office/drawing/2014/main" id="{3526C40B-0076-42A0-9062-1CEB2EB93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7" y="1659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2" name="Oval 2372">
                <a:extLst>
                  <a:ext uri="{FF2B5EF4-FFF2-40B4-BE49-F238E27FC236}">
                    <a16:creationId xmlns:a16="http://schemas.microsoft.com/office/drawing/2014/main" id="{A9F4A0EB-7A71-443E-8674-260A7F459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1" y="170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3" name="Oval 2373">
                <a:extLst>
                  <a:ext uri="{FF2B5EF4-FFF2-40B4-BE49-F238E27FC236}">
                    <a16:creationId xmlns:a16="http://schemas.microsoft.com/office/drawing/2014/main" id="{0F0B1BAA-636B-4EAE-A72E-424CFD2FC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1" y="174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4" name="Oval 2374">
                <a:extLst>
                  <a:ext uri="{FF2B5EF4-FFF2-40B4-BE49-F238E27FC236}">
                    <a16:creationId xmlns:a16="http://schemas.microsoft.com/office/drawing/2014/main" id="{C744CDFF-FECD-4F5D-917E-62FE0BE91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1" y="1780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5" name="Oval 2375">
                <a:extLst>
                  <a:ext uri="{FF2B5EF4-FFF2-40B4-BE49-F238E27FC236}">
                    <a16:creationId xmlns:a16="http://schemas.microsoft.com/office/drawing/2014/main" id="{36A9F833-A4CB-49C4-ABEA-B02E45090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45" y="182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6" name="Oval 2376">
                <a:extLst>
                  <a:ext uri="{FF2B5EF4-FFF2-40B4-BE49-F238E27FC236}">
                    <a16:creationId xmlns:a16="http://schemas.microsoft.com/office/drawing/2014/main" id="{BC787778-EBF8-4EE1-B854-8D8C2DD9A8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25" y="1860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7" name="Oval 2377">
                <a:extLst>
                  <a:ext uri="{FF2B5EF4-FFF2-40B4-BE49-F238E27FC236}">
                    <a16:creationId xmlns:a16="http://schemas.microsoft.com/office/drawing/2014/main" id="{315F31B1-166F-4762-AC63-EB8EFA6B2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9" y="190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8" name="Oval 2378">
                <a:extLst>
                  <a:ext uri="{FF2B5EF4-FFF2-40B4-BE49-F238E27FC236}">
                    <a16:creationId xmlns:a16="http://schemas.microsoft.com/office/drawing/2014/main" id="{A67CF10E-0D67-43A1-B4B7-2A66B0EB1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9" y="194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9" name="Oval 2379">
                <a:extLst>
                  <a:ext uri="{FF2B5EF4-FFF2-40B4-BE49-F238E27FC236}">
                    <a16:creationId xmlns:a16="http://schemas.microsoft.com/office/drawing/2014/main" id="{B4CC6734-BC8A-4A08-8322-A42AA2605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9" y="1986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0" name="Oval 2380">
                <a:extLst>
                  <a:ext uri="{FF2B5EF4-FFF2-40B4-BE49-F238E27FC236}">
                    <a16:creationId xmlns:a16="http://schemas.microsoft.com/office/drawing/2014/main" id="{310F8212-32F3-4AC2-A82A-43E91EE82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202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1" name="Oval 2381">
                <a:extLst>
                  <a:ext uri="{FF2B5EF4-FFF2-40B4-BE49-F238E27FC236}">
                    <a16:creationId xmlns:a16="http://schemas.microsoft.com/office/drawing/2014/main" id="{29FD2746-48AA-4324-9196-A5E569CFD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3" y="206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2" name="Oval 2382">
                <a:extLst>
                  <a:ext uri="{FF2B5EF4-FFF2-40B4-BE49-F238E27FC236}">
                    <a16:creationId xmlns:a16="http://schemas.microsoft.com/office/drawing/2014/main" id="{253B6F08-3057-40F0-B625-26EC69D1FD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2106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3" name="Oval 2383">
                <a:extLst>
                  <a:ext uri="{FF2B5EF4-FFF2-40B4-BE49-F238E27FC236}">
                    <a16:creationId xmlns:a16="http://schemas.microsoft.com/office/drawing/2014/main" id="{B588E790-73B2-43B3-9CE2-646F01B64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7" y="2146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4" name="Oval 2384">
                <a:extLst>
                  <a:ext uri="{FF2B5EF4-FFF2-40B4-BE49-F238E27FC236}">
                    <a16:creationId xmlns:a16="http://schemas.microsoft.com/office/drawing/2014/main" id="{D3748E60-F51A-4EAB-AD8C-F63CE306C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218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5" name="Oval 2385">
                <a:extLst>
                  <a:ext uri="{FF2B5EF4-FFF2-40B4-BE49-F238E27FC236}">
                    <a16:creationId xmlns:a16="http://schemas.microsoft.com/office/drawing/2014/main" id="{53A64F28-ED95-4A28-AD18-6B80C647F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222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6" name="Oval 2386">
                <a:extLst>
                  <a:ext uri="{FF2B5EF4-FFF2-40B4-BE49-F238E27FC236}">
                    <a16:creationId xmlns:a16="http://schemas.microsoft.com/office/drawing/2014/main" id="{F93FB246-00F1-4260-A684-C83B2BABB1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2273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7" name="Oval 2387">
                <a:extLst>
                  <a:ext uri="{FF2B5EF4-FFF2-40B4-BE49-F238E27FC236}">
                    <a16:creationId xmlns:a16="http://schemas.microsoft.com/office/drawing/2014/main" id="{C7169940-DF42-4AA8-9B2E-D0F07C95A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231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8" name="Oval 2388">
                <a:extLst>
                  <a:ext uri="{FF2B5EF4-FFF2-40B4-BE49-F238E27FC236}">
                    <a16:creationId xmlns:a16="http://schemas.microsoft.com/office/drawing/2014/main" id="{1C999B08-87E6-4837-BF2D-8BFA183ED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2353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9" name="Oval 2389">
                <a:extLst>
                  <a:ext uri="{FF2B5EF4-FFF2-40B4-BE49-F238E27FC236}">
                    <a16:creationId xmlns:a16="http://schemas.microsoft.com/office/drawing/2014/main" id="{89B693BA-03DE-49A8-AE54-935499E77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239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0" name="Freeform 2390">
                <a:extLst>
                  <a:ext uri="{FF2B5EF4-FFF2-40B4-BE49-F238E27FC236}">
                    <a16:creationId xmlns:a16="http://schemas.microsoft.com/office/drawing/2014/main" id="{0DB288C9-AB54-4C84-B10C-E109B1D7E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2433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10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6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1" name="Freeform 2391">
                <a:extLst>
                  <a:ext uri="{FF2B5EF4-FFF2-40B4-BE49-F238E27FC236}">
                    <a16:creationId xmlns:a16="http://schemas.microsoft.com/office/drawing/2014/main" id="{81DE04D0-25F1-4960-BB4A-5855E054F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2433"/>
                <a:ext cx="6" cy="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2" name="Freeform 2392">
                <a:extLst>
                  <a:ext uri="{FF2B5EF4-FFF2-40B4-BE49-F238E27FC236}">
                    <a16:creationId xmlns:a16="http://schemas.microsoft.com/office/drawing/2014/main" id="{0DD89AA4-6F80-4C73-8B1D-A795C2290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2473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1 h 14"/>
                  <a:gd name="T10" fmla="*/ 9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3 w 13"/>
                  <a:gd name="T21" fmla="*/ 12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3" name="Freeform 2393">
                <a:extLst>
                  <a:ext uri="{FF2B5EF4-FFF2-40B4-BE49-F238E27FC236}">
                    <a16:creationId xmlns:a16="http://schemas.microsoft.com/office/drawing/2014/main" id="{5576CE6F-79DC-4967-97F3-247D115C7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2513"/>
                <a:ext cx="94" cy="94"/>
              </a:xfrm>
              <a:custGeom>
                <a:avLst/>
                <a:gdLst>
                  <a:gd name="T0" fmla="*/ 3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9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3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3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4" name="Freeform 2394">
                <a:extLst>
                  <a:ext uri="{FF2B5EF4-FFF2-40B4-BE49-F238E27FC236}">
                    <a16:creationId xmlns:a16="http://schemas.microsoft.com/office/drawing/2014/main" id="{236BDD76-F2AF-4BF9-99C8-9809CE479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2553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5" name="Freeform 2395">
                <a:extLst>
                  <a:ext uri="{FF2B5EF4-FFF2-40B4-BE49-F238E27FC236}">
                    <a16:creationId xmlns:a16="http://schemas.microsoft.com/office/drawing/2014/main" id="{FC9B658D-1F36-423C-87B9-A4979B82C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2593"/>
                <a:ext cx="93" cy="101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7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7 h 15"/>
                  <a:gd name="T22" fmla="*/ 0 w 14"/>
                  <a:gd name="T23" fmla="*/ 7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6" name="Freeform 2396">
                <a:extLst>
                  <a:ext uri="{FF2B5EF4-FFF2-40B4-BE49-F238E27FC236}">
                    <a16:creationId xmlns:a16="http://schemas.microsoft.com/office/drawing/2014/main" id="{5C57DF43-46D9-40E9-8322-34F8A7822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2633"/>
                <a:ext cx="101" cy="101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7" name="Freeform 2397">
                <a:extLst>
                  <a:ext uri="{FF2B5EF4-FFF2-40B4-BE49-F238E27FC236}">
                    <a16:creationId xmlns:a16="http://schemas.microsoft.com/office/drawing/2014/main" id="{44988425-A782-4303-A780-5245D8CF4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2674"/>
                <a:ext cx="101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7 w 15"/>
                  <a:gd name="T5" fmla="*/ 16 h 16"/>
                  <a:gd name="T6" fmla="*/ 11 w 15"/>
                  <a:gd name="T7" fmla="*/ 14 h 16"/>
                  <a:gd name="T8" fmla="*/ 11 w 15"/>
                  <a:gd name="T9" fmla="*/ 14 h 16"/>
                  <a:gd name="T10" fmla="*/ 15 w 15"/>
                  <a:gd name="T11" fmla="*/ 8 h 16"/>
                  <a:gd name="T12" fmla="*/ 14 w 15"/>
                  <a:gd name="T13" fmla="*/ 4 h 16"/>
                  <a:gd name="T14" fmla="*/ 7 w 15"/>
                  <a:gd name="T15" fmla="*/ 0 h 16"/>
                  <a:gd name="T16" fmla="*/ 7 w 15"/>
                  <a:gd name="T17" fmla="*/ 0 h 16"/>
                  <a:gd name="T18" fmla="*/ 3 w 15"/>
                  <a:gd name="T19" fmla="*/ 2 h 16"/>
                  <a:gd name="T20" fmla="*/ 0 w 15"/>
                  <a:gd name="T21" fmla="*/ 8 h 16"/>
                  <a:gd name="T22" fmla="*/ 0 w 15"/>
                  <a:gd name="T23" fmla="*/ 8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8" name="Freeform 2398">
                <a:extLst>
                  <a:ext uri="{FF2B5EF4-FFF2-40B4-BE49-F238E27FC236}">
                    <a16:creationId xmlns:a16="http://schemas.microsoft.com/office/drawing/2014/main" id="{52DDB386-AB6A-47F3-B6C4-55F0F845D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2714"/>
                <a:ext cx="107" cy="106"/>
              </a:xfrm>
              <a:custGeom>
                <a:avLst/>
                <a:gdLst>
                  <a:gd name="T0" fmla="*/ 2 w 16"/>
                  <a:gd name="T1" fmla="*/ 12 h 16"/>
                  <a:gd name="T2" fmla="*/ 8 w 16"/>
                  <a:gd name="T3" fmla="*/ 16 h 16"/>
                  <a:gd name="T4" fmla="*/ 12 w 16"/>
                  <a:gd name="T5" fmla="*/ 15 h 16"/>
                  <a:gd name="T6" fmla="*/ 12 w 16"/>
                  <a:gd name="T7" fmla="*/ 14 h 16"/>
                  <a:gd name="T8" fmla="*/ 16 w 16"/>
                  <a:gd name="T9" fmla="*/ 8 h 16"/>
                  <a:gd name="T10" fmla="*/ 15 w 16"/>
                  <a:gd name="T11" fmla="*/ 4 h 16"/>
                  <a:gd name="T12" fmla="*/ 8 w 16"/>
                  <a:gd name="T13" fmla="*/ 0 h 16"/>
                  <a:gd name="T14" fmla="*/ 8 w 16"/>
                  <a:gd name="T15" fmla="*/ 1 h 16"/>
                  <a:gd name="T16" fmla="*/ 4 w 16"/>
                  <a:gd name="T17" fmla="*/ 2 h 16"/>
                  <a:gd name="T18" fmla="*/ 0 w 16"/>
                  <a:gd name="T19" fmla="*/ 8 h 16"/>
                  <a:gd name="T20" fmla="*/ 0 w 16"/>
                  <a:gd name="T21" fmla="*/ 8 h 16"/>
                  <a:gd name="T22" fmla="*/ 2 w 16"/>
                  <a:gd name="T23" fmla="*/ 12 h 16"/>
                  <a:gd name="T24" fmla="*/ 2 w 16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12"/>
                    </a:move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7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9" name="Freeform 2399">
                <a:extLst>
                  <a:ext uri="{FF2B5EF4-FFF2-40B4-BE49-F238E27FC236}">
                    <a16:creationId xmlns:a16="http://schemas.microsoft.com/office/drawing/2014/main" id="{7AA4600B-09A8-4530-B405-5B71475AC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2760"/>
                <a:ext cx="107" cy="100"/>
              </a:xfrm>
              <a:custGeom>
                <a:avLst/>
                <a:gdLst>
                  <a:gd name="T0" fmla="*/ 0 w 16"/>
                  <a:gd name="T1" fmla="*/ 7 h 15"/>
                  <a:gd name="T2" fmla="*/ 0 w 16"/>
                  <a:gd name="T3" fmla="*/ 8 h 15"/>
                  <a:gd name="T4" fmla="*/ 1 w 16"/>
                  <a:gd name="T5" fmla="*/ 11 h 15"/>
                  <a:gd name="T6" fmla="*/ 2 w 16"/>
                  <a:gd name="T7" fmla="*/ 11 h 15"/>
                  <a:gd name="T8" fmla="*/ 8 w 16"/>
                  <a:gd name="T9" fmla="*/ 15 h 15"/>
                  <a:gd name="T10" fmla="*/ 12 w 16"/>
                  <a:gd name="T11" fmla="*/ 14 h 15"/>
                  <a:gd name="T12" fmla="*/ 11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7 w 16"/>
                  <a:gd name="T21" fmla="*/ 0 h 15"/>
                  <a:gd name="T22" fmla="*/ 4 w 16"/>
                  <a:gd name="T23" fmla="*/ 1 h 15"/>
                  <a:gd name="T24" fmla="*/ 0 w 1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4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0" name="Freeform 2400">
                <a:extLst>
                  <a:ext uri="{FF2B5EF4-FFF2-40B4-BE49-F238E27FC236}">
                    <a16:creationId xmlns:a16="http://schemas.microsoft.com/office/drawing/2014/main" id="{533E26A1-0552-439F-B2FB-5C6B33574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280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1 w 16"/>
                  <a:gd name="T3" fmla="*/ 8 h 16"/>
                  <a:gd name="T4" fmla="*/ 2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9 w 16"/>
                  <a:gd name="T19" fmla="*/ 0 h 16"/>
                  <a:gd name="T20" fmla="*/ 8 w 16"/>
                  <a:gd name="T21" fmla="*/ 0 h 16"/>
                  <a:gd name="T22" fmla="*/ 5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1" y="8"/>
                      <a:pt x="1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1" name="Freeform 2401">
                <a:extLst>
                  <a:ext uri="{FF2B5EF4-FFF2-40B4-BE49-F238E27FC236}">
                    <a16:creationId xmlns:a16="http://schemas.microsoft.com/office/drawing/2014/main" id="{42F1BBDA-AF71-4791-98A6-7ACB4CBE5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284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6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2" name="Freeform 2402">
                <a:extLst>
                  <a:ext uri="{FF2B5EF4-FFF2-40B4-BE49-F238E27FC236}">
                    <a16:creationId xmlns:a16="http://schemas.microsoft.com/office/drawing/2014/main" id="{8CEB2237-05A9-4988-A613-E0DD3C5F7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2880"/>
                <a:ext cx="67" cy="107"/>
              </a:xfrm>
              <a:custGeom>
                <a:avLst/>
                <a:gdLst>
                  <a:gd name="T0" fmla="*/ 7 w 10"/>
                  <a:gd name="T1" fmla="*/ 0 h 16"/>
                  <a:gd name="T2" fmla="*/ 4 w 10"/>
                  <a:gd name="T3" fmla="*/ 1 h 16"/>
                  <a:gd name="T4" fmla="*/ 0 w 10"/>
                  <a:gd name="T5" fmla="*/ 8 h 16"/>
                  <a:gd name="T6" fmla="*/ 0 w 10"/>
                  <a:gd name="T7" fmla="*/ 9 h 16"/>
                  <a:gd name="T8" fmla="*/ 1 w 10"/>
                  <a:gd name="T9" fmla="*/ 12 h 16"/>
                  <a:gd name="T10" fmla="*/ 2 w 10"/>
                  <a:gd name="T11" fmla="*/ 12 h 16"/>
                  <a:gd name="T12" fmla="*/ 9 w 10"/>
                  <a:gd name="T13" fmla="*/ 16 h 16"/>
                  <a:gd name="T14" fmla="*/ 10 w 10"/>
                  <a:gd name="T15" fmla="*/ 16 h 16"/>
                  <a:gd name="T16" fmla="*/ 10 w 10"/>
                  <a:gd name="T17" fmla="*/ 0 h 16"/>
                  <a:gd name="T18" fmla="*/ 8 w 10"/>
                  <a:gd name="T19" fmla="*/ 0 h 16"/>
                  <a:gd name="T20" fmla="*/ 7 w 10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6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3" name="Oval 2403">
                <a:extLst>
                  <a:ext uri="{FF2B5EF4-FFF2-40B4-BE49-F238E27FC236}">
                    <a16:creationId xmlns:a16="http://schemas.microsoft.com/office/drawing/2014/main" id="{A5341315-DC21-4168-B2EC-B81CCA9EC2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" y="886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4" name="Oval 2404">
                <a:extLst>
                  <a:ext uri="{FF2B5EF4-FFF2-40B4-BE49-F238E27FC236}">
                    <a16:creationId xmlns:a16="http://schemas.microsoft.com/office/drawing/2014/main" id="{283EA7BA-4800-4938-BF63-F2C0C1E6E5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6" y="92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5" name="Oval 2405">
                <a:extLst>
                  <a:ext uri="{FF2B5EF4-FFF2-40B4-BE49-F238E27FC236}">
                    <a16:creationId xmlns:a16="http://schemas.microsoft.com/office/drawing/2014/main" id="{68AF79EF-7A85-45D2-9288-D254DEF56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9" y="96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6" name="Oval 2406">
                <a:extLst>
                  <a:ext uri="{FF2B5EF4-FFF2-40B4-BE49-F238E27FC236}">
                    <a16:creationId xmlns:a16="http://schemas.microsoft.com/office/drawing/2014/main" id="{CCE72C1E-BB66-4F6B-A4FA-DF640B8E89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0" y="1006"/>
                <a:ext cx="6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7" name="Oval 2407">
                <a:extLst>
                  <a:ext uri="{FF2B5EF4-FFF2-40B4-BE49-F238E27FC236}">
                    <a16:creationId xmlns:a16="http://schemas.microsoft.com/office/drawing/2014/main" id="{C58DC2C9-2C9C-4487-9E05-AD9AAF6B1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3" y="104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8" name="Oval 2408">
                <a:extLst>
                  <a:ext uri="{FF2B5EF4-FFF2-40B4-BE49-F238E27FC236}">
                    <a16:creationId xmlns:a16="http://schemas.microsoft.com/office/drawing/2014/main" id="{FDE288F8-75FE-4C25-8E59-551CF7574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4" y="108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1" name="Group 2610">
              <a:extLst>
                <a:ext uri="{FF2B5EF4-FFF2-40B4-BE49-F238E27FC236}">
                  <a16:creationId xmlns:a16="http://schemas.microsoft.com/office/drawing/2014/main" id="{7BBAD165-7E5E-4065-B2E7-EC4F847280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58913" y="1533525"/>
              <a:ext cx="6527800" cy="3675062"/>
              <a:chOff x="8919" y="966"/>
              <a:chExt cx="4112" cy="2315"/>
            </a:xfrm>
            <a:grpFill/>
          </p:grpSpPr>
          <p:sp>
            <p:nvSpPr>
              <p:cNvPr id="3789" name="Oval 2410">
                <a:extLst>
                  <a:ext uri="{FF2B5EF4-FFF2-40B4-BE49-F238E27FC236}">
                    <a16:creationId xmlns:a16="http://schemas.microsoft.com/office/drawing/2014/main" id="{6C4DC18C-1810-42D9-AB20-0D9352CD1C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" y="1132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0" name="Oval 2411">
                <a:extLst>
                  <a:ext uri="{FF2B5EF4-FFF2-40B4-BE49-F238E27FC236}">
                    <a16:creationId xmlns:a16="http://schemas.microsoft.com/office/drawing/2014/main" id="{E04FF1AF-6BFA-486C-9C03-AB50AD847D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7" y="1172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1" name="Oval 2412">
                <a:extLst>
                  <a:ext uri="{FF2B5EF4-FFF2-40B4-BE49-F238E27FC236}">
                    <a16:creationId xmlns:a16="http://schemas.microsoft.com/office/drawing/2014/main" id="{96ECDB5A-54F9-4A8A-85D2-410BAA15A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8" y="1212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2" name="Oval 2413">
                <a:extLst>
                  <a:ext uri="{FF2B5EF4-FFF2-40B4-BE49-F238E27FC236}">
                    <a16:creationId xmlns:a16="http://schemas.microsoft.com/office/drawing/2014/main" id="{34BA98FC-688C-4574-9BC1-5C360DCED9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" y="125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3" name="Oval 2414">
                <a:extLst>
                  <a:ext uri="{FF2B5EF4-FFF2-40B4-BE49-F238E27FC236}">
                    <a16:creationId xmlns:a16="http://schemas.microsoft.com/office/drawing/2014/main" id="{2883F136-339C-4411-B28F-8364EF8982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1" y="129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4" name="Oval 2415">
                <a:extLst>
                  <a:ext uri="{FF2B5EF4-FFF2-40B4-BE49-F238E27FC236}">
                    <a16:creationId xmlns:a16="http://schemas.microsoft.com/office/drawing/2014/main" id="{8726A3AF-C3D7-4BDB-8483-4D08ABBBA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2" y="1333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5" name="Oval 2416">
                <a:extLst>
                  <a:ext uri="{FF2B5EF4-FFF2-40B4-BE49-F238E27FC236}">
                    <a16:creationId xmlns:a16="http://schemas.microsoft.com/office/drawing/2014/main" id="{6D29ABCA-ABBD-4F32-B7C9-C3FBDA7D2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5" y="1373"/>
                <a:ext cx="3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6" name="Oval 2417">
                <a:extLst>
                  <a:ext uri="{FF2B5EF4-FFF2-40B4-BE49-F238E27FC236}">
                    <a16:creationId xmlns:a16="http://schemas.microsoft.com/office/drawing/2014/main" id="{DE7FE76B-C0EE-4FFB-B432-2538CC5EE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" y="141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7" name="Oval 2418">
                <a:extLst>
                  <a:ext uri="{FF2B5EF4-FFF2-40B4-BE49-F238E27FC236}">
                    <a16:creationId xmlns:a16="http://schemas.microsoft.com/office/drawing/2014/main" id="{61948D0D-4AEE-42C0-BAED-DC791DD7F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9" y="145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8" name="Oval 2419">
                <a:extLst>
                  <a:ext uri="{FF2B5EF4-FFF2-40B4-BE49-F238E27FC236}">
                    <a16:creationId xmlns:a16="http://schemas.microsoft.com/office/drawing/2014/main" id="{E37DAACA-E15F-4A03-850C-8310EDAC1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9" y="1493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9" name="Oval 2420">
                <a:extLst>
                  <a:ext uri="{FF2B5EF4-FFF2-40B4-BE49-F238E27FC236}">
                    <a16:creationId xmlns:a16="http://schemas.microsoft.com/office/drawing/2014/main" id="{4A88A168-C7D8-41C9-849B-8111E966D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9" y="1539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0" name="Oval 2421">
                <a:extLst>
                  <a:ext uri="{FF2B5EF4-FFF2-40B4-BE49-F238E27FC236}">
                    <a16:creationId xmlns:a16="http://schemas.microsoft.com/office/drawing/2014/main" id="{AF629156-2AA7-4FBE-B507-9F12BE0D3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3" y="1579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1" name="Oval 2422">
                <a:extLst>
                  <a:ext uri="{FF2B5EF4-FFF2-40B4-BE49-F238E27FC236}">
                    <a16:creationId xmlns:a16="http://schemas.microsoft.com/office/drawing/2014/main" id="{21737986-251E-477C-92A9-AC282E2D0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63" y="1619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2" name="Oval 2423">
                <a:extLst>
                  <a:ext uri="{FF2B5EF4-FFF2-40B4-BE49-F238E27FC236}">
                    <a16:creationId xmlns:a16="http://schemas.microsoft.com/office/drawing/2014/main" id="{8398C2FF-68E5-4643-B731-501B6D6D9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7" y="1659"/>
                <a:ext cx="47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3" name="Oval 2424">
                <a:extLst>
                  <a:ext uri="{FF2B5EF4-FFF2-40B4-BE49-F238E27FC236}">
                    <a16:creationId xmlns:a16="http://schemas.microsoft.com/office/drawing/2014/main" id="{DA05C07E-80DA-40DA-AA82-2C47A27BCF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7" y="1700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4" name="Freeform 2425">
                <a:extLst>
                  <a:ext uri="{FF2B5EF4-FFF2-40B4-BE49-F238E27FC236}">
                    <a16:creationId xmlns:a16="http://schemas.microsoft.com/office/drawing/2014/main" id="{A537EA6C-44E1-43A6-81E5-BA426D358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7" y="1740"/>
                <a:ext cx="47" cy="46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4 h 7"/>
                  <a:gd name="T4" fmla="*/ 3 w 7"/>
                  <a:gd name="T5" fmla="*/ 7 h 7"/>
                  <a:gd name="T6" fmla="*/ 7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1" y="0"/>
                      <a:pt x="0" y="1"/>
                      <a:pt x="0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" y="7"/>
                      <a:pt x="7" y="5"/>
                      <a:pt x="7" y="4"/>
                    </a:cubicBezTo>
                    <a:cubicBezTo>
                      <a:pt x="7" y="1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5" name="Oval 2426">
                <a:extLst>
                  <a:ext uri="{FF2B5EF4-FFF2-40B4-BE49-F238E27FC236}">
                    <a16:creationId xmlns:a16="http://schemas.microsoft.com/office/drawing/2014/main" id="{8F92C726-4028-4B76-BCD6-BB5F34F5AB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1" y="178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6" name="Oval 2427">
                <a:extLst>
                  <a:ext uri="{FF2B5EF4-FFF2-40B4-BE49-F238E27FC236}">
                    <a16:creationId xmlns:a16="http://schemas.microsoft.com/office/drawing/2014/main" id="{576CA021-B036-4C3A-AA8D-E3C66C7B4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1" y="1820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7" name="Oval 2428">
                <a:extLst>
                  <a:ext uri="{FF2B5EF4-FFF2-40B4-BE49-F238E27FC236}">
                    <a16:creationId xmlns:a16="http://schemas.microsoft.com/office/drawing/2014/main" id="{5D0F5A83-81FE-40C1-873D-0C1356E98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" y="186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8" name="Oval 2429">
                <a:extLst>
                  <a:ext uri="{FF2B5EF4-FFF2-40B4-BE49-F238E27FC236}">
                    <a16:creationId xmlns:a16="http://schemas.microsoft.com/office/drawing/2014/main" id="{CF8B127A-C57C-4807-8565-2B4994D75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05" y="1900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9" name="Oval 2430">
                <a:extLst>
                  <a:ext uri="{FF2B5EF4-FFF2-40B4-BE49-F238E27FC236}">
                    <a16:creationId xmlns:a16="http://schemas.microsoft.com/office/drawing/2014/main" id="{5407694D-5162-4F2D-8E77-BD29092A9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85" y="1940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0" name="Oval 2431">
                <a:extLst>
                  <a:ext uri="{FF2B5EF4-FFF2-40B4-BE49-F238E27FC236}">
                    <a16:creationId xmlns:a16="http://schemas.microsoft.com/office/drawing/2014/main" id="{9A496C51-55B9-4362-A7C6-14164B195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9" y="1980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1" name="Oval 2432">
                <a:extLst>
                  <a:ext uri="{FF2B5EF4-FFF2-40B4-BE49-F238E27FC236}">
                    <a16:creationId xmlns:a16="http://schemas.microsoft.com/office/drawing/2014/main" id="{4E1217B2-7AC7-46D6-B375-87921EAC2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9" y="2026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2" name="Oval 2433">
                <a:extLst>
                  <a:ext uri="{FF2B5EF4-FFF2-40B4-BE49-F238E27FC236}">
                    <a16:creationId xmlns:a16="http://schemas.microsoft.com/office/drawing/2014/main" id="{9254A02A-6AFD-46BD-AF81-CBC3F88528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2066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3" name="Oval 2434">
                <a:extLst>
                  <a:ext uri="{FF2B5EF4-FFF2-40B4-BE49-F238E27FC236}">
                    <a16:creationId xmlns:a16="http://schemas.microsoft.com/office/drawing/2014/main" id="{9D710B1F-5414-4CE4-B66D-2C48B4667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3" y="2106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4" name="Oval 2435">
                <a:extLst>
                  <a:ext uri="{FF2B5EF4-FFF2-40B4-BE49-F238E27FC236}">
                    <a16:creationId xmlns:a16="http://schemas.microsoft.com/office/drawing/2014/main" id="{CBA076CF-DF63-4154-9BCC-6FFE1D723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2146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5" name="Oval 2436">
                <a:extLst>
                  <a:ext uri="{FF2B5EF4-FFF2-40B4-BE49-F238E27FC236}">
                    <a16:creationId xmlns:a16="http://schemas.microsoft.com/office/drawing/2014/main" id="{59699DD5-2718-4172-A6A9-CD74F6AE0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2187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6" name="Oval 2437">
                <a:extLst>
                  <a:ext uri="{FF2B5EF4-FFF2-40B4-BE49-F238E27FC236}">
                    <a16:creationId xmlns:a16="http://schemas.microsoft.com/office/drawing/2014/main" id="{B9BA2A35-8E88-4502-9C39-0269F8809D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2227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7" name="Oval 2438">
                <a:extLst>
                  <a:ext uri="{FF2B5EF4-FFF2-40B4-BE49-F238E27FC236}">
                    <a16:creationId xmlns:a16="http://schemas.microsoft.com/office/drawing/2014/main" id="{0ADAA7F8-DB05-4476-81D7-7873B22654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226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8" name="Oval 2439">
                <a:extLst>
                  <a:ext uri="{FF2B5EF4-FFF2-40B4-BE49-F238E27FC236}">
                    <a16:creationId xmlns:a16="http://schemas.microsoft.com/office/drawing/2014/main" id="{BB261B76-B7FE-41AC-BF6B-2354E83AD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230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9" name="Oval 2440">
                <a:extLst>
                  <a:ext uri="{FF2B5EF4-FFF2-40B4-BE49-F238E27FC236}">
                    <a16:creationId xmlns:a16="http://schemas.microsoft.com/office/drawing/2014/main" id="{4CF1A811-6BC4-433C-B6E0-D17662079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2347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0" name="Oval 2441">
                <a:extLst>
                  <a:ext uri="{FF2B5EF4-FFF2-40B4-BE49-F238E27FC236}">
                    <a16:creationId xmlns:a16="http://schemas.microsoft.com/office/drawing/2014/main" id="{9FBFC497-9441-4DCA-906E-CA4B2618C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2387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1" name="Oval 2442">
                <a:extLst>
                  <a:ext uri="{FF2B5EF4-FFF2-40B4-BE49-F238E27FC236}">
                    <a16:creationId xmlns:a16="http://schemas.microsoft.com/office/drawing/2014/main" id="{71C6FFE5-C140-483B-8C28-ECFEBD495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2427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2" name="Oval 2443">
                <a:extLst>
                  <a:ext uri="{FF2B5EF4-FFF2-40B4-BE49-F238E27FC236}">
                    <a16:creationId xmlns:a16="http://schemas.microsoft.com/office/drawing/2014/main" id="{91EFE318-F691-4A6C-9DD6-7167B000B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2467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3" name="Oval 2444">
                <a:extLst>
                  <a:ext uri="{FF2B5EF4-FFF2-40B4-BE49-F238E27FC236}">
                    <a16:creationId xmlns:a16="http://schemas.microsoft.com/office/drawing/2014/main" id="{DE223CE9-9995-4672-B076-D3148511DC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2513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4" name="Freeform 2445">
                <a:extLst>
                  <a:ext uri="{FF2B5EF4-FFF2-40B4-BE49-F238E27FC236}">
                    <a16:creationId xmlns:a16="http://schemas.microsoft.com/office/drawing/2014/main" id="{847E8A31-0665-41DC-8D4D-5511D44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2553"/>
                <a:ext cx="86" cy="87"/>
              </a:xfrm>
              <a:custGeom>
                <a:avLst/>
                <a:gdLst>
                  <a:gd name="T0" fmla="*/ 6 w 13"/>
                  <a:gd name="T1" fmla="*/ 13 h 13"/>
                  <a:gd name="T2" fmla="*/ 12 w 13"/>
                  <a:gd name="T3" fmla="*/ 10 h 13"/>
                  <a:gd name="T4" fmla="*/ 12 w 13"/>
                  <a:gd name="T5" fmla="*/ 9 h 13"/>
                  <a:gd name="T6" fmla="*/ 13 w 13"/>
                  <a:gd name="T7" fmla="*/ 6 h 13"/>
                  <a:gd name="T8" fmla="*/ 10 w 13"/>
                  <a:gd name="T9" fmla="*/ 1 h 13"/>
                  <a:gd name="T10" fmla="*/ 9 w 13"/>
                  <a:gd name="T11" fmla="*/ 0 h 13"/>
                  <a:gd name="T12" fmla="*/ 6 w 13"/>
                  <a:gd name="T13" fmla="*/ 0 h 13"/>
                  <a:gd name="T14" fmla="*/ 0 w 13"/>
                  <a:gd name="T15" fmla="*/ 6 h 13"/>
                  <a:gd name="T16" fmla="*/ 3 w 13"/>
                  <a:gd name="T17" fmla="*/ 12 h 13"/>
                  <a:gd name="T18" fmla="*/ 3 w 13"/>
                  <a:gd name="T19" fmla="*/ 12 h 13"/>
                  <a:gd name="T20" fmla="*/ 6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9" y="13"/>
                      <a:pt x="10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6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5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5" name="Freeform 2446">
                <a:extLst>
                  <a:ext uri="{FF2B5EF4-FFF2-40B4-BE49-F238E27FC236}">
                    <a16:creationId xmlns:a16="http://schemas.microsoft.com/office/drawing/2014/main" id="{5E34FFE0-9182-4DDC-A50D-0A35A6A58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2593"/>
                <a:ext cx="94" cy="94"/>
              </a:xfrm>
              <a:custGeom>
                <a:avLst/>
                <a:gdLst>
                  <a:gd name="T0" fmla="*/ 12 w 14"/>
                  <a:gd name="T1" fmla="*/ 11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1 w 14"/>
                  <a:gd name="T15" fmla="*/ 4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1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6" name="Freeform 2447">
                <a:extLst>
                  <a:ext uri="{FF2B5EF4-FFF2-40B4-BE49-F238E27FC236}">
                    <a16:creationId xmlns:a16="http://schemas.microsoft.com/office/drawing/2014/main" id="{9DB4926B-D9E4-4B46-B899-328486704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2633"/>
                <a:ext cx="94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7" name="Freeform 2448">
                <a:extLst>
                  <a:ext uri="{FF2B5EF4-FFF2-40B4-BE49-F238E27FC236}">
                    <a16:creationId xmlns:a16="http://schemas.microsoft.com/office/drawing/2014/main" id="{D032A191-A6E3-469F-ABF5-086591272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2674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8" name="Freeform 2449">
                <a:extLst>
                  <a:ext uri="{FF2B5EF4-FFF2-40B4-BE49-F238E27FC236}">
                    <a16:creationId xmlns:a16="http://schemas.microsoft.com/office/drawing/2014/main" id="{FA062239-67AD-43FB-BFD0-B3BDE141F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2714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9" name="Freeform 2450">
                <a:extLst>
                  <a:ext uri="{FF2B5EF4-FFF2-40B4-BE49-F238E27FC236}">
                    <a16:creationId xmlns:a16="http://schemas.microsoft.com/office/drawing/2014/main" id="{41AAE203-9B91-4D33-ADD3-B0C267045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2754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2 w 16"/>
                  <a:gd name="T3" fmla="*/ 14 h 15"/>
                  <a:gd name="T4" fmla="*/ 16 w 16"/>
                  <a:gd name="T5" fmla="*/ 8 h 15"/>
                  <a:gd name="T6" fmla="*/ 14 w 16"/>
                  <a:gd name="T7" fmla="*/ 4 h 15"/>
                  <a:gd name="T8" fmla="*/ 8 w 16"/>
                  <a:gd name="T9" fmla="*/ 0 h 15"/>
                  <a:gd name="T10" fmla="*/ 8 w 16"/>
                  <a:gd name="T11" fmla="*/ 0 h 15"/>
                  <a:gd name="T12" fmla="*/ 4 w 16"/>
                  <a:gd name="T13" fmla="*/ 2 h 15"/>
                  <a:gd name="T14" fmla="*/ 1 w 16"/>
                  <a:gd name="T15" fmla="*/ 7 h 15"/>
                  <a:gd name="T16" fmla="*/ 0 w 16"/>
                  <a:gd name="T17" fmla="*/ 8 h 15"/>
                  <a:gd name="T18" fmla="*/ 2 w 16"/>
                  <a:gd name="T19" fmla="*/ 12 h 15"/>
                  <a:gd name="T20" fmla="*/ 8 w 16"/>
                  <a:gd name="T21" fmla="*/ 15 h 15"/>
                  <a:gd name="T22" fmla="*/ 8 w 16"/>
                  <a:gd name="T23" fmla="*/ 15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0" name="Freeform 2451">
                <a:extLst>
                  <a:ext uri="{FF2B5EF4-FFF2-40B4-BE49-F238E27FC236}">
                    <a16:creationId xmlns:a16="http://schemas.microsoft.com/office/drawing/2014/main" id="{4E762C28-B9EF-4D83-987C-8D171EF60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2794"/>
                <a:ext cx="100" cy="106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8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0 w 15"/>
                  <a:gd name="T15" fmla="*/ 8 h 16"/>
                  <a:gd name="T16" fmla="*/ 1 w 15"/>
                  <a:gd name="T17" fmla="*/ 12 h 16"/>
                  <a:gd name="T18" fmla="*/ 2 w 15"/>
                  <a:gd name="T19" fmla="*/ 12 h 16"/>
                  <a:gd name="T20" fmla="*/ 8 w 15"/>
                  <a:gd name="T21" fmla="*/ 16 h 16"/>
                  <a:gd name="T22" fmla="*/ 12 w 15"/>
                  <a:gd name="T23" fmla="*/ 15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1" name="Freeform 2452">
                <a:extLst>
                  <a:ext uri="{FF2B5EF4-FFF2-40B4-BE49-F238E27FC236}">
                    <a16:creationId xmlns:a16="http://schemas.microsoft.com/office/drawing/2014/main" id="{ED272EC4-3BB3-45D1-B0F4-EADAA5FAB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2834"/>
                <a:ext cx="100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0 w 15"/>
                  <a:gd name="T15" fmla="*/ 9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2" name="Freeform 2453">
                <a:extLst>
                  <a:ext uri="{FF2B5EF4-FFF2-40B4-BE49-F238E27FC236}">
                    <a16:creationId xmlns:a16="http://schemas.microsoft.com/office/drawing/2014/main" id="{4C205DFB-8C3E-4968-9611-79A2D8E4A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2880"/>
                <a:ext cx="107" cy="100"/>
              </a:xfrm>
              <a:custGeom>
                <a:avLst/>
                <a:gdLst>
                  <a:gd name="T0" fmla="*/ 0 w 16"/>
                  <a:gd name="T1" fmla="*/ 7 h 15"/>
                  <a:gd name="T2" fmla="*/ 0 w 16"/>
                  <a:gd name="T3" fmla="*/ 8 h 15"/>
                  <a:gd name="T4" fmla="*/ 2 w 16"/>
                  <a:gd name="T5" fmla="*/ 11 h 15"/>
                  <a:gd name="T6" fmla="*/ 2 w 16"/>
                  <a:gd name="T7" fmla="*/ 11 h 15"/>
                  <a:gd name="T8" fmla="*/ 9 w 16"/>
                  <a:gd name="T9" fmla="*/ 15 h 15"/>
                  <a:gd name="T10" fmla="*/ 12 w 16"/>
                  <a:gd name="T11" fmla="*/ 14 h 15"/>
                  <a:gd name="T12" fmla="*/ 12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8 w 16"/>
                  <a:gd name="T21" fmla="*/ 0 h 15"/>
                  <a:gd name="T22" fmla="*/ 4 w 16"/>
                  <a:gd name="T23" fmla="*/ 1 h 15"/>
                  <a:gd name="T24" fmla="*/ 0 w 16"/>
                  <a:gd name="T2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3" name="Freeform 2454">
                <a:extLst>
                  <a:ext uri="{FF2B5EF4-FFF2-40B4-BE49-F238E27FC236}">
                    <a16:creationId xmlns:a16="http://schemas.microsoft.com/office/drawing/2014/main" id="{45EF0567-2D99-46DC-B07A-8A64AD65E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292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4" name="Freeform 2455">
                <a:extLst>
                  <a:ext uri="{FF2B5EF4-FFF2-40B4-BE49-F238E27FC236}">
                    <a16:creationId xmlns:a16="http://schemas.microsoft.com/office/drawing/2014/main" id="{F446C82E-84D2-4E08-A89D-B8AF60F7F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2960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0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5" name="Freeform 2456">
                <a:extLst>
                  <a:ext uri="{FF2B5EF4-FFF2-40B4-BE49-F238E27FC236}">
                    <a16:creationId xmlns:a16="http://schemas.microsoft.com/office/drawing/2014/main" id="{16399FF1-F584-45C1-B3B0-F04E26F0D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3007"/>
                <a:ext cx="33" cy="73"/>
              </a:xfrm>
              <a:custGeom>
                <a:avLst/>
                <a:gdLst>
                  <a:gd name="T0" fmla="*/ 0 w 5"/>
                  <a:gd name="T1" fmla="*/ 7 h 11"/>
                  <a:gd name="T2" fmla="*/ 0 w 5"/>
                  <a:gd name="T3" fmla="*/ 8 h 11"/>
                  <a:gd name="T4" fmla="*/ 1 w 5"/>
                  <a:gd name="T5" fmla="*/ 11 h 11"/>
                  <a:gd name="T6" fmla="*/ 2 w 5"/>
                  <a:gd name="T7" fmla="*/ 11 h 11"/>
                  <a:gd name="T8" fmla="*/ 5 w 5"/>
                  <a:gd name="T9" fmla="*/ 11 h 11"/>
                  <a:gd name="T10" fmla="*/ 5 w 5"/>
                  <a:gd name="T11" fmla="*/ 0 h 11"/>
                  <a:gd name="T12" fmla="*/ 5 w 5"/>
                  <a:gd name="T13" fmla="*/ 0 h 11"/>
                  <a:gd name="T14" fmla="*/ 0 w 5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0" y="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4" y="11"/>
                      <a:pt x="5" y="1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6" name="Oval 2457">
                <a:extLst>
                  <a:ext uri="{FF2B5EF4-FFF2-40B4-BE49-F238E27FC236}">
                    <a16:creationId xmlns:a16="http://schemas.microsoft.com/office/drawing/2014/main" id="{3EC2CA64-F4A6-4E9D-BB20-6C8F96F3C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26" y="9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7" name="Oval 2458">
                <a:extLst>
                  <a:ext uri="{FF2B5EF4-FFF2-40B4-BE49-F238E27FC236}">
                    <a16:creationId xmlns:a16="http://schemas.microsoft.com/office/drawing/2014/main" id="{A1DA6A74-511C-47C8-A55E-04D6A24A5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9" y="100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8" name="Oval 2459">
                <a:extLst>
                  <a:ext uri="{FF2B5EF4-FFF2-40B4-BE49-F238E27FC236}">
                    <a16:creationId xmlns:a16="http://schemas.microsoft.com/office/drawing/2014/main" id="{6EA70B29-0039-40DB-8222-17D738D666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9" y="104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9" name="Oval 2460">
                <a:extLst>
                  <a:ext uri="{FF2B5EF4-FFF2-40B4-BE49-F238E27FC236}">
                    <a16:creationId xmlns:a16="http://schemas.microsoft.com/office/drawing/2014/main" id="{6EC09426-FFC3-47FE-B12A-1D5C9C7608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0" y="108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0" name="Oval 2461">
                <a:extLst>
                  <a:ext uri="{FF2B5EF4-FFF2-40B4-BE49-F238E27FC236}">
                    <a16:creationId xmlns:a16="http://schemas.microsoft.com/office/drawing/2014/main" id="{74ACDAAE-2F9B-4849-A17C-413250B8FF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33" y="112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1" name="Oval 2462">
                <a:extLst>
                  <a:ext uri="{FF2B5EF4-FFF2-40B4-BE49-F238E27FC236}">
                    <a16:creationId xmlns:a16="http://schemas.microsoft.com/office/drawing/2014/main" id="{09DE118B-B77B-436B-985E-757C60168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3" y="116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2" name="Oval 2463">
                <a:extLst>
                  <a:ext uri="{FF2B5EF4-FFF2-40B4-BE49-F238E27FC236}">
                    <a16:creationId xmlns:a16="http://schemas.microsoft.com/office/drawing/2014/main" id="{7F0251F8-52F7-402D-A0DD-BAEC32C87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4" y="120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3" name="Oval 2464">
                <a:extLst>
                  <a:ext uri="{FF2B5EF4-FFF2-40B4-BE49-F238E27FC236}">
                    <a16:creationId xmlns:a16="http://schemas.microsoft.com/office/drawing/2014/main" id="{FE2791FF-DFD6-4F53-A8D9-F610EBC25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7" y="124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4" name="Oval 2465">
                <a:extLst>
                  <a:ext uri="{FF2B5EF4-FFF2-40B4-BE49-F238E27FC236}">
                    <a16:creationId xmlns:a16="http://schemas.microsoft.com/office/drawing/2014/main" id="{D911421B-C2EB-4A36-B33D-1E2450B11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7" y="1293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5" name="Oval 2466">
                <a:extLst>
                  <a:ext uri="{FF2B5EF4-FFF2-40B4-BE49-F238E27FC236}">
                    <a16:creationId xmlns:a16="http://schemas.microsoft.com/office/drawing/2014/main" id="{4B006698-24F5-4208-A0CB-2FE24B24A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1" y="1333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6" name="Oval 2467">
                <a:extLst>
                  <a:ext uri="{FF2B5EF4-FFF2-40B4-BE49-F238E27FC236}">
                    <a16:creationId xmlns:a16="http://schemas.microsoft.com/office/drawing/2014/main" id="{4F32925A-7879-4BF8-858F-B14D73C8A2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1" y="1373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7" name="Oval 2468">
                <a:extLst>
                  <a:ext uri="{FF2B5EF4-FFF2-40B4-BE49-F238E27FC236}">
                    <a16:creationId xmlns:a16="http://schemas.microsoft.com/office/drawing/2014/main" id="{5090A05E-2511-49E1-ADAA-D5D575F23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1" y="1413"/>
                <a:ext cx="21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8" name="Oval 2469">
                <a:extLst>
                  <a:ext uri="{FF2B5EF4-FFF2-40B4-BE49-F238E27FC236}">
                    <a16:creationId xmlns:a16="http://schemas.microsoft.com/office/drawing/2014/main" id="{1FFE5427-3BD7-4DB3-9465-01BB04BA4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5" y="145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9" name="Oval 2470">
                <a:extLst>
                  <a:ext uri="{FF2B5EF4-FFF2-40B4-BE49-F238E27FC236}">
                    <a16:creationId xmlns:a16="http://schemas.microsoft.com/office/drawing/2014/main" id="{C47E54AC-23B6-4D28-AB13-A07AE43BB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" y="149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0" name="Oval 2471">
                <a:extLst>
                  <a:ext uri="{FF2B5EF4-FFF2-40B4-BE49-F238E27FC236}">
                    <a16:creationId xmlns:a16="http://schemas.microsoft.com/office/drawing/2014/main" id="{985009A4-C47E-42C8-BA75-F85C78FAE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9" y="153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1" name="Oval 2472">
                <a:extLst>
                  <a:ext uri="{FF2B5EF4-FFF2-40B4-BE49-F238E27FC236}">
                    <a16:creationId xmlns:a16="http://schemas.microsoft.com/office/drawing/2014/main" id="{89FFB42A-75E3-4E52-B87F-644DE95FA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9" y="157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2" name="Oval 2473">
                <a:extLst>
                  <a:ext uri="{FF2B5EF4-FFF2-40B4-BE49-F238E27FC236}">
                    <a16:creationId xmlns:a16="http://schemas.microsoft.com/office/drawing/2014/main" id="{16375EBA-4A36-4ED2-ACC9-7FD2E151C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3" y="161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3" name="Oval 2474">
                <a:extLst>
                  <a:ext uri="{FF2B5EF4-FFF2-40B4-BE49-F238E27FC236}">
                    <a16:creationId xmlns:a16="http://schemas.microsoft.com/office/drawing/2014/main" id="{C41BD4C6-7D96-430F-B783-23CA748209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43" y="165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4" name="Oval 2475">
                <a:extLst>
                  <a:ext uri="{FF2B5EF4-FFF2-40B4-BE49-F238E27FC236}">
                    <a16:creationId xmlns:a16="http://schemas.microsoft.com/office/drawing/2014/main" id="{A701F82C-227F-49AA-99BE-52CCED48F0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3" y="169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5" name="Oval 2476">
                <a:extLst>
                  <a:ext uri="{FF2B5EF4-FFF2-40B4-BE49-F238E27FC236}">
                    <a16:creationId xmlns:a16="http://schemas.microsoft.com/office/drawing/2014/main" id="{D9745E5C-6874-412A-9ECF-11374D7C2E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1740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6" name="Oval 2477">
                <a:extLst>
                  <a:ext uri="{FF2B5EF4-FFF2-40B4-BE49-F238E27FC236}">
                    <a16:creationId xmlns:a16="http://schemas.microsoft.com/office/drawing/2014/main" id="{006E9D27-E72D-4DD7-A342-A5AE798EE1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7" y="1780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7" name="Oval 2478">
                <a:extLst>
                  <a:ext uri="{FF2B5EF4-FFF2-40B4-BE49-F238E27FC236}">
                    <a16:creationId xmlns:a16="http://schemas.microsoft.com/office/drawing/2014/main" id="{700C5732-DC97-466A-901B-4F744945C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0" y="1820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8" name="Oval 2479">
                <a:extLst>
                  <a:ext uri="{FF2B5EF4-FFF2-40B4-BE49-F238E27FC236}">
                    <a16:creationId xmlns:a16="http://schemas.microsoft.com/office/drawing/2014/main" id="{AC2A716A-C51D-4ED8-B90A-BB1CDF97A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1" y="1860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9" name="Oval 2480">
                <a:extLst>
                  <a:ext uri="{FF2B5EF4-FFF2-40B4-BE49-F238E27FC236}">
                    <a16:creationId xmlns:a16="http://schemas.microsoft.com/office/drawing/2014/main" id="{C9E69B23-1F06-400A-AC99-385137227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1" y="1900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0" name="Oval 2481">
                <a:extLst>
                  <a:ext uri="{FF2B5EF4-FFF2-40B4-BE49-F238E27FC236}">
                    <a16:creationId xmlns:a16="http://schemas.microsoft.com/office/drawing/2014/main" id="{43C85952-474D-45E1-96C4-E38D31572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84" y="194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1" name="Oval 2482">
                <a:extLst>
                  <a:ext uri="{FF2B5EF4-FFF2-40B4-BE49-F238E27FC236}">
                    <a16:creationId xmlns:a16="http://schemas.microsoft.com/office/drawing/2014/main" id="{8AA2742F-76D1-447B-A930-46F0B15CE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5" y="198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2" name="Oval 2483">
                <a:extLst>
                  <a:ext uri="{FF2B5EF4-FFF2-40B4-BE49-F238E27FC236}">
                    <a16:creationId xmlns:a16="http://schemas.microsoft.com/office/drawing/2014/main" id="{C2E413B1-58E9-41B9-9065-52D55E366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202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3" name="Oval 2484">
                <a:extLst>
                  <a:ext uri="{FF2B5EF4-FFF2-40B4-BE49-F238E27FC236}">
                    <a16:creationId xmlns:a16="http://schemas.microsoft.com/office/drawing/2014/main" id="{052C5B5B-677B-48EB-B150-487919631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8" y="2060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4" name="Oval 2485">
                <a:extLst>
                  <a:ext uri="{FF2B5EF4-FFF2-40B4-BE49-F238E27FC236}">
                    <a16:creationId xmlns:a16="http://schemas.microsoft.com/office/drawing/2014/main" id="{145EED9B-B85C-4113-B3BE-1DFF394FD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9" y="2100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5" name="Oval 2486">
                <a:extLst>
                  <a:ext uri="{FF2B5EF4-FFF2-40B4-BE49-F238E27FC236}">
                    <a16:creationId xmlns:a16="http://schemas.microsoft.com/office/drawing/2014/main" id="{ACAE3162-52D0-4A1D-B795-6D81E8452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2146"/>
                <a:ext cx="67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6" name="Oval 2487">
                <a:extLst>
                  <a:ext uri="{FF2B5EF4-FFF2-40B4-BE49-F238E27FC236}">
                    <a16:creationId xmlns:a16="http://schemas.microsoft.com/office/drawing/2014/main" id="{B42684ED-B669-4B81-8F8C-0A65981D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3" y="2187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7" name="Oval 2488">
                <a:extLst>
                  <a:ext uri="{FF2B5EF4-FFF2-40B4-BE49-F238E27FC236}">
                    <a16:creationId xmlns:a16="http://schemas.microsoft.com/office/drawing/2014/main" id="{5B38D260-BA3B-44A5-879A-65DEA4F125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2227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8" name="Oval 2489">
                <a:extLst>
                  <a:ext uri="{FF2B5EF4-FFF2-40B4-BE49-F238E27FC236}">
                    <a16:creationId xmlns:a16="http://schemas.microsoft.com/office/drawing/2014/main" id="{085A95CE-B71E-490C-969F-FA50B4581F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226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9" name="Oval 2490">
                <a:extLst>
                  <a:ext uri="{FF2B5EF4-FFF2-40B4-BE49-F238E27FC236}">
                    <a16:creationId xmlns:a16="http://schemas.microsoft.com/office/drawing/2014/main" id="{F17B962B-04FB-4AC0-B72F-2F031B0511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2307"/>
                <a:ext cx="66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0" name="Oval 2491">
                <a:extLst>
                  <a:ext uri="{FF2B5EF4-FFF2-40B4-BE49-F238E27FC236}">
                    <a16:creationId xmlns:a16="http://schemas.microsoft.com/office/drawing/2014/main" id="{C3314CF3-9A7E-4171-9AAF-2E0B73FDE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2347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1" name="Oval 2492">
                <a:extLst>
                  <a:ext uri="{FF2B5EF4-FFF2-40B4-BE49-F238E27FC236}">
                    <a16:creationId xmlns:a16="http://schemas.microsoft.com/office/drawing/2014/main" id="{9E45D2F9-81CF-4E90-BC2A-7C9A50175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2387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2" name="Oval 2493">
                <a:extLst>
                  <a:ext uri="{FF2B5EF4-FFF2-40B4-BE49-F238E27FC236}">
                    <a16:creationId xmlns:a16="http://schemas.microsoft.com/office/drawing/2014/main" id="{CCBFD8BB-5561-4F2F-8C6F-A44E49266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242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3" name="Oval 2494">
                <a:extLst>
                  <a:ext uri="{FF2B5EF4-FFF2-40B4-BE49-F238E27FC236}">
                    <a16:creationId xmlns:a16="http://schemas.microsoft.com/office/drawing/2014/main" id="{08132DA8-BEC4-44B3-A085-CFD13A436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246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4" name="Oval 2495">
                <a:extLst>
                  <a:ext uri="{FF2B5EF4-FFF2-40B4-BE49-F238E27FC236}">
                    <a16:creationId xmlns:a16="http://schemas.microsoft.com/office/drawing/2014/main" id="{D8B8DCEB-187B-4753-B2FF-5DEE07E509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2507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5" name="Oval 2496">
                <a:extLst>
                  <a:ext uri="{FF2B5EF4-FFF2-40B4-BE49-F238E27FC236}">
                    <a16:creationId xmlns:a16="http://schemas.microsoft.com/office/drawing/2014/main" id="{5CA54463-231E-4566-9286-B7B709AD7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2547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6" name="Oval 2497">
                <a:extLst>
                  <a:ext uri="{FF2B5EF4-FFF2-40B4-BE49-F238E27FC236}">
                    <a16:creationId xmlns:a16="http://schemas.microsoft.com/office/drawing/2014/main" id="{BF0F6BD2-4674-4F17-8959-BDC9CE1A8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8" y="25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7" name="Freeform 2498">
                <a:extLst>
                  <a:ext uri="{FF2B5EF4-FFF2-40B4-BE49-F238E27FC236}">
                    <a16:creationId xmlns:a16="http://schemas.microsoft.com/office/drawing/2014/main" id="{E5266AAC-6F0C-41D3-9C3C-5A71CC1E6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2633"/>
                <a:ext cx="93" cy="87"/>
              </a:xfrm>
              <a:custGeom>
                <a:avLst/>
                <a:gdLst>
                  <a:gd name="T0" fmla="*/ 14 w 14"/>
                  <a:gd name="T1" fmla="*/ 6 h 13"/>
                  <a:gd name="T2" fmla="*/ 10 w 14"/>
                  <a:gd name="T3" fmla="*/ 0 h 13"/>
                  <a:gd name="T4" fmla="*/ 10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2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8" name="Freeform 2499">
                <a:extLst>
                  <a:ext uri="{FF2B5EF4-FFF2-40B4-BE49-F238E27FC236}">
                    <a16:creationId xmlns:a16="http://schemas.microsoft.com/office/drawing/2014/main" id="{DB4D5990-05A3-46A4-BF34-30A8CAEDE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26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9" name="Freeform 2500">
                <a:extLst>
                  <a:ext uri="{FF2B5EF4-FFF2-40B4-BE49-F238E27FC236}">
                    <a16:creationId xmlns:a16="http://schemas.microsoft.com/office/drawing/2014/main" id="{FB5C4556-C2DF-482A-99C9-7FAB9CAEF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2674"/>
                <a:ext cx="94" cy="86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6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6 h 13"/>
                  <a:gd name="T20" fmla="*/ 3 w 14"/>
                  <a:gd name="T21" fmla="*/ 12 h 13"/>
                  <a:gd name="T22" fmla="*/ 4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6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0" name="Freeform 2501">
                <a:extLst>
                  <a:ext uri="{FF2B5EF4-FFF2-40B4-BE49-F238E27FC236}">
                    <a16:creationId xmlns:a16="http://schemas.microsoft.com/office/drawing/2014/main" id="{544FBC94-A785-49A5-B546-C1EBE60E4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2714"/>
                <a:ext cx="100" cy="93"/>
              </a:xfrm>
              <a:custGeom>
                <a:avLst/>
                <a:gdLst>
                  <a:gd name="T0" fmla="*/ 3 w 15"/>
                  <a:gd name="T1" fmla="*/ 12 h 14"/>
                  <a:gd name="T2" fmla="*/ 6 w 15"/>
                  <a:gd name="T3" fmla="*/ 13 h 14"/>
                  <a:gd name="T4" fmla="*/ 8 w 15"/>
                  <a:gd name="T5" fmla="*/ 14 h 14"/>
                  <a:gd name="T6" fmla="*/ 12 w 15"/>
                  <a:gd name="T7" fmla="*/ 12 h 14"/>
                  <a:gd name="T8" fmla="*/ 14 w 15"/>
                  <a:gd name="T9" fmla="*/ 8 h 14"/>
                  <a:gd name="T10" fmla="*/ 15 w 15"/>
                  <a:gd name="T11" fmla="*/ 7 h 14"/>
                  <a:gd name="T12" fmla="*/ 13 w 15"/>
                  <a:gd name="T13" fmla="*/ 2 h 14"/>
                  <a:gd name="T14" fmla="*/ 9 w 15"/>
                  <a:gd name="T15" fmla="*/ 0 h 14"/>
                  <a:gd name="T16" fmla="*/ 8 w 15"/>
                  <a:gd name="T17" fmla="*/ 0 h 14"/>
                  <a:gd name="T18" fmla="*/ 2 w 15"/>
                  <a:gd name="T19" fmla="*/ 2 h 14"/>
                  <a:gd name="T20" fmla="*/ 1 w 15"/>
                  <a:gd name="T21" fmla="*/ 5 h 14"/>
                  <a:gd name="T22" fmla="*/ 0 w 15"/>
                  <a:gd name="T23" fmla="*/ 7 h 14"/>
                  <a:gd name="T24" fmla="*/ 3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3" y="12"/>
                    </a:moveTo>
                    <a:cubicBezTo>
                      <a:pt x="4" y="12"/>
                      <a:pt x="5" y="13"/>
                      <a:pt x="6" y="13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1" name="Freeform 2502">
                <a:extLst>
                  <a:ext uri="{FF2B5EF4-FFF2-40B4-BE49-F238E27FC236}">
                    <a16:creationId xmlns:a16="http://schemas.microsoft.com/office/drawing/2014/main" id="{7D039B9A-785B-4B02-A71C-543D1F3EB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2754"/>
                <a:ext cx="93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2" name="Freeform 2503">
                <a:extLst>
                  <a:ext uri="{FF2B5EF4-FFF2-40B4-BE49-F238E27FC236}">
                    <a16:creationId xmlns:a16="http://schemas.microsoft.com/office/drawing/2014/main" id="{86C210AF-B68B-449B-A2B1-75839FB28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2794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3" name="Freeform 2504">
                <a:extLst>
                  <a:ext uri="{FF2B5EF4-FFF2-40B4-BE49-F238E27FC236}">
                    <a16:creationId xmlns:a16="http://schemas.microsoft.com/office/drawing/2014/main" id="{0E5FE76A-B52B-4210-A58A-295E2BFFF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2834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4" name="Freeform 2505">
                <a:extLst>
                  <a:ext uri="{FF2B5EF4-FFF2-40B4-BE49-F238E27FC236}">
                    <a16:creationId xmlns:a16="http://schemas.microsoft.com/office/drawing/2014/main" id="{40A9ACCF-E168-4171-BF25-82693CD5F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2874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8 h 15"/>
                  <a:gd name="T12" fmla="*/ 14 w 15"/>
                  <a:gd name="T13" fmla="*/ 4 h 15"/>
                  <a:gd name="T14" fmla="*/ 8 w 15"/>
                  <a:gd name="T15" fmla="*/ 0 h 15"/>
                  <a:gd name="T16" fmla="*/ 7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5" name="Freeform 2506">
                <a:extLst>
                  <a:ext uri="{FF2B5EF4-FFF2-40B4-BE49-F238E27FC236}">
                    <a16:creationId xmlns:a16="http://schemas.microsoft.com/office/drawing/2014/main" id="{E1E08785-5802-4DAF-9C59-DE2E23F76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2914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8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6" name="Freeform 2507">
                <a:extLst>
                  <a:ext uri="{FF2B5EF4-FFF2-40B4-BE49-F238E27FC236}">
                    <a16:creationId xmlns:a16="http://schemas.microsoft.com/office/drawing/2014/main" id="{FC8766E6-C7F2-4CAD-B176-AF90D8347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2954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8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8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7" name="Freeform 2508">
                <a:extLst>
                  <a:ext uri="{FF2B5EF4-FFF2-40B4-BE49-F238E27FC236}">
                    <a16:creationId xmlns:a16="http://schemas.microsoft.com/office/drawing/2014/main" id="{2D2E4A98-3623-4858-9269-7CA4AE430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2994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1 w 16"/>
                  <a:gd name="T17" fmla="*/ 16 h 16"/>
                  <a:gd name="T18" fmla="*/ 11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6"/>
                      <a:pt x="15" y="6"/>
                      <a:pt x="15" y="5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8" name="Freeform 2509">
                <a:extLst>
                  <a:ext uri="{FF2B5EF4-FFF2-40B4-BE49-F238E27FC236}">
                    <a16:creationId xmlns:a16="http://schemas.microsoft.com/office/drawing/2014/main" id="{9F2D9F5F-8334-4DDE-903E-E7AF02BED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3034"/>
                <a:ext cx="114" cy="113"/>
              </a:xfrm>
              <a:custGeom>
                <a:avLst/>
                <a:gdLst>
                  <a:gd name="T0" fmla="*/ 9 w 17"/>
                  <a:gd name="T1" fmla="*/ 0 h 17"/>
                  <a:gd name="T2" fmla="*/ 7 w 17"/>
                  <a:gd name="T3" fmla="*/ 1 h 17"/>
                  <a:gd name="T4" fmla="*/ 5 w 17"/>
                  <a:gd name="T5" fmla="*/ 1 h 17"/>
                  <a:gd name="T6" fmla="*/ 0 w 17"/>
                  <a:gd name="T7" fmla="*/ 9 h 17"/>
                  <a:gd name="T8" fmla="*/ 0 w 17"/>
                  <a:gd name="T9" fmla="*/ 10 h 17"/>
                  <a:gd name="T10" fmla="*/ 1 w 17"/>
                  <a:gd name="T11" fmla="*/ 13 h 17"/>
                  <a:gd name="T12" fmla="*/ 2 w 17"/>
                  <a:gd name="T13" fmla="*/ 12 h 17"/>
                  <a:gd name="T14" fmla="*/ 10 w 17"/>
                  <a:gd name="T15" fmla="*/ 17 h 17"/>
                  <a:gd name="T16" fmla="*/ 12 w 17"/>
                  <a:gd name="T17" fmla="*/ 16 h 17"/>
                  <a:gd name="T18" fmla="*/ 12 w 17"/>
                  <a:gd name="T19" fmla="*/ 15 h 17"/>
                  <a:gd name="T20" fmla="*/ 17 w 17"/>
                  <a:gd name="T21" fmla="*/ 7 h 17"/>
                  <a:gd name="T22" fmla="*/ 16 w 17"/>
                  <a:gd name="T23" fmla="*/ 5 h 17"/>
                  <a:gd name="T24" fmla="*/ 9 w 1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5" y="12"/>
                      <a:pt x="8" y="14"/>
                      <a:pt x="10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9" name="Freeform 2510">
                <a:extLst>
                  <a:ext uri="{FF2B5EF4-FFF2-40B4-BE49-F238E27FC236}">
                    <a16:creationId xmlns:a16="http://schemas.microsoft.com/office/drawing/2014/main" id="{B46B5A41-BFB8-4C96-8E60-48679478F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3080"/>
                <a:ext cx="73" cy="107"/>
              </a:xfrm>
              <a:custGeom>
                <a:avLst/>
                <a:gdLst>
                  <a:gd name="T0" fmla="*/ 7 w 11"/>
                  <a:gd name="T1" fmla="*/ 0 h 16"/>
                  <a:gd name="T2" fmla="*/ 5 w 11"/>
                  <a:gd name="T3" fmla="*/ 0 h 16"/>
                  <a:gd name="T4" fmla="*/ 0 w 11"/>
                  <a:gd name="T5" fmla="*/ 8 h 16"/>
                  <a:gd name="T6" fmla="*/ 0 w 11"/>
                  <a:gd name="T7" fmla="*/ 9 h 16"/>
                  <a:gd name="T8" fmla="*/ 1 w 11"/>
                  <a:gd name="T9" fmla="*/ 12 h 16"/>
                  <a:gd name="T10" fmla="*/ 2 w 11"/>
                  <a:gd name="T11" fmla="*/ 11 h 16"/>
                  <a:gd name="T12" fmla="*/ 10 w 11"/>
                  <a:gd name="T13" fmla="*/ 16 h 16"/>
                  <a:gd name="T14" fmla="*/ 11 w 11"/>
                  <a:gd name="T15" fmla="*/ 16 h 16"/>
                  <a:gd name="T16" fmla="*/ 11 w 11"/>
                  <a:gd name="T17" fmla="*/ 0 h 16"/>
                  <a:gd name="T18" fmla="*/ 8 w 11"/>
                  <a:gd name="T19" fmla="*/ 0 h 16"/>
                  <a:gd name="T20" fmla="*/ 7 w 1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6">
                    <a:moveTo>
                      <a:pt x="7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0" name="Oval 2511">
                <a:extLst>
                  <a:ext uri="{FF2B5EF4-FFF2-40B4-BE49-F238E27FC236}">
                    <a16:creationId xmlns:a16="http://schemas.microsoft.com/office/drawing/2014/main" id="{D67A859C-CDB2-45C3-8D4D-D331AD4239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9" y="108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1" name="Oval 2512">
                <a:extLst>
                  <a:ext uri="{FF2B5EF4-FFF2-40B4-BE49-F238E27FC236}">
                    <a16:creationId xmlns:a16="http://schemas.microsoft.com/office/drawing/2014/main" id="{A5E34474-6D5D-4BC4-AB52-C0DF99B06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9" y="112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2" name="Oval 2513">
                <a:extLst>
                  <a:ext uri="{FF2B5EF4-FFF2-40B4-BE49-F238E27FC236}">
                    <a16:creationId xmlns:a16="http://schemas.microsoft.com/office/drawing/2014/main" id="{D7C6FCEA-3E0C-4AF7-AC2E-D78B0EA53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9" y="1166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" name="Oval 2514">
                <a:extLst>
                  <a:ext uri="{FF2B5EF4-FFF2-40B4-BE49-F238E27FC236}">
                    <a16:creationId xmlns:a16="http://schemas.microsoft.com/office/drawing/2014/main" id="{0CF9D4A3-F5E6-48E4-86EC-B991B224E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3" y="120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" name="Oval 2515">
                <a:extLst>
                  <a:ext uri="{FF2B5EF4-FFF2-40B4-BE49-F238E27FC236}">
                    <a16:creationId xmlns:a16="http://schemas.microsoft.com/office/drawing/2014/main" id="{B32BF386-76FD-44AF-91FA-100FFE0ED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3" y="124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" name="Oval 2516">
                <a:extLst>
                  <a:ext uri="{FF2B5EF4-FFF2-40B4-BE49-F238E27FC236}">
                    <a16:creationId xmlns:a16="http://schemas.microsoft.com/office/drawing/2014/main" id="{B6881F98-16E2-48E2-8A80-AD9A2A53FD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7" y="128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6" name="Oval 2517">
                <a:extLst>
                  <a:ext uri="{FF2B5EF4-FFF2-40B4-BE49-F238E27FC236}">
                    <a16:creationId xmlns:a16="http://schemas.microsoft.com/office/drawing/2014/main" id="{80AF6A33-1453-4C53-B725-FB3BF7F6BD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7" y="132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7" name="Oval 2518">
                <a:extLst>
                  <a:ext uri="{FF2B5EF4-FFF2-40B4-BE49-F238E27FC236}">
                    <a16:creationId xmlns:a16="http://schemas.microsoft.com/office/drawing/2014/main" id="{63E46724-A526-4386-B77E-B231023F1F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7" y="1366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8" name="Oval 2519">
                <a:extLst>
                  <a:ext uri="{FF2B5EF4-FFF2-40B4-BE49-F238E27FC236}">
                    <a16:creationId xmlns:a16="http://schemas.microsoft.com/office/drawing/2014/main" id="{AAAF6D54-548C-4367-8F66-8AF70D044E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1" y="141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9" name="Oval 2520">
                <a:extLst>
                  <a:ext uri="{FF2B5EF4-FFF2-40B4-BE49-F238E27FC236}">
                    <a16:creationId xmlns:a16="http://schemas.microsoft.com/office/drawing/2014/main" id="{E0A97929-A1F7-4A49-9AF5-E99DCBE7B6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1" y="145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0" name="Oval 2521">
                <a:extLst>
                  <a:ext uri="{FF2B5EF4-FFF2-40B4-BE49-F238E27FC236}">
                    <a16:creationId xmlns:a16="http://schemas.microsoft.com/office/drawing/2014/main" id="{DE95EE45-4C0C-4346-B90D-C87421D7C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5" y="1493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1" name="Oval 2522">
                <a:extLst>
                  <a:ext uri="{FF2B5EF4-FFF2-40B4-BE49-F238E27FC236}">
                    <a16:creationId xmlns:a16="http://schemas.microsoft.com/office/drawing/2014/main" id="{21FA9EAD-23BE-4485-A5A8-5390B1DE9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5" y="153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2" name="Oval 2523">
                <a:extLst>
                  <a:ext uri="{FF2B5EF4-FFF2-40B4-BE49-F238E27FC236}">
                    <a16:creationId xmlns:a16="http://schemas.microsoft.com/office/drawing/2014/main" id="{260E3809-8575-46C5-8E16-687870C0E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8" y="1573"/>
                <a:ext cx="34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3" name="Oval 2524">
                <a:extLst>
                  <a:ext uri="{FF2B5EF4-FFF2-40B4-BE49-F238E27FC236}">
                    <a16:creationId xmlns:a16="http://schemas.microsoft.com/office/drawing/2014/main" id="{C7CA9D11-2FFA-4888-9C5E-9D637E7F5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" y="161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4" name="Oval 2525">
                <a:extLst>
                  <a:ext uri="{FF2B5EF4-FFF2-40B4-BE49-F238E27FC236}">
                    <a16:creationId xmlns:a16="http://schemas.microsoft.com/office/drawing/2014/main" id="{C8BC3F44-2901-4599-A9EE-351ECC295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9" y="165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5" name="Oval 2526">
                <a:extLst>
                  <a:ext uri="{FF2B5EF4-FFF2-40B4-BE49-F238E27FC236}">
                    <a16:creationId xmlns:a16="http://schemas.microsoft.com/office/drawing/2014/main" id="{B90CB75D-71C1-4971-A241-FE52299724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" y="169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6" name="Oval 2527">
                <a:extLst>
                  <a:ext uri="{FF2B5EF4-FFF2-40B4-BE49-F238E27FC236}">
                    <a16:creationId xmlns:a16="http://schemas.microsoft.com/office/drawing/2014/main" id="{A235DFF7-BB49-4139-A7E4-6CDEE1438E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3" y="173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7" name="Oval 2528">
                <a:extLst>
                  <a:ext uri="{FF2B5EF4-FFF2-40B4-BE49-F238E27FC236}">
                    <a16:creationId xmlns:a16="http://schemas.microsoft.com/office/drawing/2014/main" id="{50D950DC-3E10-4FA2-BC8F-087AA6AAE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3" y="177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8" name="Oval 2529">
                <a:extLst>
                  <a:ext uri="{FF2B5EF4-FFF2-40B4-BE49-F238E27FC236}">
                    <a16:creationId xmlns:a16="http://schemas.microsoft.com/office/drawing/2014/main" id="{BCE5494B-82AD-46D9-94EC-D3F94F431C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7" y="181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9" name="Oval 2530">
                <a:extLst>
                  <a:ext uri="{FF2B5EF4-FFF2-40B4-BE49-F238E27FC236}">
                    <a16:creationId xmlns:a16="http://schemas.microsoft.com/office/drawing/2014/main" id="{CDBB8CC1-88A7-4BBA-8368-DDDC0EC0F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7" y="185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0" name="Oval 2531">
                <a:extLst>
                  <a:ext uri="{FF2B5EF4-FFF2-40B4-BE49-F238E27FC236}">
                    <a16:creationId xmlns:a16="http://schemas.microsoft.com/office/drawing/2014/main" id="{9CCAA953-A302-47C2-BFE4-24D377A4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0" y="1900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1" name="Oval 2532">
                <a:extLst>
                  <a:ext uri="{FF2B5EF4-FFF2-40B4-BE49-F238E27FC236}">
                    <a16:creationId xmlns:a16="http://schemas.microsoft.com/office/drawing/2014/main" id="{0B863FBC-46B3-437E-B2C3-3F265BC69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1" y="1940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2" name="Oval 2533">
                <a:extLst>
                  <a:ext uri="{FF2B5EF4-FFF2-40B4-BE49-F238E27FC236}">
                    <a16:creationId xmlns:a16="http://schemas.microsoft.com/office/drawing/2014/main" id="{CAB1B488-9618-4AAA-B1B2-09A997998D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1980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3" name="Oval 2534">
                <a:extLst>
                  <a:ext uri="{FF2B5EF4-FFF2-40B4-BE49-F238E27FC236}">
                    <a16:creationId xmlns:a16="http://schemas.microsoft.com/office/drawing/2014/main" id="{1B134494-C2E3-499E-97F9-E4309D694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202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4" name="Oval 2535">
                <a:extLst>
                  <a:ext uri="{FF2B5EF4-FFF2-40B4-BE49-F238E27FC236}">
                    <a16:creationId xmlns:a16="http://schemas.microsoft.com/office/drawing/2014/main" id="{B60E97C9-8A01-43FE-BAAF-84978D7156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" y="206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5" name="Oval 2536">
                <a:extLst>
                  <a:ext uri="{FF2B5EF4-FFF2-40B4-BE49-F238E27FC236}">
                    <a16:creationId xmlns:a16="http://schemas.microsoft.com/office/drawing/2014/main" id="{5828D8CB-B336-4A64-A26F-93CD7CA09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210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6" name="Oval 2537">
                <a:extLst>
                  <a:ext uri="{FF2B5EF4-FFF2-40B4-BE49-F238E27FC236}">
                    <a16:creationId xmlns:a16="http://schemas.microsoft.com/office/drawing/2014/main" id="{63FA36EB-8BD1-49E7-B832-0A969BF8D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8" y="2140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7" name="Oval 2538">
                <a:extLst>
                  <a:ext uri="{FF2B5EF4-FFF2-40B4-BE49-F238E27FC236}">
                    <a16:creationId xmlns:a16="http://schemas.microsoft.com/office/drawing/2014/main" id="{6E973392-4990-4221-8C35-0F86D9AA0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218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8" name="Oval 2539">
                <a:extLst>
                  <a:ext uri="{FF2B5EF4-FFF2-40B4-BE49-F238E27FC236}">
                    <a16:creationId xmlns:a16="http://schemas.microsoft.com/office/drawing/2014/main" id="{D377172A-FAD1-4715-A133-3068B0DFB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2220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9" name="Oval 2540">
                <a:extLst>
                  <a:ext uri="{FF2B5EF4-FFF2-40B4-BE49-F238E27FC236}">
                    <a16:creationId xmlns:a16="http://schemas.microsoft.com/office/drawing/2014/main" id="{E84C515E-EA7B-4F64-B0A8-1005C00DE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2260"/>
                <a:ext cx="61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0" name="Oval 2541">
                <a:extLst>
                  <a:ext uri="{FF2B5EF4-FFF2-40B4-BE49-F238E27FC236}">
                    <a16:creationId xmlns:a16="http://schemas.microsoft.com/office/drawing/2014/main" id="{62A1BCED-835D-433C-A97B-BD8F3C290D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2300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1" name="Oval 2542">
                <a:extLst>
                  <a:ext uri="{FF2B5EF4-FFF2-40B4-BE49-F238E27FC236}">
                    <a16:creationId xmlns:a16="http://schemas.microsoft.com/office/drawing/2014/main" id="{C76CE5AF-A52C-4CF6-B193-6C9FEAC92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234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2" name="Oval 2543">
                <a:extLst>
                  <a:ext uri="{FF2B5EF4-FFF2-40B4-BE49-F238E27FC236}">
                    <a16:creationId xmlns:a16="http://schemas.microsoft.com/office/drawing/2014/main" id="{15BADBEA-5CFD-49DD-B578-5644F6D0E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238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3" name="Oval 2544">
                <a:extLst>
                  <a:ext uri="{FF2B5EF4-FFF2-40B4-BE49-F238E27FC236}">
                    <a16:creationId xmlns:a16="http://schemas.microsoft.com/office/drawing/2014/main" id="{967FDB47-7F8B-417A-96D0-538B7A89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2427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4" name="Oval 2545">
                <a:extLst>
                  <a:ext uri="{FF2B5EF4-FFF2-40B4-BE49-F238E27FC236}">
                    <a16:creationId xmlns:a16="http://schemas.microsoft.com/office/drawing/2014/main" id="{9BB2386E-34DA-434F-AB32-15086ED82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2467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5" name="Oval 2546">
                <a:extLst>
                  <a:ext uri="{FF2B5EF4-FFF2-40B4-BE49-F238E27FC236}">
                    <a16:creationId xmlns:a16="http://schemas.microsoft.com/office/drawing/2014/main" id="{C7CFA69D-7D6F-4AE8-8B3F-A649B9222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250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6" name="Oval 2547">
                <a:extLst>
                  <a:ext uri="{FF2B5EF4-FFF2-40B4-BE49-F238E27FC236}">
                    <a16:creationId xmlns:a16="http://schemas.microsoft.com/office/drawing/2014/main" id="{E6E2FB17-5901-44E3-B9AC-8F0785E6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254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7" name="Oval 2548">
                <a:extLst>
                  <a:ext uri="{FF2B5EF4-FFF2-40B4-BE49-F238E27FC236}">
                    <a16:creationId xmlns:a16="http://schemas.microsoft.com/office/drawing/2014/main" id="{80AC8C9A-0B5E-4470-B1B4-1039A21241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2587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8" name="Oval 2549">
                <a:extLst>
                  <a:ext uri="{FF2B5EF4-FFF2-40B4-BE49-F238E27FC236}">
                    <a16:creationId xmlns:a16="http://schemas.microsoft.com/office/drawing/2014/main" id="{732375F9-68F1-49A3-9D93-F0AEE7E6B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262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9" name="Oval 2550">
                <a:extLst>
                  <a:ext uri="{FF2B5EF4-FFF2-40B4-BE49-F238E27FC236}">
                    <a16:creationId xmlns:a16="http://schemas.microsoft.com/office/drawing/2014/main" id="{C141E8AF-58DE-475B-9E9D-F25193533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266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0" name="Oval 2551">
                <a:extLst>
                  <a:ext uri="{FF2B5EF4-FFF2-40B4-BE49-F238E27FC236}">
                    <a16:creationId xmlns:a16="http://schemas.microsoft.com/office/drawing/2014/main" id="{CE6F165B-D145-48EE-A066-60F261174B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27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1" name="Freeform 2552">
                <a:extLst>
                  <a:ext uri="{FF2B5EF4-FFF2-40B4-BE49-F238E27FC236}">
                    <a16:creationId xmlns:a16="http://schemas.microsoft.com/office/drawing/2014/main" id="{557491C7-0041-4C4E-B41A-69640BCE5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2754"/>
                <a:ext cx="87" cy="86"/>
              </a:xfrm>
              <a:custGeom>
                <a:avLst/>
                <a:gdLst>
                  <a:gd name="T0" fmla="*/ 7 w 13"/>
                  <a:gd name="T1" fmla="*/ 13 h 13"/>
                  <a:gd name="T2" fmla="*/ 12 w 13"/>
                  <a:gd name="T3" fmla="*/ 10 h 13"/>
                  <a:gd name="T4" fmla="*/ 13 w 13"/>
                  <a:gd name="T5" fmla="*/ 9 h 13"/>
                  <a:gd name="T6" fmla="*/ 13 w 13"/>
                  <a:gd name="T7" fmla="*/ 6 h 13"/>
                  <a:gd name="T8" fmla="*/ 10 w 13"/>
                  <a:gd name="T9" fmla="*/ 1 h 13"/>
                  <a:gd name="T10" fmla="*/ 9 w 13"/>
                  <a:gd name="T11" fmla="*/ 0 h 13"/>
                  <a:gd name="T12" fmla="*/ 7 w 13"/>
                  <a:gd name="T13" fmla="*/ 0 h 13"/>
                  <a:gd name="T14" fmla="*/ 0 w 13"/>
                  <a:gd name="T15" fmla="*/ 6 h 13"/>
                  <a:gd name="T16" fmla="*/ 3 w 13"/>
                  <a:gd name="T17" fmla="*/ 12 h 13"/>
                  <a:gd name="T18" fmla="*/ 4 w 13"/>
                  <a:gd name="T19" fmla="*/ 12 h 13"/>
                  <a:gd name="T20" fmla="*/ 7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7" y="13"/>
                    </a:move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2" name="Freeform 2553">
                <a:extLst>
                  <a:ext uri="{FF2B5EF4-FFF2-40B4-BE49-F238E27FC236}">
                    <a16:creationId xmlns:a16="http://schemas.microsoft.com/office/drawing/2014/main" id="{1B42B5EA-9734-49B0-9A8E-78902EB7E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2794"/>
                <a:ext cx="94" cy="86"/>
              </a:xfrm>
              <a:custGeom>
                <a:avLst/>
                <a:gdLst>
                  <a:gd name="T0" fmla="*/ 12 w 14"/>
                  <a:gd name="T1" fmla="*/ 11 h 13"/>
                  <a:gd name="T2" fmla="*/ 14 w 14"/>
                  <a:gd name="T3" fmla="*/ 8 h 13"/>
                  <a:gd name="T4" fmla="*/ 14 w 14"/>
                  <a:gd name="T5" fmla="*/ 6 h 13"/>
                  <a:gd name="T6" fmla="*/ 12 w 14"/>
                  <a:gd name="T7" fmla="*/ 1 h 13"/>
                  <a:gd name="T8" fmla="*/ 9 w 14"/>
                  <a:gd name="T9" fmla="*/ 0 h 13"/>
                  <a:gd name="T10" fmla="*/ 7 w 14"/>
                  <a:gd name="T11" fmla="*/ 0 h 13"/>
                  <a:gd name="T12" fmla="*/ 2 w 14"/>
                  <a:gd name="T13" fmla="*/ 3 h 13"/>
                  <a:gd name="T14" fmla="*/ 1 w 14"/>
                  <a:gd name="T15" fmla="*/ 4 h 13"/>
                  <a:gd name="T16" fmla="*/ 0 w 14"/>
                  <a:gd name="T17" fmla="*/ 6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4"/>
                      <a:pt x="13" y="3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3" name="Freeform 2554">
                <a:extLst>
                  <a:ext uri="{FF2B5EF4-FFF2-40B4-BE49-F238E27FC236}">
                    <a16:creationId xmlns:a16="http://schemas.microsoft.com/office/drawing/2014/main" id="{6D6CE6B9-8F45-4CBE-8831-817BC9953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2834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4" name="Freeform 2555">
                <a:extLst>
                  <a:ext uri="{FF2B5EF4-FFF2-40B4-BE49-F238E27FC236}">
                    <a16:creationId xmlns:a16="http://schemas.microsoft.com/office/drawing/2014/main" id="{92543A5C-E203-4505-A1CF-C7DB4147C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2874"/>
                <a:ext cx="93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1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1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5" name="Freeform 2556">
                <a:extLst>
                  <a:ext uri="{FF2B5EF4-FFF2-40B4-BE49-F238E27FC236}">
                    <a16:creationId xmlns:a16="http://schemas.microsoft.com/office/drawing/2014/main" id="{8D72CAFD-E2FD-4FC7-A782-6B04785F4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2914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6" name="Freeform 2557">
                <a:extLst>
                  <a:ext uri="{FF2B5EF4-FFF2-40B4-BE49-F238E27FC236}">
                    <a16:creationId xmlns:a16="http://schemas.microsoft.com/office/drawing/2014/main" id="{29198C1A-DE71-46F0-9031-330629410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2954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3 w 15"/>
                  <a:gd name="T5" fmla="*/ 3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2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7" name="Freeform 2558">
                <a:extLst>
                  <a:ext uri="{FF2B5EF4-FFF2-40B4-BE49-F238E27FC236}">
                    <a16:creationId xmlns:a16="http://schemas.microsoft.com/office/drawing/2014/main" id="{27AB44FE-AD2F-4EA1-8E3C-D62F49C2F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2994"/>
                <a:ext cx="107" cy="106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8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2 w 16"/>
                  <a:gd name="T15" fmla="*/ 12 h 16"/>
                  <a:gd name="T16" fmla="*/ 2 w 16"/>
                  <a:gd name="T17" fmla="*/ 12 h 16"/>
                  <a:gd name="T18" fmla="*/ 8 w 16"/>
                  <a:gd name="T19" fmla="*/ 16 h 16"/>
                  <a:gd name="T20" fmla="*/ 12 w 16"/>
                  <a:gd name="T21" fmla="*/ 14 h 16"/>
                  <a:gd name="T22" fmla="*/ 12 w 16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8" name="Freeform 2559">
                <a:extLst>
                  <a:ext uri="{FF2B5EF4-FFF2-40B4-BE49-F238E27FC236}">
                    <a16:creationId xmlns:a16="http://schemas.microsoft.com/office/drawing/2014/main" id="{9EF92ED8-F462-41D2-BC79-79D5F347F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3034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8 h 16"/>
                  <a:gd name="T16" fmla="*/ 1 w 16"/>
                  <a:gd name="T17" fmla="*/ 12 h 16"/>
                  <a:gd name="T18" fmla="*/ 2 w 16"/>
                  <a:gd name="T19" fmla="*/ 12 h 16"/>
                  <a:gd name="T20" fmla="*/ 8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9" name="Freeform 2560">
                <a:extLst>
                  <a:ext uri="{FF2B5EF4-FFF2-40B4-BE49-F238E27FC236}">
                    <a16:creationId xmlns:a16="http://schemas.microsoft.com/office/drawing/2014/main" id="{C9B10F09-7EA2-43AA-8FA7-0E29DD5AE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3074"/>
                <a:ext cx="100" cy="107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9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4 h 16"/>
                  <a:gd name="T14" fmla="*/ 15 w 15"/>
                  <a:gd name="T15" fmla="*/ 8 h 16"/>
                  <a:gd name="T16" fmla="*/ 14 w 15"/>
                  <a:gd name="T17" fmla="*/ 4 h 16"/>
                  <a:gd name="T18" fmla="*/ 8 w 15"/>
                  <a:gd name="T19" fmla="*/ 0 h 16"/>
                  <a:gd name="T20" fmla="*/ 7 w 15"/>
                  <a:gd name="T21" fmla="*/ 0 h 16"/>
                  <a:gd name="T22" fmla="*/ 4 w 15"/>
                  <a:gd name="T23" fmla="*/ 1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0" name="Freeform 2561">
                <a:extLst>
                  <a:ext uri="{FF2B5EF4-FFF2-40B4-BE49-F238E27FC236}">
                    <a16:creationId xmlns:a16="http://schemas.microsoft.com/office/drawing/2014/main" id="{955322AF-21D8-4B1C-AD77-0CEAEAE52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7" y="311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2 w 16"/>
                  <a:gd name="T13" fmla="*/ 15 h 16"/>
                  <a:gd name="T14" fmla="*/ 16 w 16"/>
                  <a:gd name="T15" fmla="*/ 7 h 16"/>
                  <a:gd name="T16" fmla="*/ 16 w 16"/>
                  <a:gd name="T17" fmla="*/ 5 h 16"/>
                  <a:gd name="T18" fmla="*/ 8 w 16"/>
                  <a:gd name="T19" fmla="*/ 0 h 16"/>
                  <a:gd name="T20" fmla="*/ 7 w 16"/>
                  <a:gd name="T21" fmla="*/ 1 h 16"/>
                  <a:gd name="T22" fmla="*/ 4 w 16"/>
                  <a:gd name="T23" fmla="*/ 2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1" name="Freeform 2562">
                <a:extLst>
                  <a:ext uri="{FF2B5EF4-FFF2-40B4-BE49-F238E27FC236}">
                    <a16:creationId xmlns:a16="http://schemas.microsoft.com/office/drawing/2014/main" id="{974C64A7-A202-4C80-858F-8B5E6B51D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7" y="3154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10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1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1 h 17"/>
                  <a:gd name="T22" fmla="*/ 4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2" name="Freeform 2563">
                <a:extLst>
                  <a:ext uri="{FF2B5EF4-FFF2-40B4-BE49-F238E27FC236}">
                    <a16:creationId xmlns:a16="http://schemas.microsoft.com/office/drawing/2014/main" id="{E3FB558A-C28D-40CC-B2FE-6787071F3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3201"/>
                <a:ext cx="40" cy="80"/>
              </a:xfrm>
              <a:custGeom>
                <a:avLst/>
                <a:gdLst>
                  <a:gd name="T0" fmla="*/ 0 w 6"/>
                  <a:gd name="T1" fmla="*/ 8 h 12"/>
                  <a:gd name="T2" fmla="*/ 1 w 6"/>
                  <a:gd name="T3" fmla="*/ 9 h 12"/>
                  <a:gd name="T4" fmla="*/ 1 w 6"/>
                  <a:gd name="T5" fmla="*/ 12 h 12"/>
                  <a:gd name="T6" fmla="*/ 3 w 6"/>
                  <a:gd name="T7" fmla="*/ 11 h 12"/>
                  <a:gd name="T8" fmla="*/ 6 w 6"/>
                  <a:gd name="T9" fmla="*/ 12 h 12"/>
                  <a:gd name="T10" fmla="*/ 6 w 6"/>
                  <a:gd name="T11" fmla="*/ 0 h 12"/>
                  <a:gd name="T12" fmla="*/ 5 w 6"/>
                  <a:gd name="T13" fmla="*/ 0 h 12"/>
                  <a:gd name="T14" fmla="*/ 0 w 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4" y="11"/>
                      <a:pt x="5" y="12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3" name="Oval 2564">
                <a:extLst>
                  <a:ext uri="{FF2B5EF4-FFF2-40B4-BE49-F238E27FC236}">
                    <a16:creationId xmlns:a16="http://schemas.microsoft.com/office/drawing/2014/main" id="{73059BFD-4098-4C9A-A896-05070B29D0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9" y="116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4" name="Oval 2565">
                <a:extLst>
                  <a:ext uri="{FF2B5EF4-FFF2-40B4-BE49-F238E27FC236}">
                    <a16:creationId xmlns:a16="http://schemas.microsoft.com/office/drawing/2014/main" id="{29666989-8D40-4CB1-AEAB-404E1CD6FF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9" y="120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5" name="Oval 2566">
                <a:extLst>
                  <a:ext uri="{FF2B5EF4-FFF2-40B4-BE49-F238E27FC236}">
                    <a16:creationId xmlns:a16="http://schemas.microsoft.com/office/drawing/2014/main" id="{06966BBB-0EC2-4A76-A801-73F15565B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3" y="1246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6" name="Oval 2567">
                <a:extLst>
                  <a:ext uri="{FF2B5EF4-FFF2-40B4-BE49-F238E27FC236}">
                    <a16:creationId xmlns:a16="http://schemas.microsoft.com/office/drawing/2014/main" id="{FD67E5B4-4A84-43F6-B2BE-D382A9D0C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3" y="128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7" name="Oval 2568">
                <a:extLst>
                  <a:ext uri="{FF2B5EF4-FFF2-40B4-BE49-F238E27FC236}">
                    <a16:creationId xmlns:a16="http://schemas.microsoft.com/office/drawing/2014/main" id="{8398C3ED-34D7-4B45-A700-0749D4467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33" y="1326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8" name="Oval 2569">
                <a:extLst>
                  <a:ext uri="{FF2B5EF4-FFF2-40B4-BE49-F238E27FC236}">
                    <a16:creationId xmlns:a16="http://schemas.microsoft.com/office/drawing/2014/main" id="{ECF6B4B0-E102-4861-9A4E-6CE85C22F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7" y="136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9" name="Oval 2570">
                <a:extLst>
                  <a:ext uri="{FF2B5EF4-FFF2-40B4-BE49-F238E27FC236}">
                    <a16:creationId xmlns:a16="http://schemas.microsoft.com/office/drawing/2014/main" id="{5A7B9B4A-9E5C-46A5-8A0C-592F31648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" y="140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0" name="Oval 2571">
                <a:extLst>
                  <a:ext uri="{FF2B5EF4-FFF2-40B4-BE49-F238E27FC236}">
                    <a16:creationId xmlns:a16="http://schemas.microsoft.com/office/drawing/2014/main" id="{68E323FD-57C5-4534-8EAC-4B4FEB532E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1" y="144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1" name="Oval 2572">
                <a:extLst>
                  <a:ext uri="{FF2B5EF4-FFF2-40B4-BE49-F238E27FC236}">
                    <a16:creationId xmlns:a16="http://schemas.microsoft.com/office/drawing/2014/main" id="{FB829193-258C-4B8C-8097-1BDDAEDA6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1" y="14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2" name="Oval 2573">
                <a:extLst>
                  <a:ext uri="{FF2B5EF4-FFF2-40B4-BE49-F238E27FC236}">
                    <a16:creationId xmlns:a16="http://schemas.microsoft.com/office/drawing/2014/main" id="{511751D6-E8E2-4780-864B-24B1C8DBD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4" y="152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3" name="Oval 2574">
                <a:extLst>
                  <a:ext uri="{FF2B5EF4-FFF2-40B4-BE49-F238E27FC236}">
                    <a16:creationId xmlns:a16="http://schemas.microsoft.com/office/drawing/2014/main" id="{1EDDAFEE-980C-4808-85B6-BDDEF7946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1573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4" name="Oval 2575">
                <a:extLst>
                  <a:ext uri="{FF2B5EF4-FFF2-40B4-BE49-F238E27FC236}">
                    <a16:creationId xmlns:a16="http://schemas.microsoft.com/office/drawing/2014/main" id="{DEDC301F-7063-4674-AAC5-0A19198515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75" y="1613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5" name="Oval 2576">
                <a:extLst>
                  <a:ext uri="{FF2B5EF4-FFF2-40B4-BE49-F238E27FC236}">
                    <a16:creationId xmlns:a16="http://schemas.microsoft.com/office/drawing/2014/main" id="{AC19A70A-F133-4A06-A61C-77ACBA08FF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8" y="1653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6" name="Oval 2577">
                <a:extLst>
                  <a:ext uri="{FF2B5EF4-FFF2-40B4-BE49-F238E27FC236}">
                    <a16:creationId xmlns:a16="http://schemas.microsoft.com/office/drawing/2014/main" id="{71D739D0-DA75-4D85-AC45-A0DE0058A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9" y="1693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7" name="Oval 2578">
                <a:extLst>
                  <a:ext uri="{FF2B5EF4-FFF2-40B4-BE49-F238E27FC236}">
                    <a16:creationId xmlns:a16="http://schemas.microsoft.com/office/drawing/2014/main" id="{2B29264A-EDE7-4DA5-A2A5-4B4ED4A88D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9" y="1733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8" name="Oval 2579">
                <a:extLst>
                  <a:ext uri="{FF2B5EF4-FFF2-40B4-BE49-F238E27FC236}">
                    <a16:creationId xmlns:a16="http://schemas.microsoft.com/office/drawing/2014/main" id="{A69145A1-44AF-4864-8438-54E87820EA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2" y="177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9" name="Oval 2580">
                <a:extLst>
                  <a:ext uri="{FF2B5EF4-FFF2-40B4-BE49-F238E27FC236}">
                    <a16:creationId xmlns:a16="http://schemas.microsoft.com/office/drawing/2014/main" id="{B79792AD-7D0D-4551-8225-BAD7C3101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3" y="181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0" name="Oval 2581">
                <a:extLst>
                  <a:ext uri="{FF2B5EF4-FFF2-40B4-BE49-F238E27FC236}">
                    <a16:creationId xmlns:a16="http://schemas.microsoft.com/office/drawing/2014/main" id="{65D7EE76-BC0D-49CB-91B7-727BD05F7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6" y="185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1" name="Oval 2582">
                <a:extLst>
                  <a:ext uri="{FF2B5EF4-FFF2-40B4-BE49-F238E27FC236}">
                    <a16:creationId xmlns:a16="http://schemas.microsoft.com/office/drawing/2014/main" id="{A4EC70AB-A188-4C8C-878A-C973F2636F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6" y="1893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2" name="Oval 2583">
                <a:extLst>
                  <a:ext uri="{FF2B5EF4-FFF2-40B4-BE49-F238E27FC236}">
                    <a16:creationId xmlns:a16="http://schemas.microsoft.com/office/drawing/2014/main" id="{DAB24438-8382-4532-AFC5-4EA54ACFC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193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3" name="Oval 2584">
                <a:extLst>
                  <a:ext uri="{FF2B5EF4-FFF2-40B4-BE49-F238E27FC236}">
                    <a16:creationId xmlns:a16="http://schemas.microsoft.com/office/drawing/2014/main" id="{9A70AFDE-A581-4F57-8E03-181452FEB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0" y="197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4" name="Oval 2585">
                <a:extLst>
                  <a:ext uri="{FF2B5EF4-FFF2-40B4-BE49-F238E27FC236}">
                    <a16:creationId xmlns:a16="http://schemas.microsoft.com/office/drawing/2014/main" id="{AB2EFF0D-6614-43D4-A8E4-890F35EBD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0" y="2020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5" name="Oval 2586">
                <a:extLst>
                  <a:ext uri="{FF2B5EF4-FFF2-40B4-BE49-F238E27FC236}">
                    <a16:creationId xmlns:a16="http://schemas.microsoft.com/office/drawing/2014/main" id="{E141F543-8D73-4730-9B66-DDBBA85CC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2060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6" name="Oval 2587">
                <a:extLst>
                  <a:ext uri="{FF2B5EF4-FFF2-40B4-BE49-F238E27FC236}">
                    <a16:creationId xmlns:a16="http://schemas.microsoft.com/office/drawing/2014/main" id="{7EE42F79-1104-4C54-86DE-BBBEF455FF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4" y="2100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7" name="Oval 2588">
                <a:extLst>
                  <a:ext uri="{FF2B5EF4-FFF2-40B4-BE49-F238E27FC236}">
                    <a16:creationId xmlns:a16="http://schemas.microsoft.com/office/drawing/2014/main" id="{080F9EFC-F55B-496C-A1C1-1FCEB2747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214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8" name="Oval 2589">
                <a:extLst>
                  <a:ext uri="{FF2B5EF4-FFF2-40B4-BE49-F238E27FC236}">
                    <a16:creationId xmlns:a16="http://schemas.microsoft.com/office/drawing/2014/main" id="{10455BFB-B1F9-456D-9255-BC4DB6ABC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218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9" name="Oval 2590">
                <a:extLst>
                  <a:ext uri="{FF2B5EF4-FFF2-40B4-BE49-F238E27FC236}">
                    <a16:creationId xmlns:a16="http://schemas.microsoft.com/office/drawing/2014/main" id="{E1C9A1DC-1A17-4B7F-B942-5716BA0DE1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2220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0" name="Oval 2591">
                <a:extLst>
                  <a:ext uri="{FF2B5EF4-FFF2-40B4-BE49-F238E27FC236}">
                    <a16:creationId xmlns:a16="http://schemas.microsoft.com/office/drawing/2014/main" id="{1ADA16EF-D751-4FB5-9670-AD943BF28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226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1" name="Oval 2592">
                <a:extLst>
                  <a:ext uri="{FF2B5EF4-FFF2-40B4-BE49-F238E27FC236}">
                    <a16:creationId xmlns:a16="http://schemas.microsoft.com/office/drawing/2014/main" id="{D9519EEC-9E66-4218-A497-B433224FD8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230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2" name="Oval 2593">
                <a:extLst>
                  <a:ext uri="{FF2B5EF4-FFF2-40B4-BE49-F238E27FC236}">
                    <a16:creationId xmlns:a16="http://schemas.microsoft.com/office/drawing/2014/main" id="{9838BCFE-E0D5-4B63-B772-947A7FB96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2340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3" name="Oval 2594">
                <a:extLst>
                  <a:ext uri="{FF2B5EF4-FFF2-40B4-BE49-F238E27FC236}">
                    <a16:creationId xmlns:a16="http://schemas.microsoft.com/office/drawing/2014/main" id="{F99784CF-E773-4437-ABE0-F18CA73C9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238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4" name="Oval 2595">
                <a:extLst>
                  <a:ext uri="{FF2B5EF4-FFF2-40B4-BE49-F238E27FC236}">
                    <a16:creationId xmlns:a16="http://schemas.microsoft.com/office/drawing/2014/main" id="{D841C9C3-FF0D-4248-B33E-AE91089E5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2420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5" name="Oval 2596">
                <a:extLst>
                  <a:ext uri="{FF2B5EF4-FFF2-40B4-BE49-F238E27FC236}">
                    <a16:creationId xmlns:a16="http://schemas.microsoft.com/office/drawing/2014/main" id="{EB76398C-C7E7-48B2-81D5-1D22803E3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0" y="2467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6" name="Oval 2597">
                <a:extLst>
                  <a:ext uri="{FF2B5EF4-FFF2-40B4-BE49-F238E27FC236}">
                    <a16:creationId xmlns:a16="http://schemas.microsoft.com/office/drawing/2014/main" id="{A3C5106D-AFBC-4E69-AEBF-F150CC4B3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2507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7" name="Oval 2598">
                <a:extLst>
                  <a:ext uri="{FF2B5EF4-FFF2-40B4-BE49-F238E27FC236}">
                    <a16:creationId xmlns:a16="http://schemas.microsoft.com/office/drawing/2014/main" id="{FF64554D-F62B-4DBB-AE1A-B0BD5B78F4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2547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8" name="Oval 2599">
                <a:extLst>
                  <a:ext uri="{FF2B5EF4-FFF2-40B4-BE49-F238E27FC236}">
                    <a16:creationId xmlns:a16="http://schemas.microsoft.com/office/drawing/2014/main" id="{CF923213-05FC-4DF9-906B-8A2CF9773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258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9" name="Oval 2600">
                <a:extLst>
                  <a:ext uri="{FF2B5EF4-FFF2-40B4-BE49-F238E27FC236}">
                    <a16:creationId xmlns:a16="http://schemas.microsoft.com/office/drawing/2014/main" id="{9E100297-A830-42F3-ACF7-02FABAA1A0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2627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0" name="Oval 2601">
                <a:extLst>
                  <a:ext uri="{FF2B5EF4-FFF2-40B4-BE49-F238E27FC236}">
                    <a16:creationId xmlns:a16="http://schemas.microsoft.com/office/drawing/2014/main" id="{F664C852-468E-49F9-A988-ADE6EDE4E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266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1" name="Oval 2602">
                <a:extLst>
                  <a:ext uri="{FF2B5EF4-FFF2-40B4-BE49-F238E27FC236}">
                    <a16:creationId xmlns:a16="http://schemas.microsoft.com/office/drawing/2014/main" id="{6904FE9E-1BA8-48DC-A73A-F614143FD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270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2" name="Oval 2603">
                <a:extLst>
                  <a:ext uri="{FF2B5EF4-FFF2-40B4-BE49-F238E27FC236}">
                    <a16:creationId xmlns:a16="http://schemas.microsoft.com/office/drawing/2014/main" id="{C1BF286B-9382-4E5A-8542-AB046DE9C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274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3" name="Oval 2604">
                <a:extLst>
                  <a:ext uri="{FF2B5EF4-FFF2-40B4-BE49-F238E27FC236}">
                    <a16:creationId xmlns:a16="http://schemas.microsoft.com/office/drawing/2014/main" id="{3C497B6E-3E6A-4958-AF95-C6DCB07C7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27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4" name="Freeform 2605">
                <a:extLst>
                  <a:ext uri="{FF2B5EF4-FFF2-40B4-BE49-F238E27FC236}">
                    <a16:creationId xmlns:a16="http://schemas.microsoft.com/office/drawing/2014/main" id="{8EB66C5D-301C-48E3-8AA8-56CFCC0E0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2827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1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2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5" name="Freeform 2606">
                <a:extLst>
                  <a:ext uri="{FF2B5EF4-FFF2-40B4-BE49-F238E27FC236}">
                    <a16:creationId xmlns:a16="http://schemas.microsoft.com/office/drawing/2014/main" id="{0EE6994B-1631-4D9A-9B0D-0CC4A144E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2834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6" name="Freeform 2607">
                <a:extLst>
                  <a:ext uri="{FF2B5EF4-FFF2-40B4-BE49-F238E27FC236}">
                    <a16:creationId xmlns:a16="http://schemas.microsoft.com/office/drawing/2014/main" id="{D7E7C07D-49E0-4178-8E77-EB023D166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2867"/>
                <a:ext cx="94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7" name="Freeform 2608">
                <a:extLst>
                  <a:ext uri="{FF2B5EF4-FFF2-40B4-BE49-F238E27FC236}">
                    <a16:creationId xmlns:a16="http://schemas.microsoft.com/office/drawing/2014/main" id="{8AAC55DE-D116-4F1D-8CF7-D8BE6910E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2907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7 h 15"/>
                  <a:gd name="T6" fmla="*/ 12 w 14"/>
                  <a:gd name="T7" fmla="*/ 3 h 15"/>
                  <a:gd name="T8" fmla="*/ 8 w 14"/>
                  <a:gd name="T9" fmla="*/ 1 h 15"/>
                  <a:gd name="T10" fmla="*/ 7 w 14"/>
                  <a:gd name="T11" fmla="*/ 0 h 15"/>
                  <a:gd name="T12" fmla="*/ 2 w 14"/>
                  <a:gd name="T13" fmla="*/ 3 h 15"/>
                  <a:gd name="T14" fmla="*/ 0 w 14"/>
                  <a:gd name="T15" fmla="*/ 6 h 15"/>
                  <a:gd name="T16" fmla="*/ 0 w 14"/>
                  <a:gd name="T17" fmla="*/ 7 h 15"/>
                  <a:gd name="T18" fmla="*/ 2 w 14"/>
                  <a:gd name="T19" fmla="*/ 13 h 15"/>
                  <a:gd name="T20" fmla="*/ 5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1"/>
                      <a:pt x="2" y="13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8" name="Freeform 2609">
                <a:extLst>
                  <a:ext uri="{FF2B5EF4-FFF2-40B4-BE49-F238E27FC236}">
                    <a16:creationId xmlns:a16="http://schemas.microsoft.com/office/drawing/2014/main" id="{BEE50063-9C85-4BCE-887A-30C2B56A0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2954"/>
                <a:ext cx="100" cy="93"/>
              </a:xfrm>
              <a:custGeom>
                <a:avLst/>
                <a:gdLst>
                  <a:gd name="T0" fmla="*/ 12 w 15"/>
                  <a:gd name="T1" fmla="*/ 12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0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2" name="Group 2811">
              <a:extLst>
                <a:ext uri="{FF2B5EF4-FFF2-40B4-BE49-F238E27FC236}">
                  <a16:creationId xmlns:a16="http://schemas.microsoft.com/office/drawing/2014/main" id="{5ACD1DAC-E8BC-4137-B00B-68399797B4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47801" y="2041525"/>
              <a:ext cx="6538913" cy="3813175"/>
              <a:chOff x="8912" y="1286"/>
              <a:chExt cx="4119" cy="2402"/>
            </a:xfrm>
            <a:grpFill/>
          </p:grpSpPr>
          <p:sp>
            <p:nvSpPr>
              <p:cNvPr id="3589" name="Freeform 2611">
                <a:extLst>
                  <a:ext uri="{FF2B5EF4-FFF2-40B4-BE49-F238E27FC236}">
                    <a16:creationId xmlns:a16="http://schemas.microsoft.com/office/drawing/2014/main" id="{0D8D65A3-8788-4E37-BAA1-EFF7C93AB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2994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3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3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0" name="Freeform 2612">
                <a:extLst>
                  <a:ext uri="{FF2B5EF4-FFF2-40B4-BE49-F238E27FC236}">
                    <a16:creationId xmlns:a16="http://schemas.microsoft.com/office/drawing/2014/main" id="{CABA8738-5DFC-4702-AE29-369E06F8C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3034"/>
                <a:ext cx="93" cy="100"/>
              </a:xfrm>
              <a:custGeom>
                <a:avLst/>
                <a:gdLst>
                  <a:gd name="T0" fmla="*/ 11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1 w 14"/>
                  <a:gd name="T19" fmla="*/ 12 h 15"/>
                  <a:gd name="T20" fmla="*/ 7 w 14"/>
                  <a:gd name="T21" fmla="*/ 15 h 15"/>
                  <a:gd name="T22" fmla="*/ 7 w 14"/>
                  <a:gd name="T23" fmla="*/ 15 h 15"/>
                  <a:gd name="T24" fmla="*/ 11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3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1" name="Freeform 2613">
                <a:extLst>
                  <a:ext uri="{FF2B5EF4-FFF2-40B4-BE49-F238E27FC236}">
                    <a16:creationId xmlns:a16="http://schemas.microsoft.com/office/drawing/2014/main" id="{8E65804F-E366-42DC-B4E0-F681F2F06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" y="3074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7 h 15"/>
                  <a:gd name="T6" fmla="*/ 14 w 15"/>
                  <a:gd name="T7" fmla="*/ 4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8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2" name="Freeform 2614">
                <a:extLst>
                  <a:ext uri="{FF2B5EF4-FFF2-40B4-BE49-F238E27FC236}">
                    <a16:creationId xmlns:a16="http://schemas.microsoft.com/office/drawing/2014/main" id="{8E8FDF50-3FE0-4560-89CC-A7AC80AAF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43" y="3114"/>
                <a:ext cx="101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8 h 15"/>
                  <a:gd name="T14" fmla="*/ 0 w 15"/>
                  <a:gd name="T15" fmla="*/ 8 h 15"/>
                  <a:gd name="T16" fmla="*/ 1 w 15"/>
                  <a:gd name="T17" fmla="*/ 12 h 15"/>
                  <a:gd name="T18" fmla="*/ 1 w 15"/>
                  <a:gd name="T19" fmla="*/ 12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3" name="Freeform 2615">
                <a:extLst>
                  <a:ext uri="{FF2B5EF4-FFF2-40B4-BE49-F238E27FC236}">
                    <a16:creationId xmlns:a16="http://schemas.microsoft.com/office/drawing/2014/main" id="{7E15CE7E-EBA9-4454-9A1A-376EB89B3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7" y="315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4" name="Freeform 2616">
                <a:extLst>
                  <a:ext uri="{FF2B5EF4-FFF2-40B4-BE49-F238E27FC236}">
                    <a16:creationId xmlns:a16="http://schemas.microsoft.com/office/drawing/2014/main" id="{253639F9-3829-4E27-8C6A-11DC4DC39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319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5" name="Freeform 2617">
                <a:extLst>
                  <a:ext uri="{FF2B5EF4-FFF2-40B4-BE49-F238E27FC236}">
                    <a16:creationId xmlns:a16="http://schemas.microsoft.com/office/drawing/2014/main" id="{0C7D14A0-026A-4394-9EBE-66B3DA086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3234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0 h 17"/>
                  <a:gd name="T4" fmla="*/ 4 w 16"/>
                  <a:gd name="T5" fmla="*/ 1 h 17"/>
                  <a:gd name="T6" fmla="*/ 0 w 16"/>
                  <a:gd name="T7" fmla="*/ 8 h 17"/>
                  <a:gd name="T8" fmla="*/ 0 w 16"/>
                  <a:gd name="T9" fmla="*/ 9 h 17"/>
                  <a:gd name="T10" fmla="*/ 1 w 16"/>
                  <a:gd name="T11" fmla="*/ 12 h 17"/>
                  <a:gd name="T12" fmla="*/ 2 w 16"/>
                  <a:gd name="T13" fmla="*/ 12 h 17"/>
                  <a:gd name="T14" fmla="*/ 9 w 16"/>
                  <a:gd name="T15" fmla="*/ 17 h 17"/>
                  <a:gd name="T16" fmla="*/ 11 w 16"/>
                  <a:gd name="T17" fmla="*/ 16 h 17"/>
                  <a:gd name="T18" fmla="*/ 11 w 16"/>
                  <a:gd name="T19" fmla="*/ 15 h 17"/>
                  <a:gd name="T20" fmla="*/ 16 w 16"/>
                  <a:gd name="T21" fmla="*/ 7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7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6"/>
                      <a:pt x="11" y="15"/>
                      <a:pt x="11" y="15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6" name="Freeform 2618">
                <a:extLst>
                  <a:ext uri="{FF2B5EF4-FFF2-40B4-BE49-F238E27FC236}">
                    <a16:creationId xmlns:a16="http://schemas.microsoft.com/office/drawing/2014/main" id="{4CDFC854-CED0-46EF-94E7-F5204D52E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1" y="3274"/>
                <a:ext cx="80" cy="113"/>
              </a:xfrm>
              <a:custGeom>
                <a:avLst/>
                <a:gdLst>
                  <a:gd name="T0" fmla="*/ 7 w 12"/>
                  <a:gd name="T1" fmla="*/ 1 h 17"/>
                  <a:gd name="T2" fmla="*/ 5 w 12"/>
                  <a:gd name="T3" fmla="*/ 1 h 17"/>
                  <a:gd name="T4" fmla="*/ 0 w 12"/>
                  <a:gd name="T5" fmla="*/ 9 h 17"/>
                  <a:gd name="T6" fmla="*/ 0 w 12"/>
                  <a:gd name="T7" fmla="*/ 10 h 17"/>
                  <a:gd name="T8" fmla="*/ 1 w 12"/>
                  <a:gd name="T9" fmla="*/ 12 h 17"/>
                  <a:gd name="T10" fmla="*/ 2 w 12"/>
                  <a:gd name="T11" fmla="*/ 12 h 17"/>
                  <a:gd name="T12" fmla="*/ 10 w 12"/>
                  <a:gd name="T13" fmla="*/ 17 h 17"/>
                  <a:gd name="T14" fmla="*/ 12 w 12"/>
                  <a:gd name="T15" fmla="*/ 16 h 17"/>
                  <a:gd name="T16" fmla="*/ 12 w 12"/>
                  <a:gd name="T17" fmla="*/ 15 h 17"/>
                  <a:gd name="T18" fmla="*/ 12 w 12"/>
                  <a:gd name="T19" fmla="*/ 13 h 17"/>
                  <a:gd name="T20" fmla="*/ 12 w 12"/>
                  <a:gd name="T21" fmla="*/ 1 h 17"/>
                  <a:gd name="T22" fmla="*/ 9 w 12"/>
                  <a:gd name="T23" fmla="*/ 0 h 17"/>
                  <a:gd name="T24" fmla="*/ 7 w 12"/>
                  <a:gd name="T2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7">
                    <a:moveTo>
                      <a:pt x="7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7" name="Freeform 2619">
                <a:extLst>
                  <a:ext uri="{FF2B5EF4-FFF2-40B4-BE49-F238E27FC236}">
                    <a16:creationId xmlns:a16="http://schemas.microsoft.com/office/drawing/2014/main" id="{34954611-2EEA-4084-BFB1-BB1FFBAB0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1" y="3361"/>
                <a:ext cx="0" cy="26"/>
              </a:xfrm>
              <a:custGeom>
                <a:avLst/>
                <a:gdLst>
                  <a:gd name="T0" fmla="*/ 3 h 4"/>
                  <a:gd name="T1" fmla="*/ 4 h 4"/>
                  <a:gd name="T2" fmla="*/ 0 h 4"/>
                  <a:gd name="T3" fmla="*/ 2 h 4"/>
                  <a:gd name="T4" fmla="*/ 3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8" name="Oval 2620">
                <a:extLst>
                  <a:ext uri="{FF2B5EF4-FFF2-40B4-BE49-F238E27FC236}">
                    <a16:creationId xmlns:a16="http://schemas.microsoft.com/office/drawing/2014/main" id="{DFE1EC92-BB0D-4E82-B52E-A4051E8B6B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9" y="128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9" name="Oval 2621">
                <a:extLst>
                  <a:ext uri="{FF2B5EF4-FFF2-40B4-BE49-F238E27FC236}">
                    <a16:creationId xmlns:a16="http://schemas.microsoft.com/office/drawing/2014/main" id="{F868AAAB-5C62-48AA-A9A9-47AA8B56E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3" y="1326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0" name="Oval 2622">
                <a:extLst>
                  <a:ext uri="{FF2B5EF4-FFF2-40B4-BE49-F238E27FC236}">
                    <a16:creationId xmlns:a16="http://schemas.microsoft.com/office/drawing/2014/main" id="{12E0174B-B949-42D4-880A-44FD76025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3" y="1366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1" name="Oval 2623">
                <a:extLst>
                  <a:ext uri="{FF2B5EF4-FFF2-40B4-BE49-F238E27FC236}">
                    <a16:creationId xmlns:a16="http://schemas.microsoft.com/office/drawing/2014/main" id="{6AB841E8-4E4C-41DA-8EE3-34920D151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6" y="1406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2" name="Oval 2624">
                <a:extLst>
                  <a:ext uri="{FF2B5EF4-FFF2-40B4-BE49-F238E27FC236}">
                    <a16:creationId xmlns:a16="http://schemas.microsoft.com/office/drawing/2014/main" id="{D4ED33AC-065C-4D9C-8155-D5E179020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7" y="144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3" name="Oval 2625">
                <a:extLst>
                  <a:ext uri="{FF2B5EF4-FFF2-40B4-BE49-F238E27FC236}">
                    <a16:creationId xmlns:a16="http://schemas.microsoft.com/office/drawing/2014/main" id="{2A7E753B-BD56-495B-9F5D-05573094D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7" y="148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4" name="Oval 2626">
                <a:extLst>
                  <a:ext uri="{FF2B5EF4-FFF2-40B4-BE49-F238E27FC236}">
                    <a16:creationId xmlns:a16="http://schemas.microsoft.com/office/drawing/2014/main" id="{438EA685-48BE-434E-9784-06CDF02F3B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0" y="1526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5" name="Oval 2627">
                <a:extLst>
                  <a:ext uri="{FF2B5EF4-FFF2-40B4-BE49-F238E27FC236}">
                    <a16:creationId xmlns:a16="http://schemas.microsoft.com/office/drawing/2014/main" id="{670E0208-C599-44C0-8A60-558FE581D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1" y="156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6" name="Oval 2628">
                <a:extLst>
                  <a:ext uri="{FF2B5EF4-FFF2-40B4-BE49-F238E27FC236}">
                    <a16:creationId xmlns:a16="http://schemas.microsoft.com/office/drawing/2014/main" id="{DC4520F2-1607-4FE7-B837-8A9018B70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4" y="160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7" name="Oval 2629">
                <a:extLst>
                  <a:ext uri="{FF2B5EF4-FFF2-40B4-BE49-F238E27FC236}">
                    <a16:creationId xmlns:a16="http://schemas.microsoft.com/office/drawing/2014/main" id="{B95F9EF5-1BA3-4500-A31B-12BB738ED6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4" y="1646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8" name="Oval 2630">
                <a:extLst>
                  <a:ext uri="{FF2B5EF4-FFF2-40B4-BE49-F238E27FC236}">
                    <a16:creationId xmlns:a16="http://schemas.microsoft.com/office/drawing/2014/main" id="{AD1F3949-F5EF-4761-8F75-0CAFE11BB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5" y="1686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9" name="Oval 2631">
                <a:extLst>
                  <a:ext uri="{FF2B5EF4-FFF2-40B4-BE49-F238E27FC236}">
                    <a16:creationId xmlns:a16="http://schemas.microsoft.com/office/drawing/2014/main" id="{C03CA166-F23D-4D22-97B4-035D01420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" y="1726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0" name="Oval 2632">
                <a:extLst>
                  <a:ext uri="{FF2B5EF4-FFF2-40B4-BE49-F238E27FC236}">
                    <a16:creationId xmlns:a16="http://schemas.microsoft.com/office/drawing/2014/main" id="{17F2A78D-E722-4544-A23C-85B38A6A7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8" y="1773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1" name="Oval 2633">
                <a:extLst>
                  <a:ext uri="{FF2B5EF4-FFF2-40B4-BE49-F238E27FC236}">
                    <a16:creationId xmlns:a16="http://schemas.microsoft.com/office/drawing/2014/main" id="{144EA08D-DBB3-42BD-A521-97F75FC27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2" y="1813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2" name="Oval 2634">
                <a:extLst>
                  <a:ext uri="{FF2B5EF4-FFF2-40B4-BE49-F238E27FC236}">
                    <a16:creationId xmlns:a16="http://schemas.microsoft.com/office/drawing/2014/main" id="{62B99168-A428-430D-BF16-0F43EB3592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2" y="185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3" name="Oval 2635">
                <a:extLst>
                  <a:ext uri="{FF2B5EF4-FFF2-40B4-BE49-F238E27FC236}">
                    <a16:creationId xmlns:a16="http://schemas.microsoft.com/office/drawing/2014/main" id="{AD903C35-9509-4D79-AA54-584752B26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" y="1893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4" name="Oval 2636">
                <a:extLst>
                  <a:ext uri="{FF2B5EF4-FFF2-40B4-BE49-F238E27FC236}">
                    <a16:creationId xmlns:a16="http://schemas.microsoft.com/office/drawing/2014/main" id="{EE9EEBD2-D8D4-49E1-B211-E92C2B771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6" y="1933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5" name="Oval 2637">
                <a:extLst>
                  <a:ext uri="{FF2B5EF4-FFF2-40B4-BE49-F238E27FC236}">
                    <a16:creationId xmlns:a16="http://schemas.microsoft.com/office/drawing/2014/main" id="{93EF7B9D-30EB-4941-93D5-AAEAE04042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6" y="197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6" name="Oval 2638">
                <a:extLst>
                  <a:ext uri="{FF2B5EF4-FFF2-40B4-BE49-F238E27FC236}">
                    <a16:creationId xmlns:a16="http://schemas.microsoft.com/office/drawing/2014/main" id="{8ACA2204-23F6-441B-A318-52204B50D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2013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7" name="Oval 2639">
                <a:extLst>
                  <a:ext uri="{FF2B5EF4-FFF2-40B4-BE49-F238E27FC236}">
                    <a16:creationId xmlns:a16="http://schemas.microsoft.com/office/drawing/2014/main" id="{820C6149-C1F4-4217-99B5-767FF11B9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0" y="205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8" name="Oval 2640">
                <a:extLst>
                  <a:ext uri="{FF2B5EF4-FFF2-40B4-BE49-F238E27FC236}">
                    <a16:creationId xmlns:a16="http://schemas.microsoft.com/office/drawing/2014/main" id="{C19A1D0C-A1E4-4550-8247-29A1E9627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2093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9" name="Oval 2641">
                <a:extLst>
                  <a:ext uri="{FF2B5EF4-FFF2-40B4-BE49-F238E27FC236}">
                    <a16:creationId xmlns:a16="http://schemas.microsoft.com/office/drawing/2014/main" id="{048549F4-4473-4032-86D7-70EEB5D78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2133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0" name="Oval 2642">
                <a:extLst>
                  <a:ext uri="{FF2B5EF4-FFF2-40B4-BE49-F238E27FC236}">
                    <a16:creationId xmlns:a16="http://schemas.microsoft.com/office/drawing/2014/main" id="{BD13321F-D143-473A-A646-D1EA80E546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2180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1" name="Oval 2643">
                <a:extLst>
                  <a:ext uri="{FF2B5EF4-FFF2-40B4-BE49-F238E27FC236}">
                    <a16:creationId xmlns:a16="http://schemas.microsoft.com/office/drawing/2014/main" id="{1BA9B3C6-683B-473A-A1E6-46BE23618D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2220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2" name="Oval 2644">
                <a:extLst>
                  <a:ext uri="{FF2B5EF4-FFF2-40B4-BE49-F238E27FC236}">
                    <a16:creationId xmlns:a16="http://schemas.microsoft.com/office/drawing/2014/main" id="{0D4EE265-DDEA-4E3D-A83E-4A7AA0077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226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3" name="Oval 2645">
                <a:extLst>
                  <a:ext uri="{FF2B5EF4-FFF2-40B4-BE49-F238E27FC236}">
                    <a16:creationId xmlns:a16="http://schemas.microsoft.com/office/drawing/2014/main" id="{086E4604-20C5-41BF-8EAE-F859E3AA1C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230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4" name="Oval 2646">
                <a:extLst>
                  <a:ext uri="{FF2B5EF4-FFF2-40B4-BE49-F238E27FC236}">
                    <a16:creationId xmlns:a16="http://schemas.microsoft.com/office/drawing/2014/main" id="{CB15658C-7309-4904-ADF2-2F23E2E942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234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5" name="Oval 2647">
                <a:extLst>
                  <a:ext uri="{FF2B5EF4-FFF2-40B4-BE49-F238E27FC236}">
                    <a16:creationId xmlns:a16="http://schemas.microsoft.com/office/drawing/2014/main" id="{13E3E323-CA89-469C-A263-6D41E30D1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238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6" name="Oval 2648">
                <a:extLst>
                  <a:ext uri="{FF2B5EF4-FFF2-40B4-BE49-F238E27FC236}">
                    <a16:creationId xmlns:a16="http://schemas.microsoft.com/office/drawing/2014/main" id="{3467DD3A-B859-4020-9986-00E1F655F4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5" y="242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7" name="Oval 2649">
                <a:extLst>
                  <a:ext uri="{FF2B5EF4-FFF2-40B4-BE49-F238E27FC236}">
                    <a16:creationId xmlns:a16="http://schemas.microsoft.com/office/drawing/2014/main" id="{9FAEDD54-BB76-4D76-B565-8EFE0BED7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246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8" name="Oval 2650">
                <a:extLst>
                  <a:ext uri="{FF2B5EF4-FFF2-40B4-BE49-F238E27FC236}">
                    <a16:creationId xmlns:a16="http://schemas.microsoft.com/office/drawing/2014/main" id="{C5FC7859-4A63-482B-B0C3-2EC7D6508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500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9" name="Oval 2651">
                <a:extLst>
                  <a:ext uri="{FF2B5EF4-FFF2-40B4-BE49-F238E27FC236}">
                    <a16:creationId xmlns:a16="http://schemas.microsoft.com/office/drawing/2014/main" id="{0A44D577-49EE-4A48-901A-936B66C7B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2540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0" name="Oval 2652">
                <a:extLst>
                  <a:ext uri="{FF2B5EF4-FFF2-40B4-BE49-F238E27FC236}">
                    <a16:creationId xmlns:a16="http://schemas.microsoft.com/office/drawing/2014/main" id="{D25C5D07-0FD9-4896-9E9C-7EF443905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0" y="2587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1" name="Oval 2653">
                <a:extLst>
                  <a:ext uri="{FF2B5EF4-FFF2-40B4-BE49-F238E27FC236}">
                    <a16:creationId xmlns:a16="http://schemas.microsoft.com/office/drawing/2014/main" id="{235AEDA6-A1D9-4BA6-948B-60A718190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2627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2" name="Oval 2654">
                <a:extLst>
                  <a:ext uri="{FF2B5EF4-FFF2-40B4-BE49-F238E27FC236}">
                    <a16:creationId xmlns:a16="http://schemas.microsoft.com/office/drawing/2014/main" id="{30CD68CC-D409-4576-A6A3-11BE9A9D5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2667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3" name="Oval 2655">
                <a:extLst>
                  <a:ext uri="{FF2B5EF4-FFF2-40B4-BE49-F238E27FC236}">
                    <a16:creationId xmlns:a16="http://schemas.microsoft.com/office/drawing/2014/main" id="{F022C8B0-C9D7-471A-8FBD-846369587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270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4" name="Oval 2656">
                <a:extLst>
                  <a:ext uri="{FF2B5EF4-FFF2-40B4-BE49-F238E27FC236}">
                    <a16:creationId xmlns:a16="http://schemas.microsoft.com/office/drawing/2014/main" id="{2A7FFE07-43C0-444C-BFD6-AFA6D8EB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2747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5" name="Oval 2657">
                <a:extLst>
                  <a:ext uri="{FF2B5EF4-FFF2-40B4-BE49-F238E27FC236}">
                    <a16:creationId xmlns:a16="http://schemas.microsoft.com/office/drawing/2014/main" id="{68498E21-F6AA-4F9B-9C94-138F7107C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278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6" name="Oval 2658">
                <a:extLst>
                  <a:ext uri="{FF2B5EF4-FFF2-40B4-BE49-F238E27FC236}">
                    <a16:creationId xmlns:a16="http://schemas.microsoft.com/office/drawing/2014/main" id="{19180666-324B-4117-B224-7946529CE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1" y="282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7" name="Oval 2659">
                <a:extLst>
                  <a:ext uri="{FF2B5EF4-FFF2-40B4-BE49-F238E27FC236}">
                    <a16:creationId xmlns:a16="http://schemas.microsoft.com/office/drawing/2014/main" id="{17438F5A-237B-421B-813F-90E339D7F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286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8" name="Oval 2660">
                <a:extLst>
                  <a:ext uri="{FF2B5EF4-FFF2-40B4-BE49-F238E27FC236}">
                    <a16:creationId xmlns:a16="http://schemas.microsoft.com/office/drawing/2014/main" id="{6E6086BC-B933-414B-A586-64D84F4A78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29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9" name="Freeform 2661">
                <a:extLst>
                  <a:ext uri="{FF2B5EF4-FFF2-40B4-BE49-F238E27FC236}">
                    <a16:creationId xmlns:a16="http://schemas.microsoft.com/office/drawing/2014/main" id="{671CF22D-E2D6-4A7B-8832-563EC05C6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2947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1 w 13"/>
                  <a:gd name="T3" fmla="*/ 2 h 14"/>
                  <a:gd name="T4" fmla="*/ 9 w 13"/>
                  <a:gd name="T5" fmla="*/ 1 h 14"/>
                  <a:gd name="T6" fmla="*/ 7 w 13"/>
                  <a:gd name="T7" fmla="*/ 0 h 14"/>
                  <a:gd name="T8" fmla="*/ 0 w 13"/>
                  <a:gd name="T9" fmla="*/ 7 h 14"/>
                  <a:gd name="T10" fmla="*/ 7 w 13"/>
                  <a:gd name="T11" fmla="*/ 14 h 14"/>
                  <a:gd name="T12" fmla="*/ 12 w 13"/>
                  <a:gd name="T13" fmla="*/ 11 h 14"/>
                  <a:gd name="T14" fmla="*/ 13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2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0" name="Freeform 2662">
                <a:extLst>
                  <a:ext uri="{FF2B5EF4-FFF2-40B4-BE49-F238E27FC236}">
                    <a16:creationId xmlns:a16="http://schemas.microsoft.com/office/drawing/2014/main" id="{FECE46E8-0301-460F-ACFC-D4F1C328A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2987"/>
                <a:ext cx="87" cy="93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2 w 13"/>
                  <a:gd name="T21" fmla="*/ 13 h 14"/>
                  <a:gd name="T22" fmla="*/ 5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3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1" name="Freeform 2663">
                <a:extLst>
                  <a:ext uri="{FF2B5EF4-FFF2-40B4-BE49-F238E27FC236}">
                    <a16:creationId xmlns:a16="http://schemas.microsoft.com/office/drawing/2014/main" id="{EBC8318F-BC5C-4361-BB44-4EF24EF82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9" y="3027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2 w 14"/>
                  <a:gd name="T7" fmla="*/ 13 h 15"/>
                  <a:gd name="T8" fmla="*/ 14 w 14"/>
                  <a:gd name="T9" fmla="*/ 9 h 15"/>
                  <a:gd name="T10" fmla="*/ 14 w 14"/>
                  <a:gd name="T11" fmla="*/ 8 h 15"/>
                  <a:gd name="T12" fmla="*/ 12 w 14"/>
                  <a:gd name="T13" fmla="*/ 3 h 15"/>
                  <a:gd name="T14" fmla="*/ 8 w 14"/>
                  <a:gd name="T15" fmla="*/ 1 h 15"/>
                  <a:gd name="T16" fmla="*/ 7 w 14"/>
                  <a:gd name="T17" fmla="*/ 0 h 15"/>
                  <a:gd name="T18" fmla="*/ 2 w 14"/>
                  <a:gd name="T19" fmla="*/ 3 h 15"/>
                  <a:gd name="T20" fmla="*/ 1 w 14"/>
                  <a:gd name="T21" fmla="*/ 6 h 15"/>
                  <a:gd name="T22" fmla="*/ 0 w 14"/>
                  <a:gd name="T23" fmla="*/ 8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2" name="Freeform 2664">
                <a:extLst>
                  <a:ext uri="{FF2B5EF4-FFF2-40B4-BE49-F238E27FC236}">
                    <a16:creationId xmlns:a16="http://schemas.microsoft.com/office/drawing/2014/main" id="{D072B44B-352A-4EB9-80D7-E36037E9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3074"/>
                <a:ext cx="94" cy="93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7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0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3" name="Freeform 2665">
                <a:extLst>
                  <a:ext uri="{FF2B5EF4-FFF2-40B4-BE49-F238E27FC236}">
                    <a16:creationId xmlns:a16="http://schemas.microsoft.com/office/drawing/2014/main" id="{C48285B7-D87B-4FD4-8702-DC0A320B3F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3" y="3114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7 w 15"/>
                  <a:gd name="T3" fmla="*/ 14 h 14"/>
                  <a:gd name="T4" fmla="*/ 8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4 w 15"/>
                  <a:gd name="T13" fmla="*/ 3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1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4" name="Freeform 2666">
                <a:extLst>
                  <a:ext uri="{FF2B5EF4-FFF2-40B4-BE49-F238E27FC236}">
                    <a16:creationId xmlns:a16="http://schemas.microsoft.com/office/drawing/2014/main" id="{47B6612A-1A9D-4B14-88E0-74B90A4C5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3154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3 h 15"/>
                  <a:gd name="T10" fmla="*/ 15 w 15"/>
                  <a:gd name="T11" fmla="*/ 7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1 h 15"/>
                  <a:gd name="T20" fmla="*/ 0 w 15"/>
                  <a:gd name="T21" fmla="*/ 7 h 15"/>
                  <a:gd name="T22" fmla="*/ 0 w 15"/>
                  <a:gd name="T23" fmla="*/ 7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5" name="Freeform 2667">
                <a:extLst>
                  <a:ext uri="{FF2B5EF4-FFF2-40B4-BE49-F238E27FC236}">
                    <a16:creationId xmlns:a16="http://schemas.microsoft.com/office/drawing/2014/main" id="{3EE04946-97AA-46F6-8B4F-B2401383D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3194"/>
                <a:ext cx="101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11 w 15"/>
                  <a:gd name="T5" fmla="*/ 14 h 15"/>
                  <a:gd name="T6" fmla="*/ 11 w 15"/>
                  <a:gd name="T7" fmla="*/ 14 h 15"/>
                  <a:gd name="T8" fmla="*/ 15 w 15"/>
                  <a:gd name="T9" fmla="*/ 7 h 15"/>
                  <a:gd name="T10" fmla="*/ 14 w 15"/>
                  <a:gd name="T11" fmla="*/ 3 h 15"/>
                  <a:gd name="T12" fmla="*/ 7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8 h 15"/>
                  <a:gd name="T22" fmla="*/ 1 w 15"/>
                  <a:gd name="T23" fmla="*/ 12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6" name="Freeform 2668">
                <a:extLst>
                  <a:ext uri="{FF2B5EF4-FFF2-40B4-BE49-F238E27FC236}">
                    <a16:creationId xmlns:a16="http://schemas.microsoft.com/office/drawing/2014/main" id="{29A298AC-5420-49F1-BE7D-8DC4BD794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7" y="3234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5 w 16"/>
                  <a:gd name="T11" fmla="*/ 4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8 h 15"/>
                  <a:gd name="T20" fmla="*/ 0 w 16"/>
                  <a:gd name="T21" fmla="*/ 8 h 15"/>
                  <a:gd name="T22" fmla="*/ 2 w 16"/>
                  <a:gd name="T23" fmla="*/ 12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7" name="Freeform 2669">
                <a:extLst>
                  <a:ext uri="{FF2B5EF4-FFF2-40B4-BE49-F238E27FC236}">
                    <a16:creationId xmlns:a16="http://schemas.microsoft.com/office/drawing/2014/main" id="{E235D8E3-D31E-49E1-948D-A5DD054BB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7" y="327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8" name="Freeform 2670">
                <a:extLst>
                  <a:ext uri="{FF2B5EF4-FFF2-40B4-BE49-F238E27FC236}">
                    <a16:creationId xmlns:a16="http://schemas.microsoft.com/office/drawing/2014/main" id="{2FBFC570-1AA9-4DD9-A2DD-3E971C77D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1" y="3314"/>
                <a:ext cx="113" cy="107"/>
              </a:xfrm>
              <a:custGeom>
                <a:avLst/>
                <a:gdLst>
                  <a:gd name="T0" fmla="*/ 0 w 17"/>
                  <a:gd name="T1" fmla="*/ 8 h 16"/>
                  <a:gd name="T2" fmla="*/ 1 w 17"/>
                  <a:gd name="T3" fmla="*/ 9 h 16"/>
                  <a:gd name="T4" fmla="*/ 2 w 17"/>
                  <a:gd name="T5" fmla="*/ 12 h 16"/>
                  <a:gd name="T6" fmla="*/ 2 w 17"/>
                  <a:gd name="T7" fmla="*/ 12 h 16"/>
                  <a:gd name="T8" fmla="*/ 9 w 17"/>
                  <a:gd name="T9" fmla="*/ 16 h 16"/>
                  <a:gd name="T10" fmla="*/ 12 w 17"/>
                  <a:gd name="T11" fmla="*/ 15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9" name="Freeform 2671">
                <a:extLst>
                  <a:ext uri="{FF2B5EF4-FFF2-40B4-BE49-F238E27FC236}">
                    <a16:creationId xmlns:a16="http://schemas.microsoft.com/office/drawing/2014/main" id="{0A4B9795-2F30-4937-A1B4-DEBA33E21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1" y="3354"/>
                <a:ext cx="107" cy="113"/>
              </a:xfrm>
              <a:custGeom>
                <a:avLst/>
                <a:gdLst>
                  <a:gd name="T0" fmla="*/ 0 w 16"/>
                  <a:gd name="T1" fmla="*/ 8 h 17"/>
                  <a:gd name="T2" fmla="*/ 0 w 16"/>
                  <a:gd name="T3" fmla="*/ 9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2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0 h 17"/>
                  <a:gd name="T22" fmla="*/ 5 w 16"/>
                  <a:gd name="T23" fmla="*/ 1 h 17"/>
                  <a:gd name="T24" fmla="*/ 0 w 16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0" name="Freeform 2672">
                <a:extLst>
                  <a:ext uri="{FF2B5EF4-FFF2-40B4-BE49-F238E27FC236}">
                    <a16:creationId xmlns:a16="http://schemas.microsoft.com/office/drawing/2014/main" id="{5E1EBFE5-A681-40F6-B105-73DA94871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1" y="3401"/>
                <a:ext cx="40" cy="80"/>
              </a:xfrm>
              <a:custGeom>
                <a:avLst/>
                <a:gdLst>
                  <a:gd name="T0" fmla="*/ 0 w 6"/>
                  <a:gd name="T1" fmla="*/ 8 h 12"/>
                  <a:gd name="T2" fmla="*/ 0 w 6"/>
                  <a:gd name="T3" fmla="*/ 9 h 12"/>
                  <a:gd name="T4" fmla="*/ 1 w 6"/>
                  <a:gd name="T5" fmla="*/ 11 h 12"/>
                  <a:gd name="T6" fmla="*/ 2 w 6"/>
                  <a:gd name="T7" fmla="*/ 11 h 12"/>
                  <a:gd name="T8" fmla="*/ 6 w 6"/>
                  <a:gd name="T9" fmla="*/ 12 h 12"/>
                  <a:gd name="T10" fmla="*/ 6 w 6"/>
                  <a:gd name="T11" fmla="*/ 0 h 12"/>
                  <a:gd name="T12" fmla="*/ 4 w 6"/>
                  <a:gd name="T13" fmla="*/ 0 h 12"/>
                  <a:gd name="T14" fmla="*/ 0 w 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3" y="11"/>
                      <a:pt x="5" y="12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1" name="Oval 2673">
                <a:extLst>
                  <a:ext uri="{FF2B5EF4-FFF2-40B4-BE49-F238E27FC236}">
                    <a16:creationId xmlns:a16="http://schemas.microsoft.com/office/drawing/2014/main" id="{E2387ABD-FCC8-4916-8E19-D345FC5B2A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2" y="135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2" name="Oval 2674">
                <a:extLst>
                  <a:ext uri="{FF2B5EF4-FFF2-40B4-BE49-F238E27FC236}">
                    <a16:creationId xmlns:a16="http://schemas.microsoft.com/office/drawing/2014/main" id="{D10A1B0A-4AD9-4C77-B876-8E79C6001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2" y="1406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3" name="Oval 2675">
                <a:extLst>
                  <a:ext uri="{FF2B5EF4-FFF2-40B4-BE49-F238E27FC236}">
                    <a16:creationId xmlns:a16="http://schemas.microsoft.com/office/drawing/2014/main" id="{642D2F4A-F991-4347-BDE8-8A8B2FCF9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3" y="1446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4" name="Oval 2676">
                <a:extLst>
                  <a:ext uri="{FF2B5EF4-FFF2-40B4-BE49-F238E27FC236}">
                    <a16:creationId xmlns:a16="http://schemas.microsoft.com/office/drawing/2014/main" id="{27EF0A87-0119-40A9-B56E-A904EC3AA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6" y="148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5" name="Oval 2677">
                <a:extLst>
                  <a:ext uri="{FF2B5EF4-FFF2-40B4-BE49-F238E27FC236}">
                    <a16:creationId xmlns:a16="http://schemas.microsoft.com/office/drawing/2014/main" id="{01DB39AD-26F7-48A4-8D59-CD63063C0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6" y="152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6" name="Oval 2678">
                <a:extLst>
                  <a:ext uri="{FF2B5EF4-FFF2-40B4-BE49-F238E27FC236}">
                    <a16:creationId xmlns:a16="http://schemas.microsoft.com/office/drawing/2014/main" id="{CB50C971-8F74-4F4F-AB6E-106BD394E9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" y="1566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7" name="Oval 2679">
                <a:extLst>
                  <a:ext uri="{FF2B5EF4-FFF2-40B4-BE49-F238E27FC236}">
                    <a16:creationId xmlns:a16="http://schemas.microsoft.com/office/drawing/2014/main" id="{C01169E1-5C13-4FDD-90E0-835545D57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" y="1606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8" name="Oval 2680">
                <a:extLst>
                  <a:ext uri="{FF2B5EF4-FFF2-40B4-BE49-F238E27FC236}">
                    <a16:creationId xmlns:a16="http://schemas.microsoft.com/office/drawing/2014/main" id="{25DB9863-1B1C-4010-A7EF-25E6D9CC0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1" y="1646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9" name="Oval 2681">
                <a:extLst>
                  <a:ext uri="{FF2B5EF4-FFF2-40B4-BE49-F238E27FC236}">
                    <a16:creationId xmlns:a16="http://schemas.microsoft.com/office/drawing/2014/main" id="{3F044229-EA54-488C-8561-81D98AFC6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4" y="16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0" name="Oval 2682">
                <a:extLst>
                  <a:ext uri="{FF2B5EF4-FFF2-40B4-BE49-F238E27FC236}">
                    <a16:creationId xmlns:a16="http://schemas.microsoft.com/office/drawing/2014/main" id="{E63F41D6-42F8-4547-954E-732822388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4" y="172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1" name="Oval 2683">
                <a:extLst>
                  <a:ext uri="{FF2B5EF4-FFF2-40B4-BE49-F238E27FC236}">
                    <a16:creationId xmlns:a16="http://schemas.microsoft.com/office/drawing/2014/main" id="{31327BA1-15CC-4858-9C0A-5EA99022D1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1766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2" name="Oval 2684">
                <a:extLst>
                  <a:ext uri="{FF2B5EF4-FFF2-40B4-BE49-F238E27FC236}">
                    <a16:creationId xmlns:a16="http://schemas.microsoft.com/office/drawing/2014/main" id="{9426D13D-1C4B-4CB1-BB83-ACA3BC39A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8" y="180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3" name="Oval 2685">
                <a:extLst>
                  <a:ext uri="{FF2B5EF4-FFF2-40B4-BE49-F238E27FC236}">
                    <a16:creationId xmlns:a16="http://schemas.microsoft.com/office/drawing/2014/main" id="{2990512F-C3AC-41E8-91C1-7BC4852E7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8" y="1846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4" name="Oval 2686">
                <a:extLst>
                  <a:ext uri="{FF2B5EF4-FFF2-40B4-BE49-F238E27FC236}">
                    <a16:creationId xmlns:a16="http://schemas.microsoft.com/office/drawing/2014/main" id="{B4FCA5FD-7087-4C8A-91DA-9292D682ED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2" y="1893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5" name="Oval 2687">
                <a:extLst>
                  <a:ext uri="{FF2B5EF4-FFF2-40B4-BE49-F238E27FC236}">
                    <a16:creationId xmlns:a16="http://schemas.microsoft.com/office/drawing/2014/main" id="{F27FB187-1C2E-48A7-BD6D-13CE1692B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2" y="1933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6" name="Oval 2688">
                <a:extLst>
                  <a:ext uri="{FF2B5EF4-FFF2-40B4-BE49-F238E27FC236}">
                    <a16:creationId xmlns:a16="http://schemas.microsoft.com/office/drawing/2014/main" id="{A1494990-37B4-4C98-B162-E4EDB63B63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6" y="197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7" name="Oval 2689">
                <a:extLst>
                  <a:ext uri="{FF2B5EF4-FFF2-40B4-BE49-F238E27FC236}">
                    <a16:creationId xmlns:a16="http://schemas.microsoft.com/office/drawing/2014/main" id="{2CEB0B24-A116-4D28-A253-CC5967892D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201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8" name="Oval 2690">
                <a:extLst>
                  <a:ext uri="{FF2B5EF4-FFF2-40B4-BE49-F238E27FC236}">
                    <a16:creationId xmlns:a16="http://schemas.microsoft.com/office/drawing/2014/main" id="{CE335670-2A31-4B5A-8185-95E068B839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6" y="2053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9" name="Oval 2691">
                <a:extLst>
                  <a:ext uri="{FF2B5EF4-FFF2-40B4-BE49-F238E27FC236}">
                    <a16:creationId xmlns:a16="http://schemas.microsoft.com/office/drawing/2014/main" id="{9DFBEA8B-5391-4BBF-8CD9-0F6EC41E19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209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0" name="Oval 2692">
                <a:extLst>
                  <a:ext uri="{FF2B5EF4-FFF2-40B4-BE49-F238E27FC236}">
                    <a16:creationId xmlns:a16="http://schemas.microsoft.com/office/drawing/2014/main" id="{F5301757-50CB-491B-8B16-7F22CC58B3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0" y="213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1" name="Oval 2693">
                <a:extLst>
                  <a:ext uri="{FF2B5EF4-FFF2-40B4-BE49-F238E27FC236}">
                    <a16:creationId xmlns:a16="http://schemas.microsoft.com/office/drawing/2014/main" id="{BAB8666F-E6DC-4884-BA2F-AA78FEB60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217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2" name="Oval 2694">
                <a:extLst>
                  <a:ext uri="{FF2B5EF4-FFF2-40B4-BE49-F238E27FC236}">
                    <a16:creationId xmlns:a16="http://schemas.microsoft.com/office/drawing/2014/main" id="{CBB4DBB1-EFF2-4A28-9931-829D92ACF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221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3" name="Oval 2695">
                <a:extLst>
                  <a:ext uri="{FF2B5EF4-FFF2-40B4-BE49-F238E27FC236}">
                    <a16:creationId xmlns:a16="http://schemas.microsoft.com/office/drawing/2014/main" id="{C2D01124-74B7-4007-8EC4-D07C2B255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2253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4" name="Oval 2696">
                <a:extLst>
                  <a:ext uri="{FF2B5EF4-FFF2-40B4-BE49-F238E27FC236}">
                    <a16:creationId xmlns:a16="http://schemas.microsoft.com/office/drawing/2014/main" id="{E166A94C-A4E5-4653-8D25-D7FD40FEC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229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5" name="Oval 2697">
                <a:extLst>
                  <a:ext uri="{FF2B5EF4-FFF2-40B4-BE49-F238E27FC236}">
                    <a16:creationId xmlns:a16="http://schemas.microsoft.com/office/drawing/2014/main" id="{D90DA0C2-675F-4845-BF0B-6C5AB9071C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2340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6" name="Oval 2698">
                <a:extLst>
                  <a:ext uri="{FF2B5EF4-FFF2-40B4-BE49-F238E27FC236}">
                    <a16:creationId xmlns:a16="http://schemas.microsoft.com/office/drawing/2014/main" id="{8B08ABF8-4D1D-43C7-8F54-B2DEEFE1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238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7" name="Oval 2699">
                <a:extLst>
                  <a:ext uri="{FF2B5EF4-FFF2-40B4-BE49-F238E27FC236}">
                    <a16:creationId xmlns:a16="http://schemas.microsoft.com/office/drawing/2014/main" id="{D06F53D8-B3CB-44E8-88DF-1B08F4EE6E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242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8" name="Oval 2700">
                <a:extLst>
                  <a:ext uri="{FF2B5EF4-FFF2-40B4-BE49-F238E27FC236}">
                    <a16:creationId xmlns:a16="http://schemas.microsoft.com/office/drawing/2014/main" id="{1334D24C-E04D-4151-BB42-E0B97B7F7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2460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9" name="Oval 2701">
                <a:extLst>
                  <a:ext uri="{FF2B5EF4-FFF2-40B4-BE49-F238E27FC236}">
                    <a16:creationId xmlns:a16="http://schemas.microsoft.com/office/drawing/2014/main" id="{1BE1BBF0-B8AC-4FF2-99CA-CCBDE3DF9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2500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0" name="Oval 2702">
                <a:extLst>
                  <a:ext uri="{FF2B5EF4-FFF2-40B4-BE49-F238E27FC236}">
                    <a16:creationId xmlns:a16="http://schemas.microsoft.com/office/drawing/2014/main" id="{594F12AA-2E7B-4874-AF51-D95FD5D75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6" y="254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1" name="Oval 2703">
                <a:extLst>
                  <a:ext uri="{FF2B5EF4-FFF2-40B4-BE49-F238E27FC236}">
                    <a16:creationId xmlns:a16="http://schemas.microsoft.com/office/drawing/2014/main" id="{92AEDD4E-0D2E-4466-A854-C0DA81D3E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258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2" name="Oval 2704">
                <a:extLst>
                  <a:ext uri="{FF2B5EF4-FFF2-40B4-BE49-F238E27FC236}">
                    <a16:creationId xmlns:a16="http://schemas.microsoft.com/office/drawing/2014/main" id="{57EFA7F6-33AF-4120-BF35-514322DF08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262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3" name="Oval 2705">
                <a:extLst>
                  <a:ext uri="{FF2B5EF4-FFF2-40B4-BE49-F238E27FC236}">
                    <a16:creationId xmlns:a16="http://schemas.microsoft.com/office/drawing/2014/main" id="{09DD6DB7-6DC7-46B7-BA9F-F58BAB276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2660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4" name="Oval 2706">
                <a:extLst>
                  <a:ext uri="{FF2B5EF4-FFF2-40B4-BE49-F238E27FC236}">
                    <a16:creationId xmlns:a16="http://schemas.microsoft.com/office/drawing/2014/main" id="{6F3A4136-5B3A-4EB8-A2D7-3964563341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2700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5" name="Oval 2707">
                <a:extLst>
                  <a:ext uri="{FF2B5EF4-FFF2-40B4-BE49-F238E27FC236}">
                    <a16:creationId xmlns:a16="http://schemas.microsoft.com/office/drawing/2014/main" id="{6E0B368D-689D-44CD-B0B8-DEDFB3C7C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2740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6" name="Oval 2708">
                <a:extLst>
                  <a:ext uri="{FF2B5EF4-FFF2-40B4-BE49-F238E27FC236}">
                    <a16:creationId xmlns:a16="http://schemas.microsoft.com/office/drawing/2014/main" id="{8C64B1D4-7EF3-4D40-862F-EDAD0103B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278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7" name="Oval 2709">
                <a:extLst>
                  <a:ext uri="{FF2B5EF4-FFF2-40B4-BE49-F238E27FC236}">
                    <a16:creationId xmlns:a16="http://schemas.microsoft.com/office/drawing/2014/main" id="{9B52A544-75CF-43B7-BD0E-C88BA0EDD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282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8" name="Oval 2710">
                <a:extLst>
                  <a:ext uri="{FF2B5EF4-FFF2-40B4-BE49-F238E27FC236}">
                    <a16:creationId xmlns:a16="http://schemas.microsoft.com/office/drawing/2014/main" id="{02654661-8578-4CBF-82E3-8CCCFDB5C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2867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9" name="Oval 2711">
                <a:extLst>
                  <a:ext uri="{FF2B5EF4-FFF2-40B4-BE49-F238E27FC236}">
                    <a16:creationId xmlns:a16="http://schemas.microsoft.com/office/drawing/2014/main" id="{4F2FC884-62E5-4A3F-8590-529DEE9D2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290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0" name="Oval 2712">
                <a:extLst>
                  <a:ext uri="{FF2B5EF4-FFF2-40B4-BE49-F238E27FC236}">
                    <a16:creationId xmlns:a16="http://schemas.microsoft.com/office/drawing/2014/main" id="{0CB64621-A96D-4231-BEB7-6F7CB4CB4E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2947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1" name="Oval 2713">
                <a:extLst>
                  <a:ext uri="{FF2B5EF4-FFF2-40B4-BE49-F238E27FC236}">
                    <a16:creationId xmlns:a16="http://schemas.microsoft.com/office/drawing/2014/main" id="{737623EE-0534-4E6D-BD06-596AAD47C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29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2" name="Freeform 2714">
                <a:extLst>
                  <a:ext uri="{FF2B5EF4-FFF2-40B4-BE49-F238E27FC236}">
                    <a16:creationId xmlns:a16="http://schemas.microsoft.com/office/drawing/2014/main" id="{E45F0B14-524E-4EDC-BCCD-670314C6F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3027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7 w 13"/>
                  <a:gd name="T3" fmla="*/ 0 h 13"/>
                  <a:gd name="T4" fmla="*/ 0 w 13"/>
                  <a:gd name="T5" fmla="*/ 7 h 13"/>
                  <a:gd name="T6" fmla="*/ 7 w 13"/>
                  <a:gd name="T7" fmla="*/ 13 h 13"/>
                  <a:gd name="T8" fmla="*/ 12 w 13"/>
                  <a:gd name="T9" fmla="*/ 11 h 13"/>
                  <a:gd name="T10" fmla="*/ 13 w 13"/>
                  <a:gd name="T11" fmla="*/ 9 h 13"/>
                  <a:gd name="T12" fmla="*/ 13 w 13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3" name="Freeform 2715">
                <a:extLst>
                  <a:ext uri="{FF2B5EF4-FFF2-40B4-BE49-F238E27FC236}">
                    <a16:creationId xmlns:a16="http://schemas.microsoft.com/office/drawing/2014/main" id="{6E8B7E08-83BD-426B-ACB4-3B3D387A4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3067"/>
                <a:ext cx="93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4" name="Freeform 2716">
                <a:extLst>
                  <a:ext uri="{FF2B5EF4-FFF2-40B4-BE49-F238E27FC236}">
                    <a16:creationId xmlns:a16="http://schemas.microsoft.com/office/drawing/2014/main" id="{E8F6CAE1-3CFF-4A26-9BC4-676B0E02D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3107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3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5" name="Freeform 2717">
                <a:extLst>
                  <a:ext uri="{FF2B5EF4-FFF2-40B4-BE49-F238E27FC236}">
                    <a16:creationId xmlns:a16="http://schemas.microsoft.com/office/drawing/2014/main" id="{3CBD1AF5-FE3B-4C2D-9B85-19D0AF0E2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3147"/>
                <a:ext cx="94" cy="100"/>
              </a:xfrm>
              <a:custGeom>
                <a:avLst/>
                <a:gdLst>
                  <a:gd name="T0" fmla="*/ 2 w 14"/>
                  <a:gd name="T1" fmla="*/ 12 h 15"/>
                  <a:gd name="T2" fmla="*/ 6 w 14"/>
                  <a:gd name="T3" fmla="*/ 14 h 15"/>
                  <a:gd name="T4" fmla="*/ 7 w 14"/>
                  <a:gd name="T5" fmla="*/ 15 h 15"/>
                  <a:gd name="T6" fmla="*/ 12 w 14"/>
                  <a:gd name="T7" fmla="*/ 13 h 15"/>
                  <a:gd name="T8" fmla="*/ 14 w 14"/>
                  <a:gd name="T9" fmla="*/ 9 h 15"/>
                  <a:gd name="T10" fmla="*/ 14 w 14"/>
                  <a:gd name="T11" fmla="*/ 8 h 15"/>
                  <a:gd name="T12" fmla="*/ 12 w 14"/>
                  <a:gd name="T13" fmla="*/ 3 h 15"/>
                  <a:gd name="T14" fmla="*/ 8 w 14"/>
                  <a:gd name="T15" fmla="*/ 1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8 h 15"/>
                  <a:gd name="T24" fmla="*/ 2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12"/>
                    </a:moveTo>
                    <a:cubicBezTo>
                      <a:pt x="3" y="13"/>
                      <a:pt x="5" y="13"/>
                      <a:pt x="6" y="14"/>
                    </a:cubicBezTo>
                    <a:cubicBezTo>
                      <a:pt x="6" y="14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6" name="Freeform 2718">
                <a:extLst>
                  <a:ext uri="{FF2B5EF4-FFF2-40B4-BE49-F238E27FC236}">
                    <a16:creationId xmlns:a16="http://schemas.microsoft.com/office/drawing/2014/main" id="{8B2EDC6C-41A5-49E8-B144-686F1941A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3" y="3194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7 w 15"/>
                  <a:gd name="T3" fmla="*/ 14 h 14"/>
                  <a:gd name="T4" fmla="*/ 8 w 15"/>
                  <a:gd name="T5" fmla="*/ 14 h 14"/>
                  <a:gd name="T6" fmla="*/ 12 w 15"/>
                  <a:gd name="T7" fmla="*/ 12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2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3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7" name="Freeform 2719">
                <a:extLst>
                  <a:ext uri="{FF2B5EF4-FFF2-40B4-BE49-F238E27FC236}">
                    <a16:creationId xmlns:a16="http://schemas.microsoft.com/office/drawing/2014/main" id="{20A2344B-7056-401F-B0CA-3FA06B9A1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3234"/>
                <a:ext cx="100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8" name="Freeform 2720">
                <a:extLst>
                  <a:ext uri="{FF2B5EF4-FFF2-40B4-BE49-F238E27FC236}">
                    <a16:creationId xmlns:a16="http://schemas.microsoft.com/office/drawing/2014/main" id="{A567535D-F092-42CF-BD99-0F2DE2C1E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6" y="3274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8 w 16"/>
                  <a:gd name="T3" fmla="*/ 15 h 15"/>
                  <a:gd name="T4" fmla="*/ 8 w 16"/>
                  <a:gd name="T5" fmla="*/ 15 h 15"/>
                  <a:gd name="T6" fmla="*/ 12 w 16"/>
                  <a:gd name="T7" fmla="*/ 14 h 15"/>
                  <a:gd name="T8" fmla="*/ 12 w 16"/>
                  <a:gd name="T9" fmla="*/ 13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1 w 16"/>
                  <a:gd name="T21" fmla="*/ 7 h 15"/>
                  <a:gd name="T22" fmla="*/ 0 w 16"/>
                  <a:gd name="T23" fmla="*/ 7 h 15"/>
                  <a:gd name="T24" fmla="*/ 2 w 16"/>
                  <a:gd name="T2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9" name="Freeform 2721">
                <a:extLst>
                  <a:ext uri="{FF2B5EF4-FFF2-40B4-BE49-F238E27FC236}">
                    <a16:creationId xmlns:a16="http://schemas.microsoft.com/office/drawing/2014/main" id="{EDC59E3D-969D-45D0-985B-9CA03D178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7" y="3314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4 w 16"/>
                  <a:gd name="T11" fmla="*/ 3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7 h 15"/>
                  <a:gd name="T20" fmla="*/ 0 w 16"/>
                  <a:gd name="T21" fmla="*/ 8 h 15"/>
                  <a:gd name="T22" fmla="*/ 1 w 16"/>
                  <a:gd name="T23" fmla="*/ 12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0" name="Freeform 2722">
                <a:extLst>
                  <a:ext uri="{FF2B5EF4-FFF2-40B4-BE49-F238E27FC236}">
                    <a16:creationId xmlns:a16="http://schemas.microsoft.com/office/drawing/2014/main" id="{496A48C1-96A6-4911-A90B-D3D40ECE1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7" y="3354"/>
                <a:ext cx="100" cy="107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4 w 15"/>
                  <a:gd name="T5" fmla="*/ 1 h 16"/>
                  <a:gd name="T6" fmla="*/ 0 w 15"/>
                  <a:gd name="T7" fmla="*/ 8 h 16"/>
                  <a:gd name="T8" fmla="*/ 0 w 15"/>
                  <a:gd name="T9" fmla="*/ 8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1 w 15"/>
                  <a:gd name="T17" fmla="*/ 15 h 16"/>
                  <a:gd name="T18" fmla="*/ 11 w 15"/>
                  <a:gd name="T19" fmla="*/ 14 h 16"/>
                  <a:gd name="T20" fmla="*/ 15 w 15"/>
                  <a:gd name="T21" fmla="*/ 7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1" name="Freeform 2723">
                <a:extLst>
                  <a:ext uri="{FF2B5EF4-FFF2-40B4-BE49-F238E27FC236}">
                    <a16:creationId xmlns:a16="http://schemas.microsoft.com/office/drawing/2014/main" id="{103FD22A-F0F7-4F08-97B2-E70BA5E02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0" y="339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2" name="Freeform 2724">
                <a:extLst>
                  <a:ext uri="{FF2B5EF4-FFF2-40B4-BE49-F238E27FC236}">
                    <a16:creationId xmlns:a16="http://schemas.microsoft.com/office/drawing/2014/main" id="{B0C45F75-4C3D-4EEF-9C72-15AD63527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1" y="343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3" name="Freeform 2725">
                <a:extLst>
                  <a:ext uri="{FF2B5EF4-FFF2-40B4-BE49-F238E27FC236}">
                    <a16:creationId xmlns:a16="http://schemas.microsoft.com/office/drawing/2014/main" id="{1CE9086C-2E62-4F91-AECC-0DAE48DCE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3474"/>
                <a:ext cx="87" cy="113"/>
              </a:xfrm>
              <a:custGeom>
                <a:avLst/>
                <a:gdLst>
                  <a:gd name="T0" fmla="*/ 8 w 13"/>
                  <a:gd name="T1" fmla="*/ 0 h 17"/>
                  <a:gd name="T2" fmla="*/ 5 w 13"/>
                  <a:gd name="T3" fmla="*/ 1 h 17"/>
                  <a:gd name="T4" fmla="*/ 0 w 13"/>
                  <a:gd name="T5" fmla="*/ 8 h 17"/>
                  <a:gd name="T6" fmla="*/ 1 w 13"/>
                  <a:gd name="T7" fmla="*/ 10 h 17"/>
                  <a:gd name="T8" fmla="*/ 1 w 13"/>
                  <a:gd name="T9" fmla="*/ 12 h 17"/>
                  <a:gd name="T10" fmla="*/ 3 w 13"/>
                  <a:gd name="T11" fmla="*/ 12 h 17"/>
                  <a:gd name="T12" fmla="*/ 10 w 13"/>
                  <a:gd name="T13" fmla="*/ 17 h 17"/>
                  <a:gd name="T14" fmla="*/ 12 w 13"/>
                  <a:gd name="T15" fmla="*/ 16 h 17"/>
                  <a:gd name="T16" fmla="*/ 12 w 13"/>
                  <a:gd name="T17" fmla="*/ 15 h 17"/>
                  <a:gd name="T18" fmla="*/ 13 w 13"/>
                  <a:gd name="T19" fmla="*/ 11 h 17"/>
                  <a:gd name="T20" fmla="*/ 13 w 13"/>
                  <a:gd name="T21" fmla="*/ 1 h 17"/>
                  <a:gd name="T22" fmla="*/ 9 w 13"/>
                  <a:gd name="T23" fmla="*/ 0 h 17"/>
                  <a:gd name="T24" fmla="*/ 8 w 13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7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6" y="12"/>
                      <a:pt x="9" y="14"/>
                      <a:pt x="10" y="17"/>
                    </a:cubicBezTo>
                    <a:cubicBezTo>
                      <a:pt x="11" y="17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3"/>
                      <a:pt x="13" y="12"/>
                      <a:pt x="13" y="1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4" name="Freeform 2726">
                <a:extLst>
                  <a:ext uri="{FF2B5EF4-FFF2-40B4-BE49-F238E27FC236}">
                    <a16:creationId xmlns:a16="http://schemas.microsoft.com/office/drawing/2014/main" id="{233AC82B-58C4-451B-A399-D95966BB1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4" y="3547"/>
                <a:ext cx="7" cy="47"/>
              </a:xfrm>
              <a:custGeom>
                <a:avLst/>
                <a:gdLst>
                  <a:gd name="T0" fmla="*/ 0 w 1"/>
                  <a:gd name="T1" fmla="*/ 5 h 7"/>
                  <a:gd name="T2" fmla="*/ 1 w 1"/>
                  <a:gd name="T3" fmla="*/ 7 h 7"/>
                  <a:gd name="T4" fmla="*/ 1 w 1"/>
                  <a:gd name="T5" fmla="*/ 7 h 7"/>
                  <a:gd name="T6" fmla="*/ 1 w 1"/>
                  <a:gd name="T7" fmla="*/ 0 h 7"/>
                  <a:gd name="T8" fmla="*/ 0 w 1"/>
                  <a:gd name="T9" fmla="*/ 4 h 7"/>
                  <a:gd name="T10" fmla="*/ 0 w 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7">
                    <a:moveTo>
                      <a:pt x="0" y="5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5" name="Oval 2727">
                <a:extLst>
                  <a:ext uri="{FF2B5EF4-FFF2-40B4-BE49-F238E27FC236}">
                    <a16:creationId xmlns:a16="http://schemas.microsoft.com/office/drawing/2014/main" id="{626260AC-3E5C-4F4D-A800-D3599BA39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2" y="1479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6" name="Oval 2728">
                <a:extLst>
                  <a:ext uri="{FF2B5EF4-FFF2-40B4-BE49-F238E27FC236}">
                    <a16:creationId xmlns:a16="http://schemas.microsoft.com/office/drawing/2014/main" id="{00388460-458A-4413-AFC9-B982F0464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" y="151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7" name="Oval 2729">
                <a:extLst>
                  <a:ext uri="{FF2B5EF4-FFF2-40B4-BE49-F238E27FC236}">
                    <a16:creationId xmlns:a16="http://schemas.microsoft.com/office/drawing/2014/main" id="{9B3B96B1-3397-4D5E-8A66-39301C9F3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6" y="1559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8" name="Oval 2730">
                <a:extLst>
                  <a:ext uri="{FF2B5EF4-FFF2-40B4-BE49-F238E27FC236}">
                    <a16:creationId xmlns:a16="http://schemas.microsoft.com/office/drawing/2014/main" id="{C1D7A0EA-C2AA-406C-B03F-9C65B490A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6" y="1599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9" name="Oval 2731">
                <a:extLst>
                  <a:ext uri="{FF2B5EF4-FFF2-40B4-BE49-F238E27FC236}">
                    <a16:creationId xmlns:a16="http://schemas.microsoft.com/office/drawing/2014/main" id="{0A995A6E-062B-4B20-8365-6F6493BF4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1646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0" name="Oval 2732">
                <a:extLst>
                  <a:ext uri="{FF2B5EF4-FFF2-40B4-BE49-F238E27FC236}">
                    <a16:creationId xmlns:a16="http://schemas.microsoft.com/office/drawing/2014/main" id="{69B30CF1-CAE1-49EC-A3C8-860DE2637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0" y="1686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1" name="Oval 2733">
                <a:extLst>
                  <a:ext uri="{FF2B5EF4-FFF2-40B4-BE49-F238E27FC236}">
                    <a16:creationId xmlns:a16="http://schemas.microsoft.com/office/drawing/2014/main" id="{F021EAC1-189A-4DEB-8892-46B0D7492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0" y="1726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2" name="Oval 2734">
                <a:extLst>
                  <a:ext uri="{FF2B5EF4-FFF2-40B4-BE49-F238E27FC236}">
                    <a16:creationId xmlns:a16="http://schemas.microsoft.com/office/drawing/2014/main" id="{69FC285C-727A-4DB3-94A9-C2843F9D7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4" y="176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3" name="Oval 2735">
                <a:extLst>
                  <a:ext uri="{FF2B5EF4-FFF2-40B4-BE49-F238E27FC236}">
                    <a16:creationId xmlns:a16="http://schemas.microsoft.com/office/drawing/2014/main" id="{23DB343C-C854-48C4-8E2C-9E9BCB9E4E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4" y="180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4" name="Oval 2736">
                <a:extLst>
                  <a:ext uri="{FF2B5EF4-FFF2-40B4-BE49-F238E27FC236}">
                    <a16:creationId xmlns:a16="http://schemas.microsoft.com/office/drawing/2014/main" id="{230D6EE1-732F-45F0-A171-FA6DE4E026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8" y="1846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5" name="Oval 2737">
                <a:extLst>
                  <a:ext uri="{FF2B5EF4-FFF2-40B4-BE49-F238E27FC236}">
                    <a16:creationId xmlns:a16="http://schemas.microsoft.com/office/drawing/2014/main" id="{FE8F1C00-706E-4C3A-957C-06215B885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8" y="188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6" name="Oval 2738">
                <a:extLst>
                  <a:ext uri="{FF2B5EF4-FFF2-40B4-BE49-F238E27FC236}">
                    <a16:creationId xmlns:a16="http://schemas.microsoft.com/office/drawing/2014/main" id="{FB8EB276-DF45-4B25-B113-E0B163E78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2" y="1926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7" name="Oval 2739">
                <a:extLst>
                  <a:ext uri="{FF2B5EF4-FFF2-40B4-BE49-F238E27FC236}">
                    <a16:creationId xmlns:a16="http://schemas.microsoft.com/office/drawing/2014/main" id="{344D55D7-8C95-4001-96D9-6543B8DFB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" y="1966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8" name="Oval 2740">
                <a:extLst>
                  <a:ext uri="{FF2B5EF4-FFF2-40B4-BE49-F238E27FC236}">
                    <a16:creationId xmlns:a16="http://schemas.microsoft.com/office/drawing/2014/main" id="{C8DF437B-25FD-421F-AC3E-0C65C7768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2" y="2013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9" name="Oval 2741">
                <a:extLst>
                  <a:ext uri="{FF2B5EF4-FFF2-40B4-BE49-F238E27FC236}">
                    <a16:creationId xmlns:a16="http://schemas.microsoft.com/office/drawing/2014/main" id="{77A2D736-2FBA-43EC-B6CF-5CE736A2A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2053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0" name="Oval 2742">
                <a:extLst>
                  <a:ext uri="{FF2B5EF4-FFF2-40B4-BE49-F238E27FC236}">
                    <a16:creationId xmlns:a16="http://schemas.microsoft.com/office/drawing/2014/main" id="{D9DC0A39-FFA1-450A-A23C-E5DAA7A90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6" y="2093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1" name="Oval 2743">
                <a:extLst>
                  <a:ext uri="{FF2B5EF4-FFF2-40B4-BE49-F238E27FC236}">
                    <a16:creationId xmlns:a16="http://schemas.microsoft.com/office/drawing/2014/main" id="{8786D377-C722-47C4-98CB-8E2E8B449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2133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2" name="Oval 2744">
                <a:extLst>
                  <a:ext uri="{FF2B5EF4-FFF2-40B4-BE49-F238E27FC236}">
                    <a16:creationId xmlns:a16="http://schemas.microsoft.com/office/drawing/2014/main" id="{AD8F0933-621B-464E-87AF-50ACBC2C7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217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3" name="Oval 2745">
                <a:extLst>
                  <a:ext uri="{FF2B5EF4-FFF2-40B4-BE49-F238E27FC236}">
                    <a16:creationId xmlns:a16="http://schemas.microsoft.com/office/drawing/2014/main" id="{4572F235-2FB5-4FB5-A278-26750F59AC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221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4" name="Oval 2746">
                <a:extLst>
                  <a:ext uri="{FF2B5EF4-FFF2-40B4-BE49-F238E27FC236}">
                    <a16:creationId xmlns:a16="http://schemas.microsoft.com/office/drawing/2014/main" id="{ABF7FCE4-073F-44EC-A646-B602CB094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225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5" name="Oval 2747">
                <a:extLst>
                  <a:ext uri="{FF2B5EF4-FFF2-40B4-BE49-F238E27FC236}">
                    <a16:creationId xmlns:a16="http://schemas.microsoft.com/office/drawing/2014/main" id="{B4B3D951-ADEA-4A6B-970E-319461352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2293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6" name="Oval 2748">
                <a:extLst>
                  <a:ext uri="{FF2B5EF4-FFF2-40B4-BE49-F238E27FC236}">
                    <a16:creationId xmlns:a16="http://schemas.microsoft.com/office/drawing/2014/main" id="{D85093B1-DA70-4381-BAE7-73FCFB4578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2333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7" name="Oval 2749">
                <a:extLst>
                  <a:ext uri="{FF2B5EF4-FFF2-40B4-BE49-F238E27FC236}">
                    <a16:creationId xmlns:a16="http://schemas.microsoft.com/office/drawing/2014/main" id="{792B229C-68CF-475D-8795-B6F746778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2373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8" name="Oval 2750">
                <a:extLst>
                  <a:ext uri="{FF2B5EF4-FFF2-40B4-BE49-F238E27FC236}">
                    <a16:creationId xmlns:a16="http://schemas.microsoft.com/office/drawing/2014/main" id="{C1D7FCE6-17D9-4271-8262-FF2FBC143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2413"/>
                <a:ext cx="46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9" name="Oval 2751">
                <a:extLst>
                  <a:ext uri="{FF2B5EF4-FFF2-40B4-BE49-F238E27FC236}">
                    <a16:creationId xmlns:a16="http://schemas.microsoft.com/office/drawing/2014/main" id="{F0016922-97D2-4E9A-BAE0-7F1E1F78B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1" y="246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0" name="Oval 2752">
                <a:extLst>
                  <a:ext uri="{FF2B5EF4-FFF2-40B4-BE49-F238E27FC236}">
                    <a16:creationId xmlns:a16="http://schemas.microsoft.com/office/drawing/2014/main" id="{B16BBC05-D058-4589-AC9D-BE6E61D3D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2500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1" name="Oval 2753">
                <a:extLst>
                  <a:ext uri="{FF2B5EF4-FFF2-40B4-BE49-F238E27FC236}">
                    <a16:creationId xmlns:a16="http://schemas.microsoft.com/office/drawing/2014/main" id="{404A51A7-E336-4366-96D1-E31E56667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2540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2" name="Oval 2754">
                <a:extLst>
                  <a:ext uri="{FF2B5EF4-FFF2-40B4-BE49-F238E27FC236}">
                    <a16:creationId xmlns:a16="http://schemas.microsoft.com/office/drawing/2014/main" id="{A4971ABE-36C7-4A28-B29A-2DBD16B5B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258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3" name="Oval 2755">
                <a:extLst>
                  <a:ext uri="{FF2B5EF4-FFF2-40B4-BE49-F238E27FC236}">
                    <a16:creationId xmlns:a16="http://schemas.microsoft.com/office/drawing/2014/main" id="{513BD84A-1FA5-488E-8FF6-9E15382F70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262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4" name="Oval 2756">
                <a:extLst>
                  <a:ext uri="{FF2B5EF4-FFF2-40B4-BE49-F238E27FC236}">
                    <a16:creationId xmlns:a16="http://schemas.microsoft.com/office/drawing/2014/main" id="{5BE6FC17-8051-4089-85E2-4FE02CAE6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266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5" name="Oval 2757">
                <a:extLst>
                  <a:ext uri="{FF2B5EF4-FFF2-40B4-BE49-F238E27FC236}">
                    <a16:creationId xmlns:a16="http://schemas.microsoft.com/office/drawing/2014/main" id="{4BED4DDC-D44A-400C-93AE-1E4ABAA5B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70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6" name="Oval 2758">
                <a:extLst>
                  <a:ext uri="{FF2B5EF4-FFF2-40B4-BE49-F238E27FC236}">
                    <a16:creationId xmlns:a16="http://schemas.microsoft.com/office/drawing/2014/main" id="{D37A0800-74F3-4A20-B9AB-37513897C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2740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7" name="Oval 2759">
                <a:extLst>
                  <a:ext uri="{FF2B5EF4-FFF2-40B4-BE49-F238E27FC236}">
                    <a16:creationId xmlns:a16="http://schemas.microsoft.com/office/drawing/2014/main" id="{9ABC82CB-C6C7-4D16-A30F-6AB3C9A66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278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8" name="Oval 2760">
                <a:extLst>
                  <a:ext uri="{FF2B5EF4-FFF2-40B4-BE49-F238E27FC236}">
                    <a16:creationId xmlns:a16="http://schemas.microsoft.com/office/drawing/2014/main" id="{ED82FDF6-638E-42CF-9A1F-BA9204432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282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9" name="Oval 2761">
                <a:extLst>
                  <a:ext uri="{FF2B5EF4-FFF2-40B4-BE49-F238E27FC236}">
                    <a16:creationId xmlns:a16="http://schemas.microsoft.com/office/drawing/2014/main" id="{A9862C05-CB50-4B2A-B742-FEE58CE083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2860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0" name="Oval 2762">
                <a:extLst>
                  <a:ext uri="{FF2B5EF4-FFF2-40B4-BE49-F238E27FC236}">
                    <a16:creationId xmlns:a16="http://schemas.microsoft.com/office/drawing/2014/main" id="{03C60B2F-F9BE-4F3F-BF17-DE439E17B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2900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1" name="Oval 2763">
                <a:extLst>
                  <a:ext uri="{FF2B5EF4-FFF2-40B4-BE49-F238E27FC236}">
                    <a16:creationId xmlns:a16="http://schemas.microsoft.com/office/drawing/2014/main" id="{51C17BC7-665A-41CA-9D0B-39D76774B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947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2" name="Oval 2764">
                <a:extLst>
                  <a:ext uri="{FF2B5EF4-FFF2-40B4-BE49-F238E27FC236}">
                    <a16:creationId xmlns:a16="http://schemas.microsoft.com/office/drawing/2014/main" id="{3EC3C997-E65A-4BB2-ABD3-9BAD4ACE6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2987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3" name="Oval 2765">
                <a:extLst>
                  <a:ext uri="{FF2B5EF4-FFF2-40B4-BE49-F238E27FC236}">
                    <a16:creationId xmlns:a16="http://schemas.microsoft.com/office/drawing/2014/main" id="{1791C90D-189F-4276-B118-267EB0FC0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302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4" name="Oval 2766">
                <a:extLst>
                  <a:ext uri="{FF2B5EF4-FFF2-40B4-BE49-F238E27FC236}">
                    <a16:creationId xmlns:a16="http://schemas.microsoft.com/office/drawing/2014/main" id="{BC9BC786-D492-42D5-92CE-13D73433C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5" y="306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5" name="Oval 2767">
                <a:extLst>
                  <a:ext uri="{FF2B5EF4-FFF2-40B4-BE49-F238E27FC236}">
                    <a16:creationId xmlns:a16="http://schemas.microsoft.com/office/drawing/2014/main" id="{5C20E454-0916-4D7D-B7F9-4E6FFABA1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31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6" name="Freeform 2768">
                <a:extLst>
                  <a:ext uri="{FF2B5EF4-FFF2-40B4-BE49-F238E27FC236}">
                    <a16:creationId xmlns:a16="http://schemas.microsoft.com/office/drawing/2014/main" id="{DD66E427-58AF-467E-8187-548C065B4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8" y="3147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9 h 13"/>
                  <a:gd name="T6" fmla="*/ 14 w 14"/>
                  <a:gd name="T7" fmla="*/ 7 h 13"/>
                  <a:gd name="T8" fmla="*/ 11 w 14"/>
                  <a:gd name="T9" fmla="*/ 1 h 13"/>
                  <a:gd name="T10" fmla="*/ 9 w 14"/>
                  <a:gd name="T11" fmla="*/ 1 h 13"/>
                  <a:gd name="T12" fmla="*/ 7 w 14"/>
                  <a:gd name="T13" fmla="*/ 0 h 13"/>
                  <a:gd name="T14" fmla="*/ 0 w 14"/>
                  <a:gd name="T15" fmla="*/ 7 h 13"/>
                  <a:gd name="T16" fmla="*/ 3 w 14"/>
                  <a:gd name="T17" fmla="*/ 12 h 13"/>
                  <a:gd name="T18" fmla="*/ 5 w 14"/>
                  <a:gd name="T19" fmla="*/ 13 h 13"/>
                  <a:gd name="T20" fmla="*/ 7 w 14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4"/>
                      <a:pt x="13" y="3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7" name="Freeform 2769">
                <a:extLst>
                  <a:ext uri="{FF2B5EF4-FFF2-40B4-BE49-F238E27FC236}">
                    <a16:creationId xmlns:a16="http://schemas.microsoft.com/office/drawing/2014/main" id="{0C634A0C-FAC9-42FC-817F-DE2150815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3187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3 w 14"/>
                  <a:gd name="T3" fmla="*/ 9 h 14"/>
                  <a:gd name="T4" fmla="*/ 14 w 14"/>
                  <a:gd name="T5" fmla="*/ 7 h 14"/>
                  <a:gd name="T6" fmla="*/ 11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0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8" name="Freeform 2770">
                <a:extLst>
                  <a:ext uri="{FF2B5EF4-FFF2-40B4-BE49-F238E27FC236}">
                    <a16:creationId xmlns:a16="http://schemas.microsoft.com/office/drawing/2014/main" id="{FF01C408-8A46-4284-8636-F293D2786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3227"/>
                <a:ext cx="101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9" name="Freeform 2771">
                <a:extLst>
                  <a:ext uri="{FF2B5EF4-FFF2-40B4-BE49-F238E27FC236}">
                    <a16:creationId xmlns:a16="http://schemas.microsoft.com/office/drawing/2014/main" id="{4804DED2-031D-4624-8A57-5E5549B2E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2" y="3267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4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1 h 15"/>
                  <a:gd name="T10" fmla="*/ 7 w 15"/>
                  <a:gd name="T11" fmla="*/ 0 h 15"/>
                  <a:gd name="T12" fmla="*/ 2 w 15"/>
                  <a:gd name="T13" fmla="*/ 2 h 15"/>
                  <a:gd name="T14" fmla="*/ 0 w 15"/>
                  <a:gd name="T15" fmla="*/ 6 h 15"/>
                  <a:gd name="T16" fmla="*/ 0 w 15"/>
                  <a:gd name="T17" fmla="*/ 8 h 15"/>
                  <a:gd name="T18" fmla="*/ 2 w 15"/>
                  <a:gd name="T19" fmla="*/ 12 h 15"/>
                  <a:gd name="T20" fmla="*/ 6 w 15"/>
                  <a:gd name="T21" fmla="*/ 14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0" name="Freeform 2772">
                <a:extLst>
                  <a:ext uri="{FF2B5EF4-FFF2-40B4-BE49-F238E27FC236}">
                    <a16:creationId xmlns:a16="http://schemas.microsoft.com/office/drawing/2014/main" id="{138E3D6E-3D09-478E-8608-6BBD847E0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3" y="3307"/>
                <a:ext cx="93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1" name="Freeform 2773">
                <a:extLst>
                  <a:ext uri="{FF2B5EF4-FFF2-40B4-BE49-F238E27FC236}">
                    <a16:creationId xmlns:a16="http://schemas.microsoft.com/office/drawing/2014/main" id="{0EA61B50-92B4-4ECA-A661-D7EDF2C9C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" y="3347"/>
                <a:ext cx="101" cy="107"/>
              </a:xfrm>
              <a:custGeom>
                <a:avLst/>
                <a:gdLst>
                  <a:gd name="T0" fmla="*/ 12 w 15"/>
                  <a:gd name="T1" fmla="*/ 14 h 16"/>
                  <a:gd name="T2" fmla="*/ 12 w 15"/>
                  <a:gd name="T3" fmla="*/ 14 h 16"/>
                  <a:gd name="T4" fmla="*/ 15 w 15"/>
                  <a:gd name="T5" fmla="*/ 8 h 16"/>
                  <a:gd name="T6" fmla="*/ 14 w 15"/>
                  <a:gd name="T7" fmla="*/ 4 h 16"/>
                  <a:gd name="T8" fmla="*/ 8 w 15"/>
                  <a:gd name="T9" fmla="*/ 0 h 16"/>
                  <a:gd name="T10" fmla="*/ 8 w 15"/>
                  <a:gd name="T11" fmla="*/ 0 h 16"/>
                  <a:gd name="T12" fmla="*/ 3 w 15"/>
                  <a:gd name="T13" fmla="*/ 2 h 16"/>
                  <a:gd name="T14" fmla="*/ 0 w 15"/>
                  <a:gd name="T15" fmla="*/ 8 h 16"/>
                  <a:gd name="T16" fmla="*/ 0 w 15"/>
                  <a:gd name="T17" fmla="*/ 8 h 16"/>
                  <a:gd name="T18" fmla="*/ 2 w 15"/>
                  <a:gd name="T19" fmla="*/ 12 h 16"/>
                  <a:gd name="T20" fmla="*/ 7 w 15"/>
                  <a:gd name="T21" fmla="*/ 16 h 16"/>
                  <a:gd name="T22" fmla="*/ 8 w 15"/>
                  <a:gd name="T23" fmla="*/ 16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3"/>
                      <a:pt x="6" y="14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2" name="Freeform 2774">
                <a:extLst>
                  <a:ext uri="{FF2B5EF4-FFF2-40B4-BE49-F238E27FC236}">
                    <a16:creationId xmlns:a16="http://schemas.microsoft.com/office/drawing/2014/main" id="{4C4D428D-F939-4FD3-AD96-D2E56C6D2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7" y="3394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1 h 15"/>
                  <a:gd name="T18" fmla="*/ 1 w 15"/>
                  <a:gd name="T19" fmla="*/ 11 h 15"/>
                  <a:gd name="T20" fmla="*/ 8 w 15"/>
                  <a:gd name="T21" fmla="*/ 15 h 15"/>
                  <a:gd name="T22" fmla="*/ 12 w 15"/>
                  <a:gd name="T23" fmla="*/ 14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2" y="14"/>
                      <a:pt x="12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3" name="Freeform 2775">
                <a:extLst>
                  <a:ext uri="{FF2B5EF4-FFF2-40B4-BE49-F238E27FC236}">
                    <a16:creationId xmlns:a16="http://schemas.microsoft.com/office/drawing/2014/main" id="{D0FB770D-A128-4433-A745-F49710BEE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7" y="3434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8 h 15"/>
                  <a:gd name="T16" fmla="*/ 1 w 15"/>
                  <a:gd name="T17" fmla="*/ 12 h 15"/>
                  <a:gd name="T18" fmla="*/ 1 w 15"/>
                  <a:gd name="T19" fmla="*/ 12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4" name="Freeform 2776">
                <a:extLst>
                  <a:ext uri="{FF2B5EF4-FFF2-40B4-BE49-F238E27FC236}">
                    <a16:creationId xmlns:a16="http://schemas.microsoft.com/office/drawing/2014/main" id="{6A54D1E3-65CD-4E19-B32C-FF1E65AF2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50" y="347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5" name="Freeform 2777">
                <a:extLst>
                  <a:ext uri="{FF2B5EF4-FFF2-40B4-BE49-F238E27FC236}">
                    <a16:creationId xmlns:a16="http://schemas.microsoft.com/office/drawing/2014/main" id="{4501A9F0-3BC2-4CD3-B0A8-208EE9D54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1" y="351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6" name="Freeform 2778">
                <a:extLst>
                  <a:ext uri="{FF2B5EF4-FFF2-40B4-BE49-F238E27FC236}">
                    <a16:creationId xmlns:a16="http://schemas.microsoft.com/office/drawing/2014/main" id="{3D870FE1-05BF-49CC-B92B-7ACD3314A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3554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0 w 17"/>
                  <a:gd name="T3" fmla="*/ 9 h 16"/>
                  <a:gd name="T4" fmla="*/ 1 w 17"/>
                  <a:gd name="T5" fmla="*/ 12 h 16"/>
                  <a:gd name="T6" fmla="*/ 2 w 17"/>
                  <a:gd name="T7" fmla="*/ 12 h 16"/>
                  <a:gd name="T8" fmla="*/ 10 w 17"/>
                  <a:gd name="T9" fmla="*/ 16 h 16"/>
                  <a:gd name="T10" fmla="*/ 12 w 17"/>
                  <a:gd name="T11" fmla="*/ 16 h 16"/>
                  <a:gd name="T12" fmla="*/ 12 w 17"/>
                  <a:gd name="T13" fmla="*/ 14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7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7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7" name="Freeform 2779">
                <a:extLst>
                  <a:ext uri="{FF2B5EF4-FFF2-40B4-BE49-F238E27FC236}">
                    <a16:creationId xmlns:a16="http://schemas.microsoft.com/office/drawing/2014/main" id="{5C4F5E95-A022-4BBA-A059-81EBA95EA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4" y="3594"/>
                <a:ext cx="47" cy="94"/>
              </a:xfrm>
              <a:custGeom>
                <a:avLst/>
                <a:gdLst>
                  <a:gd name="T0" fmla="*/ 5 w 7"/>
                  <a:gd name="T1" fmla="*/ 1 h 14"/>
                  <a:gd name="T2" fmla="*/ 0 w 7"/>
                  <a:gd name="T3" fmla="*/ 8 h 14"/>
                  <a:gd name="T4" fmla="*/ 0 w 7"/>
                  <a:gd name="T5" fmla="*/ 10 h 14"/>
                  <a:gd name="T6" fmla="*/ 1 w 7"/>
                  <a:gd name="T7" fmla="*/ 12 h 14"/>
                  <a:gd name="T8" fmla="*/ 2 w 7"/>
                  <a:gd name="T9" fmla="*/ 12 h 14"/>
                  <a:gd name="T10" fmla="*/ 7 w 7"/>
                  <a:gd name="T11" fmla="*/ 14 h 14"/>
                  <a:gd name="T12" fmla="*/ 7 w 7"/>
                  <a:gd name="T13" fmla="*/ 0 h 14"/>
                  <a:gd name="T14" fmla="*/ 7 w 7"/>
                  <a:gd name="T15" fmla="*/ 0 h 14"/>
                  <a:gd name="T16" fmla="*/ 5 w 7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5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8" name="Oval 2780">
                <a:extLst>
                  <a:ext uri="{FF2B5EF4-FFF2-40B4-BE49-F238E27FC236}">
                    <a16:creationId xmlns:a16="http://schemas.microsoft.com/office/drawing/2014/main" id="{B2759E3D-62D2-49DA-8F12-E5CB0F7A2B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2" y="1559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9" name="Oval 2781">
                <a:extLst>
                  <a:ext uri="{FF2B5EF4-FFF2-40B4-BE49-F238E27FC236}">
                    <a16:creationId xmlns:a16="http://schemas.microsoft.com/office/drawing/2014/main" id="{2BA14BAF-1D9D-42E9-B3F8-535D045999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1599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0" name="Oval 2782">
                <a:extLst>
                  <a:ext uri="{FF2B5EF4-FFF2-40B4-BE49-F238E27FC236}">
                    <a16:creationId xmlns:a16="http://schemas.microsoft.com/office/drawing/2014/main" id="{371DB31A-C55B-44C6-A18B-0C21BFE54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6" y="1639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1" name="Oval 2783">
                <a:extLst>
                  <a:ext uri="{FF2B5EF4-FFF2-40B4-BE49-F238E27FC236}">
                    <a16:creationId xmlns:a16="http://schemas.microsoft.com/office/drawing/2014/main" id="{96DE1EFD-0C1E-4974-BC2F-74D16E517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6" y="1679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2" name="Oval 2784">
                <a:extLst>
                  <a:ext uri="{FF2B5EF4-FFF2-40B4-BE49-F238E27FC236}">
                    <a16:creationId xmlns:a16="http://schemas.microsoft.com/office/drawing/2014/main" id="{9247F2F3-1F49-442C-B1C7-341CFCF728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0" y="1726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3" name="Oval 2785">
                <a:extLst>
                  <a:ext uri="{FF2B5EF4-FFF2-40B4-BE49-F238E27FC236}">
                    <a16:creationId xmlns:a16="http://schemas.microsoft.com/office/drawing/2014/main" id="{3316FEC2-F3F1-4A82-A6F3-D90D2A9E2E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" y="1766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4" name="Oval 2786">
                <a:extLst>
                  <a:ext uri="{FF2B5EF4-FFF2-40B4-BE49-F238E27FC236}">
                    <a16:creationId xmlns:a16="http://schemas.microsoft.com/office/drawing/2014/main" id="{2D5A65DB-79CD-45DB-AC46-7F1C7EE0B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4" y="1806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5" name="Oval 2787">
                <a:extLst>
                  <a:ext uri="{FF2B5EF4-FFF2-40B4-BE49-F238E27FC236}">
                    <a16:creationId xmlns:a16="http://schemas.microsoft.com/office/drawing/2014/main" id="{AE83FE35-A907-4444-A9D6-603F0B24F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" y="1846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6" name="Oval 2788">
                <a:extLst>
                  <a:ext uri="{FF2B5EF4-FFF2-40B4-BE49-F238E27FC236}">
                    <a16:creationId xmlns:a16="http://schemas.microsoft.com/office/drawing/2014/main" id="{5485ED3C-8798-42FE-BF59-13891E54FF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7" y="18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7" name="Oval 2789">
                <a:extLst>
                  <a:ext uri="{FF2B5EF4-FFF2-40B4-BE49-F238E27FC236}">
                    <a16:creationId xmlns:a16="http://schemas.microsoft.com/office/drawing/2014/main" id="{EBA1D752-8123-4BA2-A423-7FEEEDF3C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8" y="192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8" name="Oval 2790">
                <a:extLst>
                  <a:ext uri="{FF2B5EF4-FFF2-40B4-BE49-F238E27FC236}">
                    <a16:creationId xmlns:a16="http://schemas.microsoft.com/office/drawing/2014/main" id="{2ED93300-64D6-4572-B9F1-FE352C396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8" y="196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9" name="Oval 2791">
                <a:extLst>
                  <a:ext uri="{FF2B5EF4-FFF2-40B4-BE49-F238E27FC236}">
                    <a16:creationId xmlns:a16="http://schemas.microsoft.com/office/drawing/2014/main" id="{2F2D82EA-C260-4D18-957C-62851DDA9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200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0" name="Oval 2792">
                <a:extLst>
                  <a:ext uri="{FF2B5EF4-FFF2-40B4-BE49-F238E27FC236}">
                    <a16:creationId xmlns:a16="http://schemas.microsoft.com/office/drawing/2014/main" id="{34351A2F-635E-4D80-A7C7-9616F0DAF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" y="2046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1" name="Oval 2793">
                <a:extLst>
                  <a:ext uri="{FF2B5EF4-FFF2-40B4-BE49-F238E27FC236}">
                    <a16:creationId xmlns:a16="http://schemas.microsoft.com/office/drawing/2014/main" id="{AE1CF1D7-15A4-4D11-AD24-036A6B34F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2086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2" name="Oval 2794">
                <a:extLst>
                  <a:ext uri="{FF2B5EF4-FFF2-40B4-BE49-F238E27FC236}">
                    <a16:creationId xmlns:a16="http://schemas.microsoft.com/office/drawing/2014/main" id="{83A2C9B9-5220-4260-AA63-3D2C46F9F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2126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3" name="Oval 2795">
                <a:extLst>
                  <a:ext uri="{FF2B5EF4-FFF2-40B4-BE49-F238E27FC236}">
                    <a16:creationId xmlns:a16="http://schemas.microsoft.com/office/drawing/2014/main" id="{3B357990-C758-4461-B7CE-F4D6E171ED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6" y="2166"/>
                <a:ext cx="33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4" name="Oval 2796">
                <a:extLst>
                  <a:ext uri="{FF2B5EF4-FFF2-40B4-BE49-F238E27FC236}">
                    <a16:creationId xmlns:a16="http://schemas.microsoft.com/office/drawing/2014/main" id="{CA33F997-007C-42CD-824C-075A49E31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9" y="221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5" name="Oval 2797">
                <a:extLst>
                  <a:ext uri="{FF2B5EF4-FFF2-40B4-BE49-F238E27FC236}">
                    <a16:creationId xmlns:a16="http://schemas.microsoft.com/office/drawing/2014/main" id="{D614C4F4-3078-4BF1-BAEA-602890693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9" y="2253"/>
                <a:ext cx="41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6" name="Oval 2798">
                <a:extLst>
                  <a:ext uri="{FF2B5EF4-FFF2-40B4-BE49-F238E27FC236}">
                    <a16:creationId xmlns:a16="http://schemas.microsoft.com/office/drawing/2014/main" id="{32E9D345-9B19-473E-9637-5BFA38844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2293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7" name="Oval 2799">
                <a:extLst>
                  <a:ext uri="{FF2B5EF4-FFF2-40B4-BE49-F238E27FC236}">
                    <a16:creationId xmlns:a16="http://schemas.microsoft.com/office/drawing/2014/main" id="{48BB84B3-3180-4759-B216-A7653F6BE6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233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8" name="Oval 2800">
                <a:extLst>
                  <a:ext uri="{FF2B5EF4-FFF2-40B4-BE49-F238E27FC236}">
                    <a16:creationId xmlns:a16="http://schemas.microsoft.com/office/drawing/2014/main" id="{732CAE14-9EEC-42A1-A4F2-E4A6D18A5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2373"/>
                <a:ext cx="41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9" name="Oval 2801">
                <a:extLst>
                  <a:ext uri="{FF2B5EF4-FFF2-40B4-BE49-F238E27FC236}">
                    <a16:creationId xmlns:a16="http://schemas.microsoft.com/office/drawing/2014/main" id="{24DF3485-1956-4925-AE8D-AF81ABA30E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241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0" name="Oval 2802">
                <a:extLst>
                  <a:ext uri="{FF2B5EF4-FFF2-40B4-BE49-F238E27FC236}">
                    <a16:creationId xmlns:a16="http://schemas.microsoft.com/office/drawing/2014/main" id="{DD4489BD-27D0-4C43-8D6C-CE9D2C82D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245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1" name="Oval 2803">
                <a:extLst>
                  <a:ext uri="{FF2B5EF4-FFF2-40B4-BE49-F238E27FC236}">
                    <a16:creationId xmlns:a16="http://schemas.microsoft.com/office/drawing/2014/main" id="{784D8290-3816-48EB-A92F-7840DB812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249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2" name="Oval 2804">
                <a:extLst>
                  <a:ext uri="{FF2B5EF4-FFF2-40B4-BE49-F238E27FC236}">
                    <a16:creationId xmlns:a16="http://schemas.microsoft.com/office/drawing/2014/main" id="{184D1F80-DB5D-4904-8CEA-6D934D23F8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2533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3" name="Oval 2805">
                <a:extLst>
                  <a:ext uri="{FF2B5EF4-FFF2-40B4-BE49-F238E27FC236}">
                    <a16:creationId xmlns:a16="http://schemas.microsoft.com/office/drawing/2014/main" id="{897DE3E0-E172-4CEE-84B7-70BAD775D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2573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4" name="Oval 2806">
                <a:extLst>
                  <a:ext uri="{FF2B5EF4-FFF2-40B4-BE49-F238E27FC236}">
                    <a16:creationId xmlns:a16="http://schemas.microsoft.com/office/drawing/2014/main" id="{36526056-48B9-4A6D-BCD6-53121127A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2620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5" name="Oval 2807">
                <a:extLst>
                  <a:ext uri="{FF2B5EF4-FFF2-40B4-BE49-F238E27FC236}">
                    <a16:creationId xmlns:a16="http://schemas.microsoft.com/office/drawing/2014/main" id="{DA5A5E7C-2B95-4F53-8404-3A7410C2D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2660"/>
                <a:ext cx="60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6" name="Oval 2808">
                <a:extLst>
                  <a:ext uri="{FF2B5EF4-FFF2-40B4-BE49-F238E27FC236}">
                    <a16:creationId xmlns:a16="http://schemas.microsoft.com/office/drawing/2014/main" id="{BC656E63-40AC-44BD-9B36-497318C87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270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7" name="Oval 2809">
                <a:extLst>
                  <a:ext uri="{FF2B5EF4-FFF2-40B4-BE49-F238E27FC236}">
                    <a16:creationId xmlns:a16="http://schemas.microsoft.com/office/drawing/2014/main" id="{C12E405B-12C1-4936-A80B-3D25061412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274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8" name="Oval 2810">
                <a:extLst>
                  <a:ext uri="{FF2B5EF4-FFF2-40B4-BE49-F238E27FC236}">
                    <a16:creationId xmlns:a16="http://schemas.microsoft.com/office/drawing/2014/main" id="{195CAE79-7BDA-40F5-9214-D6967640B7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2780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3" name="Group 3012">
              <a:extLst>
                <a:ext uri="{FF2B5EF4-FFF2-40B4-BE49-F238E27FC236}">
                  <a16:creationId xmlns:a16="http://schemas.microsoft.com/office/drawing/2014/main" id="{0CAD9E61-E654-4252-8446-31F8924324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90663" y="2665413"/>
              <a:ext cx="6496050" cy="3833812"/>
              <a:chOff x="8939" y="1679"/>
              <a:chExt cx="4092" cy="2415"/>
            </a:xfrm>
            <a:grpFill/>
          </p:grpSpPr>
          <p:sp>
            <p:nvSpPr>
              <p:cNvPr id="3389" name="Oval 2812">
                <a:extLst>
                  <a:ext uri="{FF2B5EF4-FFF2-40B4-BE49-F238E27FC236}">
                    <a16:creationId xmlns:a16="http://schemas.microsoft.com/office/drawing/2014/main" id="{C67482C9-9E6C-4D0E-86C9-EE147AAE6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282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0" name="Oval 2813">
                <a:extLst>
                  <a:ext uri="{FF2B5EF4-FFF2-40B4-BE49-F238E27FC236}">
                    <a16:creationId xmlns:a16="http://schemas.microsoft.com/office/drawing/2014/main" id="{932B1033-853C-417C-9039-51AB0DE1B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286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1" name="Oval 2814">
                <a:extLst>
                  <a:ext uri="{FF2B5EF4-FFF2-40B4-BE49-F238E27FC236}">
                    <a16:creationId xmlns:a16="http://schemas.microsoft.com/office/drawing/2014/main" id="{33BC6889-E447-4C40-A736-230D5F513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2900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2" name="Oval 2815">
                <a:extLst>
                  <a:ext uri="{FF2B5EF4-FFF2-40B4-BE49-F238E27FC236}">
                    <a16:creationId xmlns:a16="http://schemas.microsoft.com/office/drawing/2014/main" id="{E1866A51-EFA2-4D8A-83DB-0AAA23EA6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2940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3" name="Oval 2816">
                <a:extLst>
                  <a:ext uri="{FF2B5EF4-FFF2-40B4-BE49-F238E27FC236}">
                    <a16:creationId xmlns:a16="http://schemas.microsoft.com/office/drawing/2014/main" id="{5FC3D7B0-A3E2-48F5-9679-42E1243E8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2980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4" name="Oval 2817">
                <a:extLst>
                  <a:ext uri="{FF2B5EF4-FFF2-40B4-BE49-F238E27FC236}">
                    <a16:creationId xmlns:a16="http://schemas.microsoft.com/office/drawing/2014/main" id="{5300AA3E-A6A7-4DFB-A84A-B5215B7B1A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3020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5" name="Oval 2818">
                <a:extLst>
                  <a:ext uri="{FF2B5EF4-FFF2-40B4-BE49-F238E27FC236}">
                    <a16:creationId xmlns:a16="http://schemas.microsoft.com/office/drawing/2014/main" id="{F734F17E-2E05-44DC-9391-4B5B1E0AB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3067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6" name="Oval 2819">
                <a:extLst>
                  <a:ext uri="{FF2B5EF4-FFF2-40B4-BE49-F238E27FC236}">
                    <a16:creationId xmlns:a16="http://schemas.microsoft.com/office/drawing/2014/main" id="{55C56933-09CC-48DC-8E4E-36EE69F1C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4" y="310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7" name="Oval 2820">
                <a:extLst>
                  <a:ext uri="{FF2B5EF4-FFF2-40B4-BE49-F238E27FC236}">
                    <a16:creationId xmlns:a16="http://schemas.microsoft.com/office/drawing/2014/main" id="{5E52D180-43AC-4619-B6DD-E1037AE497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3147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8" name="Oval 2821">
                <a:extLst>
                  <a:ext uri="{FF2B5EF4-FFF2-40B4-BE49-F238E27FC236}">
                    <a16:creationId xmlns:a16="http://schemas.microsoft.com/office/drawing/2014/main" id="{CCA5CB02-C99A-4A16-A9D1-5FA49132E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318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9" name="Freeform 2822">
                <a:extLst>
                  <a:ext uri="{FF2B5EF4-FFF2-40B4-BE49-F238E27FC236}">
                    <a16:creationId xmlns:a16="http://schemas.microsoft.com/office/drawing/2014/main" id="{DFDFCEF1-C36E-4924-8907-F754A2FE6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8" y="3227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11 w 13"/>
                  <a:gd name="T3" fmla="*/ 1 h 13"/>
                  <a:gd name="T4" fmla="*/ 9 w 13"/>
                  <a:gd name="T5" fmla="*/ 0 h 13"/>
                  <a:gd name="T6" fmla="*/ 7 w 13"/>
                  <a:gd name="T7" fmla="*/ 0 h 13"/>
                  <a:gd name="T8" fmla="*/ 0 w 13"/>
                  <a:gd name="T9" fmla="*/ 7 h 13"/>
                  <a:gd name="T10" fmla="*/ 7 w 13"/>
                  <a:gd name="T11" fmla="*/ 13 h 13"/>
                  <a:gd name="T12" fmla="*/ 12 w 13"/>
                  <a:gd name="T13" fmla="*/ 10 h 13"/>
                  <a:gd name="T14" fmla="*/ 13 w 13"/>
                  <a:gd name="T15" fmla="*/ 9 h 13"/>
                  <a:gd name="T16" fmla="*/ 13 w 13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4"/>
                      <a:pt x="12" y="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0" name="Freeform 2823">
                <a:extLst>
                  <a:ext uri="{FF2B5EF4-FFF2-40B4-BE49-F238E27FC236}">
                    <a16:creationId xmlns:a16="http://schemas.microsoft.com/office/drawing/2014/main" id="{EF202FED-3D43-4448-AF19-557410AB0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3227"/>
                <a:ext cx="13" cy="7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1" name="Freeform 2824">
                <a:extLst>
                  <a:ext uri="{FF2B5EF4-FFF2-40B4-BE49-F238E27FC236}">
                    <a16:creationId xmlns:a16="http://schemas.microsoft.com/office/drawing/2014/main" id="{6D698680-80AA-4634-97C6-909D14C62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3267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1 h 14"/>
                  <a:gd name="T10" fmla="*/ 9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3 w 13"/>
                  <a:gd name="T21" fmla="*/ 12 h 14"/>
                  <a:gd name="T22" fmla="*/ 4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2" y="3"/>
                      <a:pt x="11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2" name="Freeform 2825">
                <a:extLst>
                  <a:ext uri="{FF2B5EF4-FFF2-40B4-BE49-F238E27FC236}">
                    <a16:creationId xmlns:a16="http://schemas.microsoft.com/office/drawing/2014/main" id="{7B07B75A-C01F-4303-8333-2910264EA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2" y="3307"/>
                <a:ext cx="94" cy="94"/>
              </a:xfrm>
              <a:custGeom>
                <a:avLst/>
                <a:gdLst>
                  <a:gd name="T0" fmla="*/ 3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9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3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3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3" name="Freeform 2826">
                <a:extLst>
                  <a:ext uri="{FF2B5EF4-FFF2-40B4-BE49-F238E27FC236}">
                    <a16:creationId xmlns:a16="http://schemas.microsoft.com/office/drawing/2014/main" id="{F40D50C7-9600-4040-8142-28B755242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2" y="3347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4" name="Freeform 2827">
                <a:extLst>
                  <a:ext uri="{FF2B5EF4-FFF2-40B4-BE49-F238E27FC236}">
                    <a16:creationId xmlns:a16="http://schemas.microsoft.com/office/drawing/2014/main" id="{59FFA64A-714D-4472-9F11-84E132A03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3" y="3387"/>
                <a:ext cx="93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5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8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8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2"/>
                      <a:pt x="5" y="13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5" name="Freeform 2828">
                <a:extLst>
                  <a:ext uri="{FF2B5EF4-FFF2-40B4-BE49-F238E27FC236}">
                    <a16:creationId xmlns:a16="http://schemas.microsoft.com/office/drawing/2014/main" id="{177798F3-90D8-4922-924F-A9C23135C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6" y="3427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4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6" name="Freeform 2829">
                <a:extLst>
                  <a:ext uri="{FF2B5EF4-FFF2-40B4-BE49-F238E27FC236}">
                    <a16:creationId xmlns:a16="http://schemas.microsoft.com/office/drawing/2014/main" id="{8E5B23B8-C7F9-4806-9ED2-D8B97B462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6" y="3467"/>
                <a:ext cx="101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7 w 15"/>
                  <a:gd name="T5" fmla="*/ 16 h 16"/>
                  <a:gd name="T6" fmla="*/ 11 w 15"/>
                  <a:gd name="T7" fmla="*/ 14 h 16"/>
                  <a:gd name="T8" fmla="*/ 11 w 15"/>
                  <a:gd name="T9" fmla="*/ 14 h 16"/>
                  <a:gd name="T10" fmla="*/ 15 w 15"/>
                  <a:gd name="T11" fmla="*/ 8 h 16"/>
                  <a:gd name="T12" fmla="*/ 14 w 15"/>
                  <a:gd name="T13" fmla="*/ 4 h 16"/>
                  <a:gd name="T14" fmla="*/ 7 w 15"/>
                  <a:gd name="T15" fmla="*/ 0 h 16"/>
                  <a:gd name="T16" fmla="*/ 7 w 15"/>
                  <a:gd name="T17" fmla="*/ 0 h 16"/>
                  <a:gd name="T18" fmla="*/ 3 w 15"/>
                  <a:gd name="T19" fmla="*/ 2 h 16"/>
                  <a:gd name="T20" fmla="*/ 0 w 15"/>
                  <a:gd name="T21" fmla="*/ 8 h 16"/>
                  <a:gd name="T22" fmla="*/ 0 w 15"/>
                  <a:gd name="T23" fmla="*/ 8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7" name="Freeform 2830">
                <a:extLst>
                  <a:ext uri="{FF2B5EF4-FFF2-40B4-BE49-F238E27FC236}">
                    <a16:creationId xmlns:a16="http://schemas.microsoft.com/office/drawing/2014/main" id="{1268D066-49D6-4DEA-80EB-1519AE592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3514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2 w 16"/>
                  <a:gd name="T3" fmla="*/ 11 h 15"/>
                  <a:gd name="T4" fmla="*/ 8 w 16"/>
                  <a:gd name="T5" fmla="*/ 15 h 15"/>
                  <a:gd name="T6" fmla="*/ 12 w 16"/>
                  <a:gd name="T7" fmla="*/ 14 h 15"/>
                  <a:gd name="T8" fmla="*/ 12 w 16"/>
                  <a:gd name="T9" fmla="*/ 14 h 15"/>
                  <a:gd name="T10" fmla="*/ 16 w 16"/>
                  <a:gd name="T11" fmla="*/ 7 h 15"/>
                  <a:gd name="T12" fmla="*/ 15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0 w 16"/>
                  <a:gd name="T21" fmla="*/ 7 h 15"/>
                  <a:gd name="T22" fmla="*/ 0 w 16"/>
                  <a:gd name="T23" fmla="*/ 7 h 15"/>
                  <a:gd name="T24" fmla="*/ 2 w 16"/>
                  <a:gd name="T25" fmla="*/ 11 h 15"/>
                  <a:gd name="T26" fmla="*/ 2 w 16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4"/>
                      <a:pt x="15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8" name="Freeform 2831">
                <a:extLst>
                  <a:ext uri="{FF2B5EF4-FFF2-40B4-BE49-F238E27FC236}">
                    <a16:creationId xmlns:a16="http://schemas.microsoft.com/office/drawing/2014/main" id="{8372EF8A-813A-46CC-A6AE-2EE443E4E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0" y="3554"/>
                <a:ext cx="107" cy="100"/>
              </a:xfrm>
              <a:custGeom>
                <a:avLst/>
                <a:gdLst>
                  <a:gd name="T0" fmla="*/ 8 w 16"/>
                  <a:gd name="T1" fmla="*/ 0 h 15"/>
                  <a:gd name="T2" fmla="*/ 7 w 16"/>
                  <a:gd name="T3" fmla="*/ 0 h 15"/>
                  <a:gd name="T4" fmla="*/ 4 w 16"/>
                  <a:gd name="T5" fmla="*/ 1 h 15"/>
                  <a:gd name="T6" fmla="*/ 0 w 16"/>
                  <a:gd name="T7" fmla="*/ 8 h 15"/>
                  <a:gd name="T8" fmla="*/ 0 w 16"/>
                  <a:gd name="T9" fmla="*/ 8 h 15"/>
                  <a:gd name="T10" fmla="*/ 1 w 16"/>
                  <a:gd name="T11" fmla="*/ 12 h 15"/>
                  <a:gd name="T12" fmla="*/ 2 w 16"/>
                  <a:gd name="T13" fmla="*/ 12 h 15"/>
                  <a:gd name="T14" fmla="*/ 8 w 16"/>
                  <a:gd name="T15" fmla="*/ 15 h 15"/>
                  <a:gd name="T16" fmla="*/ 12 w 16"/>
                  <a:gd name="T17" fmla="*/ 14 h 15"/>
                  <a:gd name="T18" fmla="*/ 11 w 16"/>
                  <a:gd name="T19" fmla="*/ 14 h 15"/>
                  <a:gd name="T20" fmla="*/ 16 w 16"/>
                  <a:gd name="T21" fmla="*/ 7 h 15"/>
                  <a:gd name="T22" fmla="*/ 15 w 16"/>
                  <a:gd name="T23" fmla="*/ 4 h 15"/>
                  <a:gd name="T24" fmla="*/ 8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9" name="Freeform 2832">
                <a:extLst>
                  <a:ext uri="{FF2B5EF4-FFF2-40B4-BE49-F238E27FC236}">
                    <a16:creationId xmlns:a16="http://schemas.microsoft.com/office/drawing/2014/main" id="{756F0DE4-6A67-4377-8F84-E6E5A2D56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3594"/>
                <a:ext cx="107" cy="107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1 w 16"/>
                  <a:gd name="T9" fmla="*/ 8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9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0" name="Freeform 2833">
                <a:extLst>
                  <a:ext uri="{FF2B5EF4-FFF2-40B4-BE49-F238E27FC236}">
                    <a16:creationId xmlns:a16="http://schemas.microsoft.com/office/drawing/2014/main" id="{A9B09221-4653-4213-A8DE-078229E6A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64" y="3634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1" name="Freeform 2834">
                <a:extLst>
                  <a:ext uri="{FF2B5EF4-FFF2-40B4-BE49-F238E27FC236}">
                    <a16:creationId xmlns:a16="http://schemas.microsoft.com/office/drawing/2014/main" id="{44882D0D-4B13-4F1E-B5AB-CF9855580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4" y="3674"/>
                <a:ext cx="87" cy="107"/>
              </a:xfrm>
              <a:custGeom>
                <a:avLst/>
                <a:gdLst>
                  <a:gd name="T0" fmla="*/ 7 w 13"/>
                  <a:gd name="T1" fmla="*/ 0 h 16"/>
                  <a:gd name="T2" fmla="*/ 4 w 13"/>
                  <a:gd name="T3" fmla="*/ 1 h 16"/>
                  <a:gd name="T4" fmla="*/ 0 w 13"/>
                  <a:gd name="T5" fmla="*/ 8 h 16"/>
                  <a:gd name="T6" fmla="*/ 0 w 13"/>
                  <a:gd name="T7" fmla="*/ 9 h 16"/>
                  <a:gd name="T8" fmla="*/ 1 w 13"/>
                  <a:gd name="T9" fmla="*/ 12 h 16"/>
                  <a:gd name="T10" fmla="*/ 2 w 13"/>
                  <a:gd name="T11" fmla="*/ 12 h 16"/>
                  <a:gd name="T12" fmla="*/ 9 w 13"/>
                  <a:gd name="T13" fmla="*/ 16 h 16"/>
                  <a:gd name="T14" fmla="*/ 12 w 13"/>
                  <a:gd name="T15" fmla="*/ 16 h 16"/>
                  <a:gd name="T16" fmla="*/ 11 w 13"/>
                  <a:gd name="T17" fmla="*/ 14 h 16"/>
                  <a:gd name="T18" fmla="*/ 13 w 13"/>
                  <a:gd name="T19" fmla="*/ 9 h 16"/>
                  <a:gd name="T20" fmla="*/ 13 w 13"/>
                  <a:gd name="T21" fmla="*/ 2 h 16"/>
                  <a:gd name="T22" fmla="*/ 8 w 13"/>
                  <a:gd name="T23" fmla="*/ 0 h 16"/>
                  <a:gd name="T24" fmla="*/ 7 w 13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3"/>
                      <a:pt x="12" y="11"/>
                      <a:pt x="13" y="9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2" name="Freeform 2835">
                <a:extLst>
                  <a:ext uri="{FF2B5EF4-FFF2-40B4-BE49-F238E27FC236}">
                    <a16:creationId xmlns:a16="http://schemas.microsoft.com/office/drawing/2014/main" id="{025D4038-3265-4CBC-A14C-A5E1CADC9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3734"/>
                <a:ext cx="13" cy="60"/>
              </a:xfrm>
              <a:custGeom>
                <a:avLst/>
                <a:gdLst>
                  <a:gd name="T0" fmla="*/ 1 w 2"/>
                  <a:gd name="T1" fmla="*/ 7 h 9"/>
                  <a:gd name="T2" fmla="*/ 1 w 2"/>
                  <a:gd name="T3" fmla="*/ 9 h 9"/>
                  <a:gd name="T4" fmla="*/ 2 w 2"/>
                  <a:gd name="T5" fmla="*/ 9 h 9"/>
                  <a:gd name="T6" fmla="*/ 2 w 2"/>
                  <a:gd name="T7" fmla="*/ 0 h 9"/>
                  <a:gd name="T8" fmla="*/ 0 w 2"/>
                  <a:gd name="T9" fmla="*/ 5 h 9"/>
                  <a:gd name="T10" fmla="*/ 1 w 2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1" y="7"/>
                    </a:moveTo>
                    <a:cubicBezTo>
                      <a:pt x="1" y="8"/>
                      <a:pt x="1" y="8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3" name="Oval 2836">
                <a:extLst>
                  <a:ext uri="{FF2B5EF4-FFF2-40B4-BE49-F238E27FC236}">
                    <a16:creationId xmlns:a16="http://schemas.microsoft.com/office/drawing/2014/main" id="{2B04BB69-D7F6-4D72-B914-3C3EC03D6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46" y="1679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4" name="Oval 2837">
                <a:extLst>
                  <a:ext uri="{FF2B5EF4-FFF2-40B4-BE49-F238E27FC236}">
                    <a16:creationId xmlns:a16="http://schemas.microsoft.com/office/drawing/2014/main" id="{53204A50-9283-4B74-ABEB-B9FBC977C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" y="172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5" name="Oval 2838">
                <a:extLst>
                  <a:ext uri="{FF2B5EF4-FFF2-40B4-BE49-F238E27FC236}">
                    <a16:creationId xmlns:a16="http://schemas.microsoft.com/office/drawing/2014/main" id="{1EDF9A11-7862-4247-8626-BE5BD7ED9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9" y="176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6" name="Oval 2839">
                <a:extLst>
                  <a:ext uri="{FF2B5EF4-FFF2-40B4-BE49-F238E27FC236}">
                    <a16:creationId xmlns:a16="http://schemas.microsoft.com/office/drawing/2014/main" id="{4A9B66E1-75EB-4090-B2C0-9CD7F73DEB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0" y="1800"/>
                <a:ext cx="6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7" name="Oval 2840">
                <a:extLst>
                  <a:ext uri="{FF2B5EF4-FFF2-40B4-BE49-F238E27FC236}">
                    <a16:creationId xmlns:a16="http://schemas.microsoft.com/office/drawing/2014/main" id="{F34FDA00-16D0-48A7-8F27-7FB140D3E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1840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8" name="Oval 2841">
                <a:extLst>
                  <a:ext uri="{FF2B5EF4-FFF2-40B4-BE49-F238E27FC236}">
                    <a16:creationId xmlns:a16="http://schemas.microsoft.com/office/drawing/2014/main" id="{34779C5A-CD0E-423C-9BE5-8C21ECB93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3" y="1886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9" name="Oval 2842">
                <a:extLst>
                  <a:ext uri="{FF2B5EF4-FFF2-40B4-BE49-F238E27FC236}">
                    <a16:creationId xmlns:a16="http://schemas.microsoft.com/office/drawing/2014/main" id="{8FF54A62-648D-4650-8FCF-FA874212E8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14" y="1926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0" name="Oval 2843">
                <a:extLst>
                  <a:ext uri="{FF2B5EF4-FFF2-40B4-BE49-F238E27FC236}">
                    <a16:creationId xmlns:a16="http://schemas.microsoft.com/office/drawing/2014/main" id="{C34128EF-2818-4A52-AA7E-FD05B9AB8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7" y="1966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1" name="Oval 2844">
                <a:extLst>
                  <a:ext uri="{FF2B5EF4-FFF2-40B4-BE49-F238E27FC236}">
                    <a16:creationId xmlns:a16="http://schemas.microsoft.com/office/drawing/2014/main" id="{BA598959-0A21-4EDC-8FB6-2C6B628C99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7" y="200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2" name="Oval 2845">
                <a:extLst>
                  <a:ext uri="{FF2B5EF4-FFF2-40B4-BE49-F238E27FC236}">
                    <a16:creationId xmlns:a16="http://schemas.microsoft.com/office/drawing/2014/main" id="{206D8D41-82E5-42CE-852D-346253B073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2046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3" name="Oval 2846">
                <a:extLst>
                  <a:ext uri="{FF2B5EF4-FFF2-40B4-BE49-F238E27FC236}">
                    <a16:creationId xmlns:a16="http://schemas.microsoft.com/office/drawing/2014/main" id="{1C4229A5-41DC-4D90-99FA-8C653BE1B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2086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4" name="Oval 2847">
                <a:extLst>
                  <a:ext uri="{FF2B5EF4-FFF2-40B4-BE49-F238E27FC236}">
                    <a16:creationId xmlns:a16="http://schemas.microsoft.com/office/drawing/2014/main" id="{8F4EDFBE-24D1-4DE3-B4A9-4E4C0E6A9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2" y="2126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5" name="Oval 2848">
                <a:extLst>
                  <a:ext uri="{FF2B5EF4-FFF2-40B4-BE49-F238E27FC236}">
                    <a16:creationId xmlns:a16="http://schemas.microsoft.com/office/drawing/2014/main" id="{009D4EE4-6011-4CFC-BB95-B6F644C242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2166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6" name="Oval 2849">
                <a:extLst>
                  <a:ext uri="{FF2B5EF4-FFF2-40B4-BE49-F238E27FC236}">
                    <a16:creationId xmlns:a16="http://schemas.microsoft.com/office/drawing/2014/main" id="{FF88E026-D6B9-4D45-9E9B-8F4A602F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2207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7" name="Oval 2850">
                <a:extLst>
                  <a:ext uri="{FF2B5EF4-FFF2-40B4-BE49-F238E27FC236}">
                    <a16:creationId xmlns:a16="http://schemas.microsoft.com/office/drawing/2014/main" id="{7A333333-E5D9-47A0-80A3-80FED15F4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2247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8" name="Oval 2851">
                <a:extLst>
                  <a:ext uri="{FF2B5EF4-FFF2-40B4-BE49-F238E27FC236}">
                    <a16:creationId xmlns:a16="http://schemas.microsoft.com/office/drawing/2014/main" id="{9405AE40-3852-40A0-B4A9-4A664314B7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2287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9" name="Oval 2852">
                <a:extLst>
                  <a:ext uri="{FF2B5EF4-FFF2-40B4-BE49-F238E27FC236}">
                    <a16:creationId xmlns:a16="http://schemas.microsoft.com/office/drawing/2014/main" id="{EB2ED174-A8B5-468D-BA10-8FFE1494D4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2333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0" name="Oval 2853">
                <a:extLst>
                  <a:ext uri="{FF2B5EF4-FFF2-40B4-BE49-F238E27FC236}">
                    <a16:creationId xmlns:a16="http://schemas.microsoft.com/office/drawing/2014/main" id="{87E1B416-4368-4F9F-8F71-AD9268BB6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237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1" name="Oval 2854">
                <a:extLst>
                  <a:ext uri="{FF2B5EF4-FFF2-40B4-BE49-F238E27FC236}">
                    <a16:creationId xmlns:a16="http://schemas.microsoft.com/office/drawing/2014/main" id="{7546D2E4-1769-441C-9AC4-9A7D6C861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2413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2" name="Oval 2855">
                <a:extLst>
                  <a:ext uri="{FF2B5EF4-FFF2-40B4-BE49-F238E27FC236}">
                    <a16:creationId xmlns:a16="http://schemas.microsoft.com/office/drawing/2014/main" id="{A1579264-B0BE-4AA7-8FD8-84B45B5C5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2453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3" name="Oval 2856">
                <a:extLst>
                  <a:ext uri="{FF2B5EF4-FFF2-40B4-BE49-F238E27FC236}">
                    <a16:creationId xmlns:a16="http://schemas.microsoft.com/office/drawing/2014/main" id="{ACD437A9-7003-40BB-886A-4A7705558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249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4" name="Oval 2857">
                <a:extLst>
                  <a:ext uri="{FF2B5EF4-FFF2-40B4-BE49-F238E27FC236}">
                    <a16:creationId xmlns:a16="http://schemas.microsoft.com/office/drawing/2014/main" id="{3A2F7863-6A35-4B20-85D4-D6F8B61FEC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2533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5" name="Oval 2858">
                <a:extLst>
                  <a:ext uri="{FF2B5EF4-FFF2-40B4-BE49-F238E27FC236}">
                    <a16:creationId xmlns:a16="http://schemas.microsoft.com/office/drawing/2014/main" id="{EDEC986A-36DC-4A54-B041-ACCB143C9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2573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6" name="Oval 2859">
                <a:extLst>
                  <a:ext uri="{FF2B5EF4-FFF2-40B4-BE49-F238E27FC236}">
                    <a16:creationId xmlns:a16="http://schemas.microsoft.com/office/drawing/2014/main" id="{ED3CD5D8-084F-419E-AAF3-9FCC0212A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261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7" name="Oval 2860">
                <a:extLst>
                  <a:ext uri="{FF2B5EF4-FFF2-40B4-BE49-F238E27FC236}">
                    <a16:creationId xmlns:a16="http://schemas.microsoft.com/office/drawing/2014/main" id="{487B45F0-6402-41D9-89A9-F2E8006C71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2653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8" name="Oval 2861">
                <a:extLst>
                  <a:ext uri="{FF2B5EF4-FFF2-40B4-BE49-F238E27FC236}">
                    <a16:creationId xmlns:a16="http://schemas.microsoft.com/office/drawing/2014/main" id="{E5362790-78D0-47B4-8F48-E757DE4BC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269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9" name="Oval 2862">
                <a:extLst>
                  <a:ext uri="{FF2B5EF4-FFF2-40B4-BE49-F238E27FC236}">
                    <a16:creationId xmlns:a16="http://schemas.microsoft.com/office/drawing/2014/main" id="{CF9A3EBB-9CBD-4F32-8717-6A90F57FC1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273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0" name="Oval 2863">
                <a:extLst>
                  <a:ext uri="{FF2B5EF4-FFF2-40B4-BE49-F238E27FC236}">
                    <a16:creationId xmlns:a16="http://schemas.microsoft.com/office/drawing/2014/main" id="{3AA99095-9D78-410C-9910-AD5F1BDA20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2774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1" name="Oval 2864">
                <a:extLst>
                  <a:ext uri="{FF2B5EF4-FFF2-40B4-BE49-F238E27FC236}">
                    <a16:creationId xmlns:a16="http://schemas.microsoft.com/office/drawing/2014/main" id="{A4F7B49C-A672-4052-8D2B-4AB88A31B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2820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2" name="Oval 2865">
                <a:extLst>
                  <a:ext uri="{FF2B5EF4-FFF2-40B4-BE49-F238E27FC236}">
                    <a16:creationId xmlns:a16="http://schemas.microsoft.com/office/drawing/2014/main" id="{85AC166A-6D3C-4A80-B711-D61AD6E317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286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3" name="Oval 2866">
                <a:extLst>
                  <a:ext uri="{FF2B5EF4-FFF2-40B4-BE49-F238E27FC236}">
                    <a16:creationId xmlns:a16="http://schemas.microsoft.com/office/drawing/2014/main" id="{7EA00007-1020-46E5-985A-174474EB3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2900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4" name="Oval 2867">
                <a:extLst>
                  <a:ext uri="{FF2B5EF4-FFF2-40B4-BE49-F238E27FC236}">
                    <a16:creationId xmlns:a16="http://schemas.microsoft.com/office/drawing/2014/main" id="{F693CDF0-65CD-456A-B20F-84C833C67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294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5" name="Oval 2868">
                <a:extLst>
                  <a:ext uri="{FF2B5EF4-FFF2-40B4-BE49-F238E27FC236}">
                    <a16:creationId xmlns:a16="http://schemas.microsoft.com/office/drawing/2014/main" id="{C3B854BD-C65E-44D8-877D-CD9F0E3B95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2980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6" name="Oval 2869">
                <a:extLst>
                  <a:ext uri="{FF2B5EF4-FFF2-40B4-BE49-F238E27FC236}">
                    <a16:creationId xmlns:a16="http://schemas.microsoft.com/office/drawing/2014/main" id="{2353C421-CA19-467D-A1B1-AD8ECC8D1B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3020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7" name="Oval 2870">
                <a:extLst>
                  <a:ext uri="{FF2B5EF4-FFF2-40B4-BE49-F238E27FC236}">
                    <a16:creationId xmlns:a16="http://schemas.microsoft.com/office/drawing/2014/main" id="{61368612-4FC3-424D-8A43-29ADDE1FB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0" y="3060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8" name="Oval 2871">
                <a:extLst>
                  <a:ext uri="{FF2B5EF4-FFF2-40B4-BE49-F238E27FC236}">
                    <a16:creationId xmlns:a16="http://schemas.microsoft.com/office/drawing/2014/main" id="{6645220D-DEE6-4D50-B0B4-1AE8E210D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3100"/>
                <a:ext cx="81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9" name="Oval 2872">
                <a:extLst>
                  <a:ext uri="{FF2B5EF4-FFF2-40B4-BE49-F238E27FC236}">
                    <a16:creationId xmlns:a16="http://schemas.microsoft.com/office/drawing/2014/main" id="{32271237-481D-42D0-AAAD-B44010ED1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3141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0" name="Oval 2873">
                <a:extLst>
                  <a:ext uri="{FF2B5EF4-FFF2-40B4-BE49-F238E27FC236}">
                    <a16:creationId xmlns:a16="http://schemas.microsoft.com/office/drawing/2014/main" id="{AA7D0DF0-C53C-437F-A172-4BBE8C2400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4" y="3181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1" name="Oval 2874">
                <a:extLst>
                  <a:ext uri="{FF2B5EF4-FFF2-40B4-BE49-F238E27FC236}">
                    <a16:creationId xmlns:a16="http://schemas.microsoft.com/office/drawing/2014/main" id="{C2924A93-3AAB-41FB-B41C-A288384BD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3221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2" name="Oval 2875">
                <a:extLst>
                  <a:ext uri="{FF2B5EF4-FFF2-40B4-BE49-F238E27FC236}">
                    <a16:creationId xmlns:a16="http://schemas.microsoft.com/office/drawing/2014/main" id="{0AFAA3FD-5215-4635-8093-A9C72CE0A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8" y="326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3" name="Oval 2876">
                <a:extLst>
                  <a:ext uri="{FF2B5EF4-FFF2-40B4-BE49-F238E27FC236}">
                    <a16:creationId xmlns:a16="http://schemas.microsoft.com/office/drawing/2014/main" id="{04677459-3530-4C8C-BDE5-54AC66D3CE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8" y="3307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4" name="Freeform 2877">
                <a:extLst>
                  <a:ext uri="{FF2B5EF4-FFF2-40B4-BE49-F238E27FC236}">
                    <a16:creationId xmlns:a16="http://schemas.microsoft.com/office/drawing/2014/main" id="{F882EC9A-22A3-4B0C-A296-BE1D99150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8" y="3347"/>
                <a:ext cx="87" cy="87"/>
              </a:xfrm>
              <a:custGeom>
                <a:avLst/>
                <a:gdLst>
                  <a:gd name="T0" fmla="*/ 6 w 13"/>
                  <a:gd name="T1" fmla="*/ 13 h 13"/>
                  <a:gd name="T2" fmla="*/ 12 w 13"/>
                  <a:gd name="T3" fmla="*/ 10 h 13"/>
                  <a:gd name="T4" fmla="*/ 12 w 13"/>
                  <a:gd name="T5" fmla="*/ 9 h 13"/>
                  <a:gd name="T6" fmla="*/ 13 w 13"/>
                  <a:gd name="T7" fmla="*/ 7 h 13"/>
                  <a:gd name="T8" fmla="*/ 10 w 13"/>
                  <a:gd name="T9" fmla="*/ 1 h 13"/>
                  <a:gd name="T10" fmla="*/ 9 w 13"/>
                  <a:gd name="T11" fmla="*/ 0 h 13"/>
                  <a:gd name="T12" fmla="*/ 6 w 13"/>
                  <a:gd name="T13" fmla="*/ 0 h 13"/>
                  <a:gd name="T14" fmla="*/ 0 w 13"/>
                  <a:gd name="T15" fmla="*/ 7 h 13"/>
                  <a:gd name="T16" fmla="*/ 3 w 13"/>
                  <a:gd name="T17" fmla="*/ 12 h 13"/>
                  <a:gd name="T18" fmla="*/ 4 w 13"/>
                  <a:gd name="T19" fmla="*/ 13 h 13"/>
                  <a:gd name="T20" fmla="*/ 6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3" y="12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5" name="Freeform 2878">
                <a:extLst>
                  <a:ext uri="{FF2B5EF4-FFF2-40B4-BE49-F238E27FC236}">
                    <a16:creationId xmlns:a16="http://schemas.microsoft.com/office/drawing/2014/main" id="{90B99B9C-72B7-425E-BDD6-A4CA3128A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2" y="3387"/>
                <a:ext cx="94" cy="94"/>
              </a:xfrm>
              <a:custGeom>
                <a:avLst/>
                <a:gdLst>
                  <a:gd name="T0" fmla="*/ 12 w 14"/>
                  <a:gd name="T1" fmla="*/ 11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1 w 14"/>
                  <a:gd name="T13" fmla="*/ 3 h 14"/>
                  <a:gd name="T14" fmla="*/ 1 w 14"/>
                  <a:gd name="T15" fmla="*/ 4 h 14"/>
                  <a:gd name="T16" fmla="*/ 0 w 14"/>
                  <a:gd name="T17" fmla="*/ 7 h 14"/>
                  <a:gd name="T18" fmla="*/ 3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1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6" name="Freeform 2879">
                <a:extLst>
                  <a:ext uri="{FF2B5EF4-FFF2-40B4-BE49-F238E27FC236}">
                    <a16:creationId xmlns:a16="http://schemas.microsoft.com/office/drawing/2014/main" id="{B6094582-320F-4FEF-AB2F-B49693AF4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3427"/>
                <a:ext cx="94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7" name="Freeform 2880">
                <a:extLst>
                  <a:ext uri="{FF2B5EF4-FFF2-40B4-BE49-F238E27FC236}">
                    <a16:creationId xmlns:a16="http://schemas.microsoft.com/office/drawing/2014/main" id="{01453F7A-A548-405C-BD5D-48635EC5B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3467"/>
                <a:ext cx="100" cy="94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8" name="Freeform 2881">
                <a:extLst>
                  <a:ext uri="{FF2B5EF4-FFF2-40B4-BE49-F238E27FC236}">
                    <a16:creationId xmlns:a16="http://schemas.microsoft.com/office/drawing/2014/main" id="{5EF0FBB7-0BC1-41DC-9033-5A9822612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36" y="3507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2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9" name="Freeform 2882">
                <a:extLst>
                  <a:ext uri="{FF2B5EF4-FFF2-40B4-BE49-F238E27FC236}">
                    <a16:creationId xmlns:a16="http://schemas.microsoft.com/office/drawing/2014/main" id="{A9401B7A-ECF4-4C4D-8880-1B2873B41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" y="3547"/>
                <a:ext cx="101" cy="101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8 h 15"/>
                  <a:gd name="T4" fmla="*/ 15 w 15"/>
                  <a:gd name="T5" fmla="*/ 8 h 15"/>
                  <a:gd name="T6" fmla="*/ 13 w 15"/>
                  <a:gd name="T7" fmla="*/ 4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0" name="Freeform 2883">
                <a:extLst>
                  <a:ext uri="{FF2B5EF4-FFF2-40B4-BE49-F238E27FC236}">
                    <a16:creationId xmlns:a16="http://schemas.microsoft.com/office/drawing/2014/main" id="{C9C4D4A2-3A15-4937-9B59-6ED197313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90" y="3587"/>
                <a:ext cx="100" cy="107"/>
              </a:xfrm>
              <a:custGeom>
                <a:avLst/>
                <a:gdLst>
                  <a:gd name="T0" fmla="*/ 12 w 15"/>
                  <a:gd name="T1" fmla="*/ 14 h 16"/>
                  <a:gd name="T2" fmla="*/ 12 w 15"/>
                  <a:gd name="T3" fmla="*/ 14 h 16"/>
                  <a:gd name="T4" fmla="*/ 15 w 15"/>
                  <a:gd name="T5" fmla="*/ 8 h 16"/>
                  <a:gd name="T6" fmla="*/ 14 w 15"/>
                  <a:gd name="T7" fmla="*/ 4 h 16"/>
                  <a:gd name="T8" fmla="*/ 8 w 15"/>
                  <a:gd name="T9" fmla="*/ 0 h 16"/>
                  <a:gd name="T10" fmla="*/ 8 w 15"/>
                  <a:gd name="T11" fmla="*/ 0 h 16"/>
                  <a:gd name="T12" fmla="*/ 4 w 15"/>
                  <a:gd name="T13" fmla="*/ 2 h 16"/>
                  <a:gd name="T14" fmla="*/ 0 w 15"/>
                  <a:gd name="T15" fmla="*/ 8 h 16"/>
                  <a:gd name="T16" fmla="*/ 0 w 15"/>
                  <a:gd name="T17" fmla="*/ 8 h 16"/>
                  <a:gd name="T18" fmla="*/ 2 w 15"/>
                  <a:gd name="T19" fmla="*/ 12 h 16"/>
                  <a:gd name="T20" fmla="*/ 8 w 15"/>
                  <a:gd name="T21" fmla="*/ 16 h 16"/>
                  <a:gd name="T22" fmla="*/ 8 w 15"/>
                  <a:gd name="T23" fmla="*/ 16 h 16"/>
                  <a:gd name="T24" fmla="*/ 12 w 15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1" name="Freeform 2884">
                <a:extLst>
                  <a:ext uri="{FF2B5EF4-FFF2-40B4-BE49-F238E27FC236}">
                    <a16:creationId xmlns:a16="http://schemas.microsoft.com/office/drawing/2014/main" id="{2482A88F-62CD-4155-BC73-9DF589376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" y="3634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1 h 15"/>
                  <a:gd name="T18" fmla="*/ 1 w 15"/>
                  <a:gd name="T19" fmla="*/ 11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8" y="15"/>
                    </a:cubicBezTo>
                    <a:cubicBezTo>
                      <a:pt x="9" y="15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2" name="Freeform 2885">
                <a:extLst>
                  <a:ext uri="{FF2B5EF4-FFF2-40B4-BE49-F238E27FC236}">
                    <a16:creationId xmlns:a16="http://schemas.microsoft.com/office/drawing/2014/main" id="{55EB7338-E9EB-45E4-92D5-BA1ADA8B8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3674"/>
                <a:ext cx="107" cy="100"/>
              </a:xfrm>
              <a:custGeom>
                <a:avLst/>
                <a:gdLst>
                  <a:gd name="T0" fmla="*/ 0 w 16"/>
                  <a:gd name="T1" fmla="*/ 8 h 15"/>
                  <a:gd name="T2" fmla="*/ 0 w 16"/>
                  <a:gd name="T3" fmla="*/ 8 h 15"/>
                  <a:gd name="T4" fmla="*/ 2 w 16"/>
                  <a:gd name="T5" fmla="*/ 11 h 15"/>
                  <a:gd name="T6" fmla="*/ 2 w 16"/>
                  <a:gd name="T7" fmla="*/ 11 h 15"/>
                  <a:gd name="T8" fmla="*/ 9 w 16"/>
                  <a:gd name="T9" fmla="*/ 15 h 15"/>
                  <a:gd name="T10" fmla="*/ 12 w 16"/>
                  <a:gd name="T11" fmla="*/ 14 h 15"/>
                  <a:gd name="T12" fmla="*/ 12 w 16"/>
                  <a:gd name="T13" fmla="*/ 14 h 15"/>
                  <a:gd name="T14" fmla="*/ 16 w 16"/>
                  <a:gd name="T15" fmla="*/ 7 h 15"/>
                  <a:gd name="T16" fmla="*/ 15 w 16"/>
                  <a:gd name="T17" fmla="*/ 4 h 15"/>
                  <a:gd name="T18" fmla="*/ 8 w 16"/>
                  <a:gd name="T19" fmla="*/ 0 h 15"/>
                  <a:gd name="T20" fmla="*/ 8 w 16"/>
                  <a:gd name="T21" fmla="*/ 0 h 15"/>
                  <a:gd name="T22" fmla="*/ 4 w 16"/>
                  <a:gd name="T23" fmla="*/ 1 h 15"/>
                  <a:gd name="T24" fmla="*/ 0 w 16"/>
                  <a:gd name="T2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3" name="Freeform 2886">
                <a:extLst>
                  <a:ext uri="{FF2B5EF4-FFF2-40B4-BE49-F238E27FC236}">
                    <a16:creationId xmlns:a16="http://schemas.microsoft.com/office/drawing/2014/main" id="{E9B62B00-E260-472E-8112-BABF6CE77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4" y="371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4" name="Freeform 2887">
                <a:extLst>
                  <a:ext uri="{FF2B5EF4-FFF2-40B4-BE49-F238E27FC236}">
                    <a16:creationId xmlns:a16="http://schemas.microsoft.com/office/drawing/2014/main" id="{EA60090B-DD1A-4794-A68D-F2AA20612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04" y="3754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0 w 16"/>
                  <a:gd name="T5" fmla="*/ 12 h 16"/>
                  <a:gd name="T6" fmla="*/ 2 w 16"/>
                  <a:gd name="T7" fmla="*/ 11 h 16"/>
                  <a:gd name="T8" fmla="*/ 9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5" name="Freeform 2888">
                <a:extLst>
                  <a:ext uri="{FF2B5EF4-FFF2-40B4-BE49-F238E27FC236}">
                    <a16:creationId xmlns:a16="http://schemas.microsoft.com/office/drawing/2014/main" id="{9E603EC9-125E-4009-814E-918BE4BBF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8" y="3794"/>
                <a:ext cx="53" cy="94"/>
              </a:xfrm>
              <a:custGeom>
                <a:avLst/>
                <a:gdLst>
                  <a:gd name="T0" fmla="*/ 5 w 8"/>
                  <a:gd name="T1" fmla="*/ 1 h 14"/>
                  <a:gd name="T2" fmla="*/ 0 w 8"/>
                  <a:gd name="T3" fmla="*/ 8 h 14"/>
                  <a:gd name="T4" fmla="*/ 0 w 8"/>
                  <a:gd name="T5" fmla="*/ 9 h 14"/>
                  <a:gd name="T6" fmla="*/ 1 w 8"/>
                  <a:gd name="T7" fmla="*/ 12 h 14"/>
                  <a:gd name="T8" fmla="*/ 2 w 8"/>
                  <a:gd name="T9" fmla="*/ 12 h 14"/>
                  <a:gd name="T10" fmla="*/ 8 w 8"/>
                  <a:gd name="T11" fmla="*/ 14 h 14"/>
                  <a:gd name="T12" fmla="*/ 8 w 8"/>
                  <a:gd name="T13" fmla="*/ 0 h 14"/>
                  <a:gd name="T14" fmla="*/ 7 w 8"/>
                  <a:gd name="T15" fmla="*/ 0 h 14"/>
                  <a:gd name="T16" fmla="*/ 5 w 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5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6" name="Oval 2889">
                <a:extLst>
                  <a:ext uri="{FF2B5EF4-FFF2-40B4-BE49-F238E27FC236}">
                    <a16:creationId xmlns:a16="http://schemas.microsoft.com/office/drawing/2014/main" id="{153D0366-456F-4B7F-BBF4-8FDCD5BB3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1800"/>
                <a:ext cx="1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7" name="Oval 2890">
                <a:extLst>
                  <a:ext uri="{FF2B5EF4-FFF2-40B4-BE49-F238E27FC236}">
                    <a16:creationId xmlns:a16="http://schemas.microsoft.com/office/drawing/2014/main" id="{F413D933-63A1-49F3-866D-01EF0783E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9" y="184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8" name="Oval 2891">
                <a:extLst>
                  <a:ext uri="{FF2B5EF4-FFF2-40B4-BE49-F238E27FC236}">
                    <a16:creationId xmlns:a16="http://schemas.microsoft.com/office/drawing/2014/main" id="{510E2381-F071-4E2B-A8F4-79985AA83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0" y="188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9" name="Oval 2892">
                <a:extLst>
                  <a:ext uri="{FF2B5EF4-FFF2-40B4-BE49-F238E27FC236}">
                    <a16:creationId xmlns:a16="http://schemas.microsoft.com/office/drawing/2014/main" id="{41FB424D-4682-4D1A-88A9-0A18EE7BCC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3" y="192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0" name="Oval 2893">
                <a:extLst>
                  <a:ext uri="{FF2B5EF4-FFF2-40B4-BE49-F238E27FC236}">
                    <a16:creationId xmlns:a16="http://schemas.microsoft.com/office/drawing/2014/main" id="{3FFAC3F0-36E4-468F-95D7-A7DAF1F0F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93" y="1960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1" name="Oval 2894">
                <a:extLst>
                  <a:ext uri="{FF2B5EF4-FFF2-40B4-BE49-F238E27FC236}">
                    <a16:creationId xmlns:a16="http://schemas.microsoft.com/office/drawing/2014/main" id="{024B3E69-AB71-46AD-B8AD-2D5989D58E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4" y="200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2" name="Oval 2895">
                <a:extLst>
                  <a:ext uri="{FF2B5EF4-FFF2-40B4-BE49-F238E27FC236}">
                    <a16:creationId xmlns:a16="http://schemas.microsoft.com/office/drawing/2014/main" id="{21F662A8-7882-4E87-BD50-77B4D75208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204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3" name="Oval 2896">
                <a:extLst>
                  <a:ext uri="{FF2B5EF4-FFF2-40B4-BE49-F238E27FC236}">
                    <a16:creationId xmlns:a16="http://schemas.microsoft.com/office/drawing/2014/main" id="{7DEBA10D-8D6B-4DF1-A0F0-CF2C0A170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7" y="2086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4" name="Oval 2897">
                <a:extLst>
                  <a:ext uri="{FF2B5EF4-FFF2-40B4-BE49-F238E27FC236}">
                    <a16:creationId xmlns:a16="http://schemas.microsoft.com/office/drawing/2014/main" id="{54428865-88FF-4A67-8405-82D12DFC7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212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5" name="Oval 2898">
                <a:extLst>
                  <a:ext uri="{FF2B5EF4-FFF2-40B4-BE49-F238E27FC236}">
                    <a16:creationId xmlns:a16="http://schemas.microsoft.com/office/drawing/2014/main" id="{AFDB7B07-70B1-40BC-A6F6-83C0BBD59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2166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6" name="Oval 2899">
                <a:extLst>
                  <a:ext uri="{FF2B5EF4-FFF2-40B4-BE49-F238E27FC236}">
                    <a16:creationId xmlns:a16="http://schemas.microsoft.com/office/drawing/2014/main" id="{C376FD3F-E589-41BC-A74D-68F951C0E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2207"/>
                <a:ext cx="20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7" name="Oval 2900">
                <a:extLst>
                  <a:ext uri="{FF2B5EF4-FFF2-40B4-BE49-F238E27FC236}">
                    <a16:creationId xmlns:a16="http://schemas.microsoft.com/office/drawing/2014/main" id="{04BF0252-9197-4EB6-AF4F-82FEE8BC0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224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8" name="Oval 2901">
                <a:extLst>
                  <a:ext uri="{FF2B5EF4-FFF2-40B4-BE49-F238E27FC236}">
                    <a16:creationId xmlns:a16="http://schemas.microsoft.com/office/drawing/2014/main" id="{C920D938-5494-4E5D-974F-2046EF0CF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228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9" name="Oval 2902">
                <a:extLst>
                  <a:ext uri="{FF2B5EF4-FFF2-40B4-BE49-F238E27FC236}">
                    <a16:creationId xmlns:a16="http://schemas.microsoft.com/office/drawing/2014/main" id="{E21A07AA-C5BB-477C-AA83-FF6C626E6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232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0" name="Oval 2903">
                <a:extLst>
                  <a:ext uri="{FF2B5EF4-FFF2-40B4-BE49-F238E27FC236}">
                    <a16:creationId xmlns:a16="http://schemas.microsoft.com/office/drawing/2014/main" id="{4C968D98-72C3-48B4-8D51-C6CDF4306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236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1" name="Oval 2904">
                <a:extLst>
                  <a:ext uri="{FF2B5EF4-FFF2-40B4-BE49-F238E27FC236}">
                    <a16:creationId xmlns:a16="http://schemas.microsoft.com/office/drawing/2014/main" id="{8274E7F6-F5F6-4AB1-BD97-030017ECF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240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2" name="Oval 2905">
                <a:extLst>
                  <a:ext uri="{FF2B5EF4-FFF2-40B4-BE49-F238E27FC236}">
                    <a16:creationId xmlns:a16="http://schemas.microsoft.com/office/drawing/2014/main" id="{AD4A417B-ECD4-4952-A26D-C1E62D0E8E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245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3" name="Oval 2906">
                <a:extLst>
                  <a:ext uri="{FF2B5EF4-FFF2-40B4-BE49-F238E27FC236}">
                    <a16:creationId xmlns:a16="http://schemas.microsoft.com/office/drawing/2014/main" id="{D12E0B7C-305D-4840-B8D8-17AAD0E8B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2493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4" name="Oval 2907">
                <a:extLst>
                  <a:ext uri="{FF2B5EF4-FFF2-40B4-BE49-F238E27FC236}">
                    <a16:creationId xmlns:a16="http://schemas.microsoft.com/office/drawing/2014/main" id="{7AA3238B-0643-47B5-BCD6-BDFF2C9BA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2533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5" name="Oval 2908">
                <a:extLst>
                  <a:ext uri="{FF2B5EF4-FFF2-40B4-BE49-F238E27FC236}">
                    <a16:creationId xmlns:a16="http://schemas.microsoft.com/office/drawing/2014/main" id="{C234AA04-3634-4EB9-B74E-9D1F08951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2573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6" name="Oval 2909">
                <a:extLst>
                  <a:ext uri="{FF2B5EF4-FFF2-40B4-BE49-F238E27FC236}">
                    <a16:creationId xmlns:a16="http://schemas.microsoft.com/office/drawing/2014/main" id="{FC571F46-66CD-4263-AA56-DE217ED42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2613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7" name="Oval 2910">
                <a:extLst>
                  <a:ext uri="{FF2B5EF4-FFF2-40B4-BE49-F238E27FC236}">
                    <a16:creationId xmlns:a16="http://schemas.microsoft.com/office/drawing/2014/main" id="{6B42AD90-CF81-4882-9F62-C62466330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2653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8" name="Oval 2911">
                <a:extLst>
                  <a:ext uri="{FF2B5EF4-FFF2-40B4-BE49-F238E27FC236}">
                    <a16:creationId xmlns:a16="http://schemas.microsoft.com/office/drawing/2014/main" id="{DE9C276D-B12E-4467-B873-5526C5B9E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2694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9" name="Oval 2912">
                <a:extLst>
                  <a:ext uri="{FF2B5EF4-FFF2-40B4-BE49-F238E27FC236}">
                    <a16:creationId xmlns:a16="http://schemas.microsoft.com/office/drawing/2014/main" id="{417C5E66-3BC5-4D04-BABB-1F74479F1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4" y="273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0" name="Oval 2913">
                <a:extLst>
                  <a:ext uri="{FF2B5EF4-FFF2-40B4-BE49-F238E27FC236}">
                    <a16:creationId xmlns:a16="http://schemas.microsoft.com/office/drawing/2014/main" id="{15648DF9-97F1-4607-AE7C-93460DC5A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277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1" name="Oval 2914">
                <a:extLst>
                  <a:ext uri="{FF2B5EF4-FFF2-40B4-BE49-F238E27FC236}">
                    <a16:creationId xmlns:a16="http://schemas.microsoft.com/office/drawing/2014/main" id="{C996C435-1CE7-4711-B86C-BC0E1B56ED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281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2" name="Oval 2915">
                <a:extLst>
                  <a:ext uri="{FF2B5EF4-FFF2-40B4-BE49-F238E27FC236}">
                    <a16:creationId xmlns:a16="http://schemas.microsoft.com/office/drawing/2014/main" id="{47BE48C3-689C-4A3D-9C92-D5D210CDC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2854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3" name="Oval 2916">
                <a:extLst>
                  <a:ext uri="{FF2B5EF4-FFF2-40B4-BE49-F238E27FC236}">
                    <a16:creationId xmlns:a16="http://schemas.microsoft.com/office/drawing/2014/main" id="{5AFDF17B-5435-4900-9C4B-94C2FA73F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2894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4" name="Oval 2917">
                <a:extLst>
                  <a:ext uri="{FF2B5EF4-FFF2-40B4-BE49-F238E27FC236}">
                    <a16:creationId xmlns:a16="http://schemas.microsoft.com/office/drawing/2014/main" id="{D2C0802C-3919-4EE3-8C26-E88706997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294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5" name="Oval 2918">
                <a:extLst>
                  <a:ext uri="{FF2B5EF4-FFF2-40B4-BE49-F238E27FC236}">
                    <a16:creationId xmlns:a16="http://schemas.microsoft.com/office/drawing/2014/main" id="{49314CEA-F5AF-41A8-88AC-E59F73858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2980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6" name="Oval 2919">
                <a:extLst>
                  <a:ext uri="{FF2B5EF4-FFF2-40B4-BE49-F238E27FC236}">
                    <a16:creationId xmlns:a16="http://schemas.microsoft.com/office/drawing/2014/main" id="{C42BF903-6F75-4510-96BB-2345A203FC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3020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7" name="Oval 2920">
                <a:extLst>
                  <a:ext uri="{FF2B5EF4-FFF2-40B4-BE49-F238E27FC236}">
                    <a16:creationId xmlns:a16="http://schemas.microsoft.com/office/drawing/2014/main" id="{213603C3-AEA2-4331-8A9C-FD4DAA2E9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3060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8" name="Oval 2921">
                <a:extLst>
                  <a:ext uri="{FF2B5EF4-FFF2-40B4-BE49-F238E27FC236}">
                    <a16:creationId xmlns:a16="http://schemas.microsoft.com/office/drawing/2014/main" id="{C90935DD-E858-48DE-A715-2482AD0E6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3100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9" name="Oval 2922">
                <a:extLst>
                  <a:ext uri="{FF2B5EF4-FFF2-40B4-BE49-F238E27FC236}">
                    <a16:creationId xmlns:a16="http://schemas.microsoft.com/office/drawing/2014/main" id="{E4FC6EFA-C1A3-4C0B-A659-9ED51E348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314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0" name="Oval 2923">
                <a:extLst>
                  <a:ext uri="{FF2B5EF4-FFF2-40B4-BE49-F238E27FC236}">
                    <a16:creationId xmlns:a16="http://schemas.microsoft.com/office/drawing/2014/main" id="{F9D53D53-BC79-416C-BF2F-EE0DD1D997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318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1" name="Oval 2924">
                <a:extLst>
                  <a:ext uri="{FF2B5EF4-FFF2-40B4-BE49-F238E27FC236}">
                    <a16:creationId xmlns:a16="http://schemas.microsoft.com/office/drawing/2014/main" id="{4562DC2A-6A75-48A4-86DC-CA9EF13B03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3221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2" name="Oval 2925">
                <a:extLst>
                  <a:ext uri="{FF2B5EF4-FFF2-40B4-BE49-F238E27FC236}">
                    <a16:creationId xmlns:a16="http://schemas.microsoft.com/office/drawing/2014/main" id="{D6D646A5-F6E4-4D79-BC56-0F57401C1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4" y="326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3" name="Oval 2926">
                <a:extLst>
                  <a:ext uri="{FF2B5EF4-FFF2-40B4-BE49-F238E27FC236}">
                    <a16:creationId xmlns:a16="http://schemas.microsoft.com/office/drawing/2014/main" id="{08E150B2-0D6C-4584-8500-BFDA9AC5D3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4" y="3301"/>
                <a:ext cx="81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4" name="Oval 2927">
                <a:extLst>
                  <a:ext uri="{FF2B5EF4-FFF2-40B4-BE49-F238E27FC236}">
                    <a16:creationId xmlns:a16="http://schemas.microsoft.com/office/drawing/2014/main" id="{90500E1F-D4AC-48B4-8385-26161C7B0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8" y="3341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5" name="Oval 2928">
                <a:extLst>
                  <a:ext uri="{FF2B5EF4-FFF2-40B4-BE49-F238E27FC236}">
                    <a16:creationId xmlns:a16="http://schemas.microsoft.com/office/drawing/2014/main" id="{375AEE80-166D-4117-BE39-19227EB4FE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8" y="3387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6" name="Freeform 2929">
                <a:extLst>
                  <a:ext uri="{FF2B5EF4-FFF2-40B4-BE49-F238E27FC236}">
                    <a16:creationId xmlns:a16="http://schemas.microsoft.com/office/drawing/2014/main" id="{C384C68F-5860-4507-8889-24E7E29E2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2" y="3427"/>
                <a:ext cx="93" cy="87"/>
              </a:xfrm>
              <a:custGeom>
                <a:avLst/>
                <a:gdLst>
                  <a:gd name="T0" fmla="*/ 14 w 14"/>
                  <a:gd name="T1" fmla="*/ 6 h 13"/>
                  <a:gd name="T2" fmla="*/ 11 w 14"/>
                  <a:gd name="T3" fmla="*/ 1 h 13"/>
                  <a:gd name="T4" fmla="*/ 10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4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7" name="Freeform 2930">
                <a:extLst>
                  <a:ext uri="{FF2B5EF4-FFF2-40B4-BE49-F238E27FC236}">
                    <a16:creationId xmlns:a16="http://schemas.microsoft.com/office/drawing/2014/main" id="{72466E90-5803-457B-A4DC-5F7723D99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3427"/>
                <a:ext cx="6" cy="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8" name="Freeform 2931">
                <a:extLst>
                  <a:ext uri="{FF2B5EF4-FFF2-40B4-BE49-F238E27FC236}">
                    <a16:creationId xmlns:a16="http://schemas.microsoft.com/office/drawing/2014/main" id="{72B2BC3F-774F-46CB-B239-70A3DE6E4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2" y="3467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9 h 13"/>
                  <a:gd name="T6" fmla="*/ 14 w 14"/>
                  <a:gd name="T7" fmla="*/ 7 h 13"/>
                  <a:gd name="T8" fmla="*/ 11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7 h 13"/>
                  <a:gd name="T20" fmla="*/ 3 w 14"/>
                  <a:gd name="T21" fmla="*/ 12 h 13"/>
                  <a:gd name="T22" fmla="*/ 4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9" name="Freeform 2932">
                <a:extLst>
                  <a:ext uri="{FF2B5EF4-FFF2-40B4-BE49-F238E27FC236}">
                    <a16:creationId xmlns:a16="http://schemas.microsoft.com/office/drawing/2014/main" id="{D4DDF0EE-37FE-4CBB-8A57-9E097187A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2" y="3507"/>
                <a:ext cx="87" cy="94"/>
              </a:xfrm>
              <a:custGeom>
                <a:avLst/>
                <a:gdLst>
                  <a:gd name="T0" fmla="*/ 2 w 13"/>
                  <a:gd name="T1" fmla="*/ 12 h 14"/>
                  <a:gd name="T2" fmla="*/ 5 w 13"/>
                  <a:gd name="T3" fmla="*/ 13 h 14"/>
                  <a:gd name="T4" fmla="*/ 7 w 13"/>
                  <a:gd name="T5" fmla="*/ 14 h 14"/>
                  <a:gd name="T6" fmla="*/ 12 w 13"/>
                  <a:gd name="T7" fmla="*/ 11 h 14"/>
                  <a:gd name="T8" fmla="*/ 13 w 13"/>
                  <a:gd name="T9" fmla="*/ 8 h 14"/>
                  <a:gd name="T10" fmla="*/ 13 w 13"/>
                  <a:gd name="T11" fmla="*/ 7 h 14"/>
                  <a:gd name="T12" fmla="*/ 11 w 13"/>
                  <a:gd name="T13" fmla="*/ 2 h 14"/>
                  <a:gd name="T14" fmla="*/ 8 w 13"/>
                  <a:gd name="T15" fmla="*/ 0 h 14"/>
                  <a:gd name="T16" fmla="*/ 7 w 13"/>
                  <a:gd name="T17" fmla="*/ 0 h 14"/>
                  <a:gd name="T18" fmla="*/ 1 w 13"/>
                  <a:gd name="T19" fmla="*/ 3 h 14"/>
                  <a:gd name="T20" fmla="*/ 0 w 13"/>
                  <a:gd name="T21" fmla="*/ 5 h 14"/>
                  <a:gd name="T22" fmla="*/ 0 w 13"/>
                  <a:gd name="T23" fmla="*/ 7 h 14"/>
                  <a:gd name="T24" fmla="*/ 2 w 13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2" y="12"/>
                    </a:moveTo>
                    <a:cubicBezTo>
                      <a:pt x="3" y="12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0" name="Freeform 2933">
                <a:extLst>
                  <a:ext uri="{FF2B5EF4-FFF2-40B4-BE49-F238E27FC236}">
                    <a16:creationId xmlns:a16="http://schemas.microsoft.com/office/drawing/2014/main" id="{A88B5736-9C33-4FB5-9A05-02BFF7158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3547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1" name="Freeform 2934">
                <a:extLst>
                  <a:ext uri="{FF2B5EF4-FFF2-40B4-BE49-F238E27FC236}">
                    <a16:creationId xmlns:a16="http://schemas.microsoft.com/office/drawing/2014/main" id="{9D51C51B-F216-44DF-AF36-14A2D34B4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96" y="3587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3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2" name="Freeform 2935">
                <a:extLst>
                  <a:ext uri="{FF2B5EF4-FFF2-40B4-BE49-F238E27FC236}">
                    <a16:creationId xmlns:a16="http://schemas.microsoft.com/office/drawing/2014/main" id="{66823955-2A87-49E5-8416-F4F2D16DF0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3628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3" name="Freeform 2936">
                <a:extLst>
                  <a:ext uri="{FF2B5EF4-FFF2-40B4-BE49-F238E27FC236}">
                    <a16:creationId xmlns:a16="http://schemas.microsoft.com/office/drawing/2014/main" id="{EECFA857-D056-4E26-997E-C9B6D88D8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50" y="3668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2 w 15"/>
                  <a:gd name="T9" fmla="*/ 14 h 15"/>
                  <a:gd name="T10" fmla="*/ 15 w 15"/>
                  <a:gd name="T11" fmla="*/ 8 h 15"/>
                  <a:gd name="T12" fmla="*/ 14 w 15"/>
                  <a:gd name="T13" fmla="*/ 4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1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4" name="Freeform 2937">
                <a:extLst>
                  <a:ext uri="{FF2B5EF4-FFF2-40B4-BE49-F238E27FC236}">
                    <a16:creationId xmlns:a16="http://schemas.microsoft.com/office/drawing/2014/main" id="{39AD1953-51AB-4E32-B277-05EF7A2C0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30" y="3708"/>
                <a:ext cx="100" cy="106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8 h 16"/>
                  <a:gd name="T10" fmla="*/ 14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6" y="14"/>
                      <a:pt x="7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5" name="Freeform 2938">
                <a:extLst>
                  <a:ext uri="{FF2B5EF4-FFF2-40B4-BE49-F238E27FC236}">
                    <a16:creationId xmlns:a16="http://schemas.microsoft.com/office/drawing/2014/main" id="{85CC2F3B-9301-4F96-9E79-151B86A35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4" y="3748"/>
                <a:ext cx="106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8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3" y="9"/>
                      <a:pt x="16" y="8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6" name="Freeform 2939">
                <a:extLst>
                  <a:ext uri="{FF2B5EF4-FFF2-40B4-BE49-F238E27FC236}">
                    <a16:creationId xmlns:a16="http://schemas.microsoft.com/office/drawing/2014/main" id="{87CA43ED-C3FD-42EE-8064-056CD0163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4" y="3788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7 w 16"/>
                  <a:gd name="T3" fmla="*/ 1 h 17"/>
                  <a:gd name="T4" fmla="*/ 4 w 16"/>
                  <a:gd name="T5" fmla="*/ 2 h 17"/>
                  <a:gd name="T6" fmla="*/ 0 w 16"/>
                  <a:gd name="T7" fmla="*/ 9 h 17"/>
                  <a:gd name="T8" fmla="*/ 0 w 16"/>
                  <a:gd name="T9" fmla="*/ 9 h 17"/>
                  <a:gd name="T10" fmla="*/ 1 w 16"/>
                  <a:gd name="T11" fmla="*/ 12 h 17"/>
                  <a:gd name="T12" fmla="*/ 2 w 16"/>
                  <a:gd name="T13" fmla="*/ 12 h 17"/>
                  <a:gd name="T14" fmla="*/ 8 w 16"/>
                  <a:gd name="T15" fmla="*/ 17 h 17"/>
                  <a:gd name="T16" fmla="*/ 11 w 16"/>
                  <a:gd name="T17" fmla="*/ 16 h 17"/>
                  <a:gd name="T18" fmla="*/ 11 w 16"/>
                  <a:gd name="T19" fmla="*/ 15 h 17"/>
                  <a:gd name="T20" fmla="*/ 16 w 16"/>
                  <a:gd name="T21" fmla="*/ 7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8" y="17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6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7" name="Freeform 2940">
                <a:extLst>
                  <a:ext uri="{FF2B5EF4-FFF2-40B4-BE49-F238E27FC236}">
                    <a16:creationId xmlns:a16="http://schemas.microsoft.com/office/drawing/2014/main" id="{0736FC21-D730-4797-8679-58FC6AC65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3828"/>
                <a:ext cx="114" cy="113"/>
              </a:xfrm>
              <a:custGeom>
                <a:avLst/>
                <a:gdLst>
                  <a:gd name="T0" fmla="*/ 9 w 17"/>
                  <a:gd name="T1" fmla="*/ 0 h 17"/>
                  <a:gd name="T2" fmla="*/ 7 w 17"/>
                  <a:gd name="T3" fmla="*/ 1 h 17"/>
                  <a:gd name="T4" fmla="*/ 5 w 17"/>
                  <a:gd name="T5" fmla="*/ 1 h 17"/>
                  <a:gd name="T6" fmla="*/ 0 w 17"/>
                  <a:gd name="T7" fmla="*/ 9 h 17"/>
                  <a:gd name="T8" fmla="*/ 0 w 17"/>
                  <a:gd name="T9" fmla="*/ 10 h 17"/>
                  <a:gd name="T10" fmla="*/ 1 w 17"/>
                  <a:gd name="T11" fmla="*/ 13 h 17"/>
                  <a:gd name="T12" fmla="*/ 2 w 17"/>
                  <a:gd name="T13" fmla="*/ 12 h 17"/>
                  <a:gd name="T14" fmla="*/ 10 w 17"/>
                  <a:gd name="T15" fmla="*/ 17 h 17"/>
                  <a:gd name="T16" fmla="*/ 12 w 17"/>
                  <a:gd name="T17" fmla="*/ 16 h 17"/>
                  <a:gd name="T18" fmla="*/ 12 w 17"/>
                  <a:gd name="T19" fmla="*/ 15 h 17"/>
                  <a:gd name="T20" fmla="*/ 17 w 17"/>
                  <a:gd name="T21" fmla="*/ 8 h 17"/>
                  <a:gd name="T22" fmla="*/ 16 w 17"/>
                  <a:gd name="T23" fmla="*/ 5 h 17"/>
                  <a:gd name="T24" fmla="*/ 9 w 1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8" y="0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5" y="12"/>
                      <a:pt x="8" y="14"/>
                      <a:pt x="10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7" y="8"/>
                    </a:cubicBezTo>
                    <a:cubicBezTo>
                      <a:pt x="17" y="7"/>
                      <a:pt x="16" y="6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8" name="Freeform 2941">
                <a:extLst>
                  <a:ext uri="{FF2B5EF4-FFF2-40B4-BE49-F238E27FC236}">
                    <a16:creationId xmlns:a16="http://schemas.microsoft.com/office/drawing/2014/main" id="{9C2D3F62-3829-4789-B800-9D4BEE1DD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8" y="3874"/>
                <a:ext cx="93" cy="107"/>
              </a:xfrm>
              <a:custGeom>
                <a:avLst/>
                <a:gdLst>
                  <a:gd name="T0" fmla="*/ 7 w 14"/>
                  <a:gd name="T1" fmla="*/ 0 h 16"/>
                  <a:gd name="T2" fmla="*/ 5 w 14"/>
                  <a:gd name="T3" fmla="*/ 1 h 16"/>
                  <a:gd name="T4" fmla="*/ 0 w 14"/>
                  <a:gd name="T5" fmla="*/ 8 h 16"/>
                  <a:gd name="T6" fmla="*/ 0 w 14"/>
                  <a:gd name="T7" fmla="*/ 9 h 16"/>
                  <a:gd name="T8" fmla="*/ 1 w 14"/>
                  <a:gd name="T9" fmla="*/ 12 h 16"/>
                  <a:gd name="T10" fmla="*/ 2 w 14"/>
                  <a:gd name="T11" fmla="*/ 11 h 16"/>
                  <a:gd name="T12" fmla="*/ 9 w 14"/>
                  <a:gd name="T13" fmla="*/ 16 h 16"/>
                  <a:gd name="T14" fmla="*/ 12 w 14"/>
                  <a:gd name="T15" fmla="*/ 15 h 16"/>
                  <a:gd name="T16" fmla="*/ 12 w 14"/>
                  <a:gd name="T17" fmla="*/ 14 h 16"/>
                  <a:gd name="T18" fmla="*/ 14 w 14"/>
                  <a:gd name="T19" fmla="*/ 8 h 16"/>
                  <a:gd name="T20" fmla="*/ 14 w 14"/>
                  <a:gd name="T21" fmla="*/ 2 h 16"/>
                  <a:gd name="T22" fmla="*/ 8 w 14"/>
                  <a:gd name="T23" fmla="*/ 0 h 16"/>
                  <a:gd name="T24" fmla="*/ 7 w 14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7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2"/>
                      <a:pt x="13" y="10"/>
                      <a:pt x="14" y="8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9" name="Freeform 2942">
                <a:extLst>
                  <a:ext uri="{FF2B5EF4-FFF2-40B4-BE49-F238E27FC236}">
                    <a16:creationId xmlns:a16="http://schemas.microsoft.com/office/drawing/2014/main" id="{05B4890E-90C4-4359-90B9-98252D329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8" y="3928"/>
                <a:ext cx="13" cy="66"/>
              </a:xfrm>
              <a:custGeom>
                <a:avLst/>
                <a:gdLst>
                  <a:gd name="T0" fmla="*/ 0 w 2"/>
                  <a:gd name="T1" fmla="*/ 7 h 10"/>
                  <a:gd name="T2" fmla="*/ 0 w 2"/>
                  <a:gd name="T3" fmla="*/ 10 h 10"/>
                  <a:gd name="T4" fmla="*/ 2 w 2"/>
                  <a:gd name="T5" fmla="*/ 10 h 10"/>
                  <a:gd name="T6" fmla="*/ 2 w 2"/>
                  <a:gd name="T7" fmla="*/ 10 h 10"/>
                  <a:gd name="T8" fmla="*/ 2 w 2"/>
                  <a:gd name="T9" fmla="*/ 0 h 10"/>
                  <a:gd name="T10" fmla="*/ 0 w 2"/>
                  <a:gd name="T11" fmla="*/ 6 h 10"/>
                  <a:gd name="T12" fmla="*/ 0 w 2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0" y="7"/>
                    </a:moveTo>
                    <a:cubicBezTo>
                      <a:pt x="0" y="8"/>
                      <a:pt x="0" y="9"/>
                      <a:pt x="0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0" name="Oval 2943">
                <a:extLst>
                  <a:ext uri="{FF2B5EF4-FFF2-40B4-BE49-F238E27FC236}">
                    <a16:creationId xmlns:a16="http://schemas.microsoft.com/office/drawing/2014/main" id="{A630764C-4FF9-458D-9D9C-760F16D3B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9" y="1880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1" name="Oval 2944">
                <a:extLst>
                  <a:ext uri="{FF2B5EF4-FFF2-40B4-BE49-F238E27FC236}">
                    <a16:creationId xmlns:a16="http://schemas.microsoft.com/office/drawing/2014/main" id="{D9258917-B770-406D-B08F-00710BC3B6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9" y="192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2" name="Oval 2945">
                <a:extLst>
                  <a:ext uri="{FF2B5EF4-FFF2-40B4-BE49-F238E27FC236}">
                    <a16:creationId xmlns:a16="http://schemas.microsoft.com/office/drawing/2014/main" id="{B2CB7FB5-A9D8-499F-B7D2-05DEE42AC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9" y="196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3" name="Oval 2946">
                <a:extLst>
                  <a:ext uri="{FF2B5EF4-FFF2-40B4-BE49-F238E27FC236}">
                    <a16:creationId xmlns:a16="http://schemas.microsoft.com/office/drawing/2014/main" id="{C83EE9DB-F022-4CF5-BD02-05008FCD5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200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4" name="Oval 2947">
                <a:extLst>
                  <a:ext uri="{FF2B5EF4-FFF2-40B4-BE49-F238E27FC236}">
                    <a16:creationId xmlns:a16="http://schemas.microsoft.com/office/drawing/2014/main" id="{6328B743-6CFD-40A6-9B5B-25FAEAAEC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3" y="2040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5" name="Oval 2948">
                <a:extLst>
                  <a:ext uri="{FF2B5EF4-FFF2-40B4-BE49-F238E27FC236}">
                    <a16:creationId xmlns:a16="http://schemas.microsoft.com/office/drawing/2014/main" id="{07FB5F54-D81B-481F-BBAA-7E66A8A79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208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6" name="Oval 2949">
                <a:extLst>
                  <a:ext uri="{FF2B5EF4-FFF2-40B4-BE49-F238E27FC236}">
                    <a16:creationId xmlns:a16="http://schemas.microsoft.com/office/drawing/2014/main" id="{B6493E53-67CB-44DC-B5A1-029E42F68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212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7" name="Oval 2950">
                <a:extLst>
                  <a:ext uri="{FF2B5EF4-FFF2-40B4-BE49-F238E27FC236}">
                    <a16:creationId xmlns:a16="http://schemas.microsoft.com/office/drawing/2014/main" id="{459F0245-CF8A-4AB4-9C35-E18620D08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7" y="2160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8" name="Oval 2951">
                <a:extLst>
                  <a:ext uri="{FF2B5EF4-FFF2-40B4-BE49-F238E27FC236}">
                    <a16:creationId xmlns:a16="http://schemas.microsoft.com/office/drawing/2014/main" id="{1CF450A0-DA51-4D8E-8962-A25FF2B1B6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2207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9" name="Oval 2952">
                <a:extLst>
                  <a:ext uri="{FF2B5EF4-FFF2-40B4-BE49-F238E27FC236}">
                    <a16:creationId xmlns:a16="http://schemas.microsoft.com/office/drawing/2014/main" id="{2A2CAE49-8F8A-49C0-9743-15E4040F3E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2247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0" name="Oval 2953">
                <a:extLst>
                  <a:ext uri="{FF2B5EF4-FFF2-40B4-BE49-F238E27FC236}">
                    <a16:creationId xmlns:a16="http://schemas.microsoft.com/office/drawing/2014/main" id="{24EE1CFE-7C5A-406E-B634-CFBF11532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2287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1" name="Oval 2954">
                <a:extLst>
                  <a:ext uri="{FF2B5EF4-FFF2-40B4-BE49-F238E27FC236}">
                    <a16:creationId xmlns:a16="http://schemas.microsoft.com/office/drawing/2014/main" id="{281A89C6-1B44-48D5-A404-E416279E0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232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2" name="Oval 2955">
                <a:extLst>
                  <a:ext uri="{FF2B5EF4-FFF2-40B4-BE49-F238E27FC236}">
                    <a16:creationId xmlns:a16="http://schemas.microsoft.com/office/drawing/2014/main" id="{8C952377-5E18-48AF-909A-FD470565F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236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3" name="Oval 2956">
                <a:extLst>
                  <a:ext uri="{FF2B5EF4-FFF2-40B4-BE49-F238E27FC236}">
                    <a16:creationId xmlns:a16="http://schemas.microsoft.com/office/drawing/2014/main" id="{6CCC0985-F4E4-4545-B761-0286867581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9" y="2407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4" name="Oval 2957">
                <a:extLst>
                  <a:ext uri="{FF2B5EF4-FFF2-40B4-BE49-F238E27FC236}">
                    <a16:creationId xmlns:a16="http://schemas.microsoft.com/office/drawing/2014/main" id="{DFD76B4D-C156-4E28-B2BC-3237F847B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244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5" name="Oval 2958">
                <a:extLst>
                  <a:ext uri="{FF2B5EF4-FFF2-40B4-BE49-F238E27FC236}">
                    <a16:creationId xmlns:a16="http://schemas.microsoft.com/office/drawing/2014/main" id="{35FA710D-9D10-4C14-BA6A-7B3F2F6EB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2487"/>
                <a:ext cx="41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6" name="Oval 2959">
                <a:extLst>
                  <a:ext uri="{FF2B5EF4-FFF2-40B4-BE49-F238E27FC236}">
                    <a16:creationId xmlns:a16="http://schemas.microsoft.com/office/drawing/2014/main" id="{77773ECD-6757-4D17-8156-5B7B7DCB5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252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7" name="Oval 2960">
                <a:extLst>
                  <a:ext uri="{FF2B5EF4-FFF2-40B4-BE49-F238E27FC236}">
                    <a16:creationId xmlns:a16="http://schemas.microsoft.com/office/drawing/2014/main" id="{7B8EA97B-A590-4044-AA8B-A44DA52F0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256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8" name="Oval 2961">
                <a:extLst>
                  <a:ext uri="{FF2B5EF4-FFF2-40B4-BE49-F238E27FC236}">
                    <a16:creationId xmlns:a16="http://schemas.microsoft.com/office/drawing/2014/main" id="{993634DD-BF82-42D2-8E53-F3D37956DA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2607"/>
                <a:ext cx="41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9" name="Oval 2962">
                <a:extLst>
                  <a:ext uri="{FF2B5EF4-FFF2-40B4-BE49-F238E27FC236}">
                    <a16:creationId xmlns:a16="http://schemas.microsoft.com/office/drawing/2014/main" id="{12BB63C1-DEFD-48B1-B9C0-43653680B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264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0" name="Oval 2963">
                <a:extLst>
                  <a:ext uri="{FF2B5EF4-FFF2-40B4-BE49-F238E27FC236}">
                    <a16:creationId xmlns:a16="http://schemas.microsoft.com/office/drawing/2014/main" id="{61142686-B668-43FA-824F-08A1D811A4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269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1" name="Oval 2964">
                <a:extLst>
                  <a:ext uri="{FF2B5EF4-FFF2-40B4-BE49-F238E27FC236}">
                    <a16:creationId xmlns:a16="http://schemas.microsoft.com/office/drawing/2014/main" id="{202A030F-406B-4C29-8239-70B15C834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273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2" name="Oval 2965">
                <a:extLst>
                  <a:ext uri="{FF2B5EF4-FFF2-40B4-BE49-F238E27FC236}">
                    <a16:creationId xmlns:a16="http://schemas.microsoft.com/office/drawing/2014/main" id="{92CA6228-A7CC-4E16-A4AD-AE4E5FF3F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277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3" name="Oval 2966">
                <a:extLst>
                  <a:ext uri="{FF2B5EF4-FFF2-40B4-BE49-F238E27FC236}">
                    <a16:creationId xmlns:a16="http://schemas.microsoft.com/office/drawing/2014/main" id="{6FB9C8A6-DEDB-4242-B3BF-F965C9C00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281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4" name="Oval 2967">
                <a:extLst>
                  <a:ext uri="{FF2B5EF4-FFF2-40B4-BE49-F238E27FC236}">
                    <a16:creationId xmlns:a16="http://schemas.microsoft.com/office/drawing/2014/main" id="{FE9EA021-8A91-4B24-8CD4-8EBD8657D7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285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5" name="Oval 2968">
                <a:extLst>
                  <a:ext uri="{FF2B5EF4-FFF2-40B4-BE49-F238E27FC236}">
                    <a16:creationId xmlns:a16="http://schemas.microsoft.com/office/drawing/2014/main" id="{E392BE85-E929-49D2-81F4-27821258C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289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6" name="Oval 2969">
                <a:extLst>
                  <a:ext uri="{FF2B5EF4-FFF2-40B4-BE49-F238E27FC236}">
                    <a16:creationId xmlns:a16="http://schemas.microsoft.com/office/drawing/2014/main" id="{28184B97-DD9D-415E-8541-B92624CDF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293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7" name="Oval 2970">
                <a:extLst>
                  <a:ext uri="{FF2B5EF4-FFF2-40B4-BE49-F238E27FC236}">
                    <a16:creationId xmlns:a16="http://schemas.microsoft.com/office/drawing/2014/main" id="{ED32CC03-80CB-4E7A-93E3-E451991BEE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297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8" name="Oval 2971">
                <a:extLst>
                  <a:ext uri="{FF2B5EF4-FFF2-40B4-BE49-F238E27FC236}">
                    <a16:creationId xmlns:a16="http://schemas.microsoft.com/office/drawing/2014/main" id="{D23AC6A0-B7E8-4180-BC99-81C203617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3014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9" name="Oval 2972">
                <a:extLst>
                  <a:ext uri="{FF2B5EF4-FFF2-40B4-BE49-F238E27FC236}">
                    <a16:creationId xmlns:a16="http://schemas.microsoft.com/office/drawing/2014/main" id="{5317FC08-29F9-42EE-BA04-7185D38492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3054"/>
                <a:ext cx="61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0" name="Oval 2973">
                <a:extLst>
                  <a:ext uri="{FF2B5EF4-FFF2-40B4-BE49-F238E27FC236}">
                    <a16:creationId xmlns:a16="http://schemas.microsoft.com/office/drawing/2014/main" id="{761B5B11-1803-4F06-ADAD-5885E9CCF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6" y="3100"/>
                <a:ext cx="67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1" name="Oval 2974">
                <a:extLst>
                  <a:ext uri="{FF2B5EF4-FFF2-40B4-BE49-F238E27FC236}">
                    <a16:creationId xmlns:a16="http://schemas.microsoft.com/office/drawing/2014/main" id="{6CE1E86E-C72D-4881-9DF9-B659905711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3141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2" name="Oval 2975">
                <a:extLst>
                  <a:ext uri="{FF2B5EF4-FFF2-40B4-BE49-F238E27FC236}">
                    <a16:creationId xmlns:a16="http://schemas.microsoft.com/office/drawing/2014/main" id="{6F1F42A5-8BCF-4E78-AFE8-30B95EB66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3181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3" name="Oval 2976">
                <a:extLst>
                  <a:ext uri="{FF2B5EF4-FFF2-40B4-BE49-F238E27FC236}">
                    <a16:creationId xmlns:a16="http://schemas.microsoft.com/office/drawing/2014/main" id="{665176FA-9EA0-4D0F-A8D2-88361B519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0" y="3221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4" name="Oval 2977">
                <a:extLst>
                  <a:ext uri="{FF2B5EF4-FFF2-40B4-BE49-F238E27FC236}">
                    <a16:creationId xmlns:a16="http://schemas.microsoft.com/office/drawing/2014/main" id="{68D6B772-F3F3-4792-98D3-05602B405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0" y="326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5" name="Oval 2978">
                <a:extLst>
                  <a:ext uri="{FF2B5EF4-FFF2-40B4-BE49-F238E27FC236}">
                    <a16:creationId xmlns:a16="http://schemas.microsoft.com/office/drawing/2014/main" id="{B7301072-1240-47FA-B0A0-52182CCCD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54" y="330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6" name="Oval 2979">
                <a:extLst>
                  <a:ext uri="{FF2B5EF4-FFF2-40B4-BE49-F238E27FC236}">
                    <a16:creationId xmlns:a16="http://schemas.microsoft.com/office/drawing/2014/main" id="{4AE24DA4-2872-46BD-88FA-3477A688E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4" y="334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7" name="Oval 2980">
                <a:extLst>
                  <a:ext uri="{FF2B5EF4-FFF2-40B4-BE49-F238E27FC236}">
                    <a16:creationId xmlns:a16="http://schemas.microsoft.com/office/drawing/2014/main" id="{01BCF30E-7F9E-4281-8F52-F419E5D3C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338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8" name="Oval 2981">
                <a:extLst>
                  <a:ext uri="{FF2B5EF4-FFF2-40B4-BE49-F238E27FC236}">
                    <a16:creationId xmlns:a16="http://schemas.microsoft.com/office/drawing/2014/main" id="{BCDE3AC8-EBC4-41E4-B3C0-707FF30D90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8" y="3421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9" name="Oval 2982">
                <a:extLst>
                  <a:ext uri="{FF2B5EF4-FFF2-40B4-BE49-F238E27FC236}">
                    <a16:creationId xmlns:a16="http://schemas.microsoft.com/office/drawing/2014/main" id="{00418570-0442-4921-B1EB-FCE439C5B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8" y="3461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0" name="Oval 2983">
                <a:extLst>
                  <a:ext uri="{FF2B5EF4-FFF2-40B4-BE49-F238E27FC236}">
                    <a16:creationId xmlns:a16="http://schemas.microsoft.com/office/drawing/2014/main" id="{D2B92E07-16C3-4C84-B004-BD188D158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2" y="3507"/>
                <a:ext cx="86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1" name="Freeform 2984">
                <a:extLst>
                  <a:ext uri="{FF2B5EF4-FFF2-40B4-BE49-F238E27FC236}">
                    <a16:creationId xmlns:a16="http://schemas.microsoft.com/office/drawing/2014/main" id="{5FEDEB93-893B-4C1B-ABA2-D8F684C61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2" y="3547"/>
                <a:ext cx="87" cy="87"/>
              </a:xfrm>
              <a:custGeom>
                <a:avLst/>
                <a:gdLst>
                  <a:gd name="T0" fmla="*/ 7 w 13"/>
                  <a:gd name="T1" fmla="*/ 13 h 13"/>
                  <a:gd name="T2" fmla="*/ 12 w 13"/>
                  <a:gd name="T3" fmla="*/ 10 h 13"/>
                  <a:gd name="T4" fmla="*/ 13 w 13"/>
                  <a:gd name="T5" fmla="*/ 9 h 13"/>
                  <a:gd name="T6" fmla="*/ 13 w 13"/>
                  <a:gd name="T7" fmla="*/ 6 h 13"/>
                  <a:gd name="T8" fmla="*/ 10 w 13"/>
                  <a:gd name="T9" fmla="*/ 1 h 13"/>
                  <a:gd name="T10" fmla="*/ 9 w 13"/>
                  <a:gd name="T11" fmla="*/ 0 h 13"/>
                  <a:gd name="T12" fmla="*/ 7 w 13"/>
                  <a:gd name="T13" fmla="*/ 0 h 13"/>
                  <a:gd name="T14" fmla="*/ 0 w 13"/>
                  <a:gd name="T15" fmla="*/ 6 h 13"/>
                  <a:gd name="T16" fmla="*/ 3 w 13"/>
                  <a:gd name="T17" fmla="*/ 12 h 13"/>
                  <a:gd name="T18" fmla="*/ 4 w 13"/>
                  <a:gd name="T19" fmla="*/ 12 h 13"/>
                  <a:gd name="T20" fmla="*/ 7 w 1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7" y="13"/>
                    </a:move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ubicBezTo>
                      <a:pt x="13" y="4"/>
                      <a:pt x="12" y="2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2" name="Freeform 2985">
                <a:extLst>
                  <a:ext uri="{FF2B5EF4-FFF2-40B4-BE49-F238E27FC236}">
                    <a16:creationId xmlns:a16="http://schemas.microsoft.com/office/drawing/2014/main" id="{4DD02E34-2D34-4BB1-9C07-73231FBC9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3587"/>
                <a:ext cx="94" cy="87"/>
              </a:xfrm>
              <a:custGeom>
                <a:avLst/>
                <a:gdLst>
                  <a:gd name="T0" fmla="*/ 12 w 14"/>
                  <a:gd name="T1" fmla="*/ 11 h 13"/>
                  <a:gd name="T2" fmla="*/ 14 w 14"/>
                  <a:gd name="T3" fmla="*/ 8 h 13"/>
                  <a:gd name="T4" fmla="*/ 14 w 14"/>
                  <a:gd name="T5" fmla="*/ 7 h 13"/>
                  <a:gd name="T6" fmla="*/ 12 w 14"/>
                  <a:gd name="T7" fmla="*/ 1 h 13"/>
                  <a:gd name="T8" fmla="*/ 9 w 14"/>
                  <a:gd name="T9" fmla="*/ 0 h 13"/>
                  <a:gd name="T10" fmla="*/ 7 w 14"/>
                  <a:gd name="T11" fmla="*/ 0 h 13"/>
                  <a:gd name="T12" fmla="*/ 2 w 14"/>
                  <a:gd name="T13" fmla="*/ 3 h 13"/>
                  <a:gd name="T14" fmla="*/ 1 w 14"/>
                  <a:gd name="T15" fmla="*/ 4 h 13"/>
                  <a:gd name="T16" fmla="*/ 0 w 14"/>
                  <a:gd name="T17" fmla="*/ 7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4"/>
                      <a:pt x="13" y="2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9" y="13"/>
                      <a:pt x="11" y="13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3" name="Freeform 2986">
                <a:extLst>
                  <a:ext uri="{FF2B5EF4-FFF2-40B4-BE49-F238E27FC236}">
                    <a16:creationId xmlns:a16="http://schemas.microsoft.com/office/drawing/2014/main" id="{D65B8F5B-8601-4A36-AB88-8E47BAF6BF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6" y="3628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4" name="Freeform 2987">
                <a:extLst>
                  <a:ext uri="{FF2B5EF4-FFF2-40B4-BE49-F238E27FC236}">
                    <a16:creationId xmlns:a16="http://schemas.microsoft.com/office/drawing/2014/main" id="{474A5645-EDC1-44DF-A446-F36CF5D56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6" y="3668"/>
                <a:ext cx="93" cy="93"/>
              </a:xfrm>
              <a:custGeom>
                <a:avLst/>
                <a:gdLst>
                  <a:gd name="T0" fmla="*/ 11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1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5" name="Freeform 2988">
                <a:extLst>
                  <a:ext uri="{FF2B5EF4-FFF2-40B4-BE49-F238E27FC236}">
                    <a16:creationId xmlns:a16="http://schemas.microsoft.com/office/drawing/2014/main" id="{E86755D9-80DE-4434-9929-6A52394DD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9" y="3708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6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4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6" name="Freeform 2989">
                <a:extLst>
                  <a:ext uri="{FF2B5EF4-FFF2-40B4-BE49-F238E27FC236}">
                    <a16:creationId xmlns:a16="http://schemas.microsoft.com/office/drawing/2014/main" id="{BB884D55-0E27-4832-914E-F44D827C1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" y="3748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5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7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1 w 15"/>
                  <a:gd name="T19" fmla="*/ 12 h 15"/>
                  <a:gd name="T20" fmla="*/ 7 w 15"/>
                  <a:gd name="T21" fmla="*/ 15 h 15"/>
                  <a:gd name="T22" fmla="*/ 7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7" name="Freeform 2990">
                <a:extLst>
                  <a:ext uri="{FF2B5EF4-FFF2-40B4-BE49-F238E27FC236}">
                    <a16:creationId xmlns:a16="http://schemas.microsoft.com/office/drawing/2014/main" id="{239EAB38-F053-4366-B934-96FCEB76E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3788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8 h 15"/>
                  <a:gd name="T4" fmla="*/ 14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2 h 15"/>
                  <a:gd name="T12" fmla="*/ 1 w 16"/>
                  <a:gd name="T13" fmla="*/ 8 h 15"/>
                  <a:gd name="T14" fmla="*/ 0 w 16"/>
                  <a:gd name="T15" fmla="*/ 8 h 15"/>
                  <a:gd name="T16" fmla="*/ 2 w 16"/>
                  <a:gd name="T17" fmla="*/ 12 h 15"/>
                  <a:gd name="T18" fmla="*/ 8 w 16"/>
                  <a:gd name="T19" fmla="*/ 15 h 15"/>
                  <a:gd name="T20" fmla="*/ 8 w 16"/>
                  <a:gd name="T21" fmla="*/ 15 h 15"/>
                  <a:gd name="T22" fmla="*/ 12 w 16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4" y="9"/>
                      <a:pt x="16" y="8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1" y="5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5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8" name="Freeform 2991">
                <a:extLst>
                  <a:ext uri="{FF2B5EF4-FFF2-40B4-BE49-F238E27FC236}">
                    <a16:creationId xmlns:a16="http://schemas.microsoft.com/office/drawing/2014/main" id="{334851AD-2B38-4FEE-8021-6563DF0D9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3" y="3828"/>
                <a:ext cx="101" cy="106"/>
              </a:xfrm>
              <a:custGeom>
                <a:avLst/>
                <a:gdLst>
                  <a:gd name="T0" fmla="*/ 12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2 w 15"/>
                  <a:gd name="T17" fmla="*/ 12 h 16"/>
                  <a:gd name="T18" fmla="*/ 8 w 15"/>
                  <a:gd name="T19" fmla="*/ 16 h 16"/>
                  <a:gd name="T20" fmla="*/ 12 w 15"/>
                  <a:gd name="T21" fmla="*/ 15 h 16"/>
                  <a:gd name="T22" fmla="*/ 12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2" y="14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9" name="Freeform 2992">
                <a:extLst>
                  <a:ext uri="{FF2B5EF4-FFF2-40B4-BE49-F238E27FC236}">
                    <a16:creationId xmlns:a16="http://schemas.microsoft.com/office/drawing/2014/main" id="{147AF5AC-18CF-4853-BE4A-4C70B4222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4" y="3868"/>
                <a:ext cx="100" cy="106"/>
              </a:xfrm>
              <a:custGeom>
                <a:avLst/>
                <a:gdLst>
                  <a:gd name="T0" fmla="*/ 0 w 15"/>
                  <a:gd name="T1" fmla="*/ 8 h 16"/>
                  <a:gd name="T2" fmla="*/ 0 w 15"/>
                  <a:gd name="T3" fmla="*/ 9 h 16"/>
                  <a:gd name="T4" fmla="*/ 1 w 15"/>
                  <a:gd name="T5" fmla="*/ 12 h 16"/>
                  <a:gd name="T6" fmla="*/ 1 w 15"/>
                  <a:gd name="T7" fmla="*/ 12 h 16"/>
                  <a:gd name="T8" fmla="*/ 8 w 15"/>
                  <a:gd name="T9" fmla="*/ 16 h 16"/>
                  <a:gd name="T10" fmla="*/ 11 w 15"/>
                  <a:gd name="T11" fmla="*/ 15 h 16"/>
                  <a:gd name="T12" fmla="*/ 11 w 15"/>
                  <a:gd name="T13" fmla="*/ 15 h 16"/>
                  <a:gd name="T14" fmla="*/ 15 w 15"/>
                  <a:gd name="T15" fmla="*/ 8 h 16"/>
                  <a:gd name="T16" fmla="*/ 14 w 15"/>
                  <a:gd name="T17" fmla="*/ 5 h 16"/>
                  <a:gd name="T18" fmla="*/ 8 w 15"/>
                  <a:gd name="T19" fmla="*/ 0 h 16"/>
                  <a:gd name="T20" fmla="*/ 7 w 15"/>
                  <a:gd name="T21" fmla="*/ 0 h 16"/>
                  <a:gd name="T22" fmla="*/ 3 w 15"/>
                  <a:gd name="T23" fmla="*/ 2 h 16"/>
                  <a:gd name="T24" fmla="*/ 0 w 15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5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0" name="Freeform 2993">
                <a:extLst>
                  <a:ext uri="{FF2B5EF4-FFF2-40B4-BE49-F238E27FC236}">
                    <a16:creationId xmlns:a16="http://schemas.microsoft.com/office/drawing/2014/main" id="{19CE2517-AAF9-494B-8E88-027242E9D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7" y="3908"/>
                <a:ext cx="107" cy="106"/>
              </a:xfrm>
              <a:custGeom>
                <a:avLst/>
                <a:gdLst>
                  <a:gd name="T0" fmla="*/ 0 w 16"/>
                  <a:gd name="T1" fmla="*/ 9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9 w 16"/>
                  <a:gd name="T9" fmla="*/ 16 h 16"/>
                  <a:gd name="T10" fmla="*/ 12 w 16"/>
                  <a:gd name="T11" fmla="*/ 16 h 16"/>
                  <a:gd name="T12" fmla="*/ 12 w 16"/>
                  <a:gd name="T13" fmla="*/ 15 h 16"/>
                  <a:gd name="T14" fmla="*/ 16 w 16"/>
                  <a:gd name="T15" fmla="*/ 7 h 16"/>
                  <a:gd name="T16" fmla="*/ 16 w 16"/>
                  <a:gd name="T17" fmla="*/ 5 h 16"/>
                  <a:gd name="T18" fmla="*/ 8 w 16"/>
                  <a:gd name="T19" fmla="*/ 0 h 16"/>
                  <a:gd name="T20" fmla="*/ 7 w 16"/>
                  <a:gd name="T21" fmla="*/ 1 h 16"/>
                  <a:gd name="T22" fmla="*/ 4 w 16"/>
                  <a:gd name="T23" fmla="*/ 2 h 16"/>
                  <a:gd name="T24" fmla="*/ 0 w 16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7"/>
                    </a:cubicBezTo>
                    <a:cubicBezTo>
                      <a:pt x="16" y="7"/>
                      <a:pt x="16" y="6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1" name="Freeform 2994">
                <a:extLst>
                  <a:ext uri="{FF2B5EF4-FFF2-40B4-BE49-F238E27FC236}">
                    <a16:creationId xmlns:a16="http://schemas.microsoft.com/office/drawing/2014/main" id="{89B5D895-8688-45BA-ABE7-F4DB388AF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7" y="3948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10 h 17"/>
                  <a:gd name="T4" fmla="*/ 1 w 16"/>
                  <a:gd name="T5" fmla="*/ 13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1 w 16"/>
                  <a:gd name="T13" fmla="*/ 15 h 17"/>
                  <a:gd name="T14" fmla="*/ 16 w 16"/>
                  <a:gd name="T15" fmla="*/ 7 h 17"/>
                  <a:gd name="T16" fmla="*/ 15 w 16"/>
                  <a:gd name="T17" fmla="*/ 5 h 17"/>
                  <a:gd name="T18" fmla="*/ 8 w 16"/>
                  <a:gd name="T19" fmla="*/ 0 h 17"/>
                  <a:gd name="T20" fmla="*/ 7 w 16"/>
                  <a:gd name="T21" fmla="*/ 1 h 17"/>
                  <a:gd name="T22" fmla="*/ 4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" y="13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2" name="Freeform 2995">
                <a:extLst>
                  <a:ext uri="{FF2B5EF4-FFF2-40B4-BE49-F238E27FC236}">
                    <a16:creationId xmlns:a16="http://schemas.microsoft.com/office/drawing/2014/main" id="{84C16FDA-1004-4769-BDFA-6863A0A07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3994"/>
                <a:ext cx="60" cy="100"/>
              </a:xfrm>
              <a:custGeom>
                <a:avLst/>
                <a:gdLst>
                  <a:gd name="T0" fmla="*/ 7 w 9"/>
                  <a:gd name="T1" fmla="*/ 0 h 15"/>
                  <a:gd name="T2" fmla="*/ 5 w 9"/>
                  <a:gd name="T3" fmla="*/ 0 h 15"/>
                  <a:gd name="T4" fmla="*/ 0 w 9"/>
                  <a:gd name="T5" fmla="*/ 8 h 15"/>
                  <a:gd name="T6" fmla="*/ 1 w 9"/>
                  <a:gd name="T7" fmla="*/ 9 h 15"/>
                  <a:gd name="T8" fmla="*/ 1 w 9"/>
                  <a:gd name="T9" fmla="*/ 12 h 15"/>
                  <a:gd name="T10" fmla="*/ 3 w 9"/>
                  <a:gd name="T11" fmla="*/ 11 h 15"/>
                  <a:gd name="T12" fmla="*/ 9 w 9"/>
                  <a:gd name="T13" fmla="*/ 15 h 15"/>
                  <a:gd name="T14" fmla="*/ 9 w 9"/>
                  <a:gd name="T15" fmla="*/ 0 h 15"/>
                  <a:gd name="T16" fmla="*/ 9 w 9"/>
                  <a:gd name="T17" fmla="*/ 0 h 15"/>
                  <a:gd name="T18" fmla="*/ 7 w 9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5">
                    <a:moveTo>
                      <a:pt x="7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1"/>
                      <a:pt x="3" y="11"/>
                    </a:cubicBezTo>
                    <a:cubicBezTo>
                      <a:pt x="5" y="11"/>
                      <a:pt x="8" y="13"/>
                      <a:pt x="9" y="1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3" name="Oval 2996">
                <a:extLst>
                  <a:ext uri="{FF2B5EF4-FFF2-40B4-BE49-F238E27FC236}">
                    <a16:creationId xmlns:a16="http://schemas.microsoft.com/office/drawing/2014/main" id="{8D178247-7475-49C5-A493-3D72FC972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9" y="200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4" name="Oval 2997">
                <a:extLst>
                  <a:ext uri="{FF2B5EF4-FFF2-40B4-BE49-F238E27FC236}">
                    <a16:creationId xmlns:a16="http://schemas.microsoft.com/office/drawing/2014/main" id="{8A1A2D3D-89E1-4512-832E-2A848690F1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204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5" name="Oval 2998">
                <a:extLst>
                  <a:ext uri="{FF2B5EF4-FFF2-40B4-BE49-F238E27FC236}">
                    <a16:creationId xmlns:a16="http://schemas.microsoft.com/office/drawing/2014/main" id="{8EEF4244-376B-4AE5-8A49-1C10337BD3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2080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6" name="Oval 2999">
                <a:extLst>
                  <a:ext uri="{FF2B5EF4-FFF2-40B4-BE49-F238E27FC236}">
                    <a16:creationId xmlns:a16="http://schemas.microsoft.com/office/drawing/2014/main" id="{3A160BFA-D5E6-4695-92A8-E8F25D0E10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3" y="2120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7" name="Oval 3000">
                <a:extLst>
                  <a:ext uri="{FF2B5EF4-FFF2-40B4-BE49-F238E27FC236}">
                    <a16:creationId xmlns:a16="http://schemas.microsoft.com/office/drawing/2014/main" id="{BD005BB9-0823-4C5E-A0E8-DF19FBDC3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216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8" name="Oval 3001">
                <a:extLst>
                  <a:ext uri="{FF2B5EF4-FFF2-40B4-BE49-F238E27FC236}">
                    <a16:creationId xmlns:a16="http://schemas.microsoft.com/office/drawing/2014/main" id="{619E0ACD-AFB8-4A2B-813C-20DB4CBD8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7" y="220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9" name="Oval 3002">
                <a:extLst>
                  <a:ext uri="{FF2B5EF4-FFF2-40B4-BE49-F238E27FC236}">
                    <a16:creationId xmlns:a16="http://schemas.microsoft.com/office/drawing/2014/main" id="{FF380FA4-7C5D-4CD0-90BB-CB983EB5D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2240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0" name="Oval 3003">
                <a:extLst>
                  <a:ext uri="{FF2B5EF4-FFF2-40B4-BE49-F238E27FC236}">
                    <a16:creationId xmlns:a16="http://schemas.microsoft.com/office/drawing/2014/main" id="{F8142DCB-C84B-43F8-B9B4-6813F3EC9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2287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1" name="Oval 3004">
                <a:extLst>
                  <a:ext uri="{FF2B5EF4-FFF2-40B4-BE49-F238E27FC236}">
                    <a16:creationId xmlns:a16="http://schemas.microsoft.com/office/drawing/2014/main" id="{E61EA40E-175A-4956-BEB6-77B1A9A5BC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2327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2" name="Oval 3005">
                <a:extLst>
                  <a:ext uri="{FF2B5EF4-FFF2-40B4-BE49-F238E27FC236}">
                    <a16:creationId xmlns:a16="http://schemas.microsoft.com/office/drawing/2014/main" id="{EC4E90D4-1470-4E41-9825-164675913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2367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3" name="Oval 3006">
                <a:extLst>
                  <a:ext uri="{FF2B5EF4-FFF2-40B4-BE49-F238E27FC236}">
                    <a16:creationId xmlns:a16="http://schemas.microsoft.com/office/drawing/2014/main" id="{B4A0546D-6892-4CAA-9E6A-D03B8D255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2407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4" name="Oval 3007">
                <a:extLst>
                  <a:ext uri="{FF2B5EF4-FFF2-40B4-BE49-F238E27FC236}">
                    <a16:creationId xmlns:a16="http://schemas.microsoft.com/office/drawing/2014/main" id="{C7182DE9-3735-48CC-AC44-6DEF69B97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244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5" name="Oval 3008">
                <a:extLst>
                  <a:ext uri="{FF2B5EF4-FFF2-40B4-BE49-F238E27FC236}">
                    <a16:creationId xmlns:a16="http://schemas.microsoft.com/office/drawing/2014/main" id="{918765AF-C221-40CD-9AF8-9BC430C1BE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2487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6" name="Oval 3009">
                <a:extLst>
                  <a:ext uri="{FF2B5EF4-FFF2-40B4-BE49-F238E27FC236}">
                    <a16:creationId xmlns:a16="http://schemas.microsoft.com/office/drawing/2014/main" id="{6F898618-0C11-4DA0-95CD-51950F4B35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2527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7" name="Oval 3010">
                <a:extLst>
                  <a:ext uri="{FF2B5EF4-FFF2-40B4-BE49-F238E27FC236}">
                    <a16:creationId xmlns:a16="http://schemas.microsoft.com/office/drawing/2014/main" id="{C5B16F23-AA3A-424F-8685-F1FCC64E5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256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8" name="Oval 3011">
                <a:extLst>
                  <a:ext uri="{FF2B5EF4-FFF2-40B4-BE49-F238E27FC236}">
                    <a16:creationId xmlns:a16="http://schemas.microsoft.com/office/drawing/2014/main" id="{259429B1-F4A5-45ED-948A-44B0D2718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260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4" name="Group 3213">
              <a:extLst>
                <a:ext uri="{FF2B5EF4-FFF2-40B4-BE49-F238E27FC236}">
                  <a16:creationId xmlns:a16="http://schemas.microsoft.com/office/drawing/2014/main" id="{84764887-6144-4327-9D7D-0749BB895D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79551" y="3302000"/>
              <a:ext cx="6507163" cy="3843337"/>
              <a:chOff x="8932" y="2080"/>
              <a:chExt cx="4099" cy="2421"/>
            </a:xfrm>
            <a:grpFill/>
          </p:grpSpPr>
          <p:sp>
            <p:nvSpPr>
              <p:cNvPr id="3189" name="Oval 3013">
                <a:extLst>
                  <a:ext uri="{FF2B5EF4-FFF2-40B4-BE49-F238E27FC236}">
                    <a16:creationId xmlns:a16="http://schemas.microsoft.com/office/drawing/2014/main" id="{D45160D3-CE5E-476D-8181-4DC862FBB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264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0" name="Oval 3014">
                <a:extLst>
                  <a:ext uri="{FF2B5EF4-FFF2-40B4-BE49-F238E27FC236}">
                    <a16:creationId xmlns:a16="http://schemas.microsoft.com/office/drawing/2014/main" id="{C481F89F-60D9-4030-B3F3-8564626FB8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268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1" name="Oval 3015">
                <a:extLst>
                  <a:ext uri="{FF2B5EF4-FFF2-40B4-BE49-F238E27FC236}">
                    <a16:creationId xmlns:a16="http://schemas.microsoft.com/office/drawing/2014/main" id="{447D4C10-0009-4041-AEB2-F2159DBFD2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272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2" name="Oval 3016">
                <a:extLst>
                  <a:ext uri="{FF2B5EF4-FFF2-40B4-BE49-F238E27FC236}">
                    <a16:creationId xmlns:a16="http://schemas.microsoft.com/office/drawing/2014/main" id="{1B82771B-AB57-4D27-8D63-6ADE89B27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277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3" name="Oval 3017">
                <a:extLst>
                  <a:ext uri="{FF2B5EF4-FFF2-40B4-BE49-F238E27FC236}">
                    <a16:creationId xmlns:a16="http://schemas.microsoft.com/office/drawing/2014/main" id="{79E7535F-F7ED-46E7-AC72-1E80A2916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0" y="281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4" name="Oval 3018">
                <a:extLst>
                  <a:ext uri="{FF2B5EF4-FFF2-40B4-BE49-F238E27FC236}">
                    <a16:creationId xmlns:a16="http://schemas.microsoft.com/office/drawing/2014/main" id="{058880B6-DFDC-41B9-9939-7B0693F2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2854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5" name="Oval 3019">
                <a:extLst>
                  <a:ext uri="{FF2B5EF4-FFF2-40B4-BE49-F238E27FC236}">
                    <a16:creationId xmlns:a16="http://schemas.microsoft.com/office/drawing/2014/main" id="{E6CC5180-4E37-4A5C-8616-F22CE2381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2894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6" name="Oval 3020">
                <a:extLst>
                  <a:ext uri="{FF2B5EF4-FFF2-40B4-BE49-F238E27FC236}">
                    <a16:creationId xmlns:a16="http://schemas.microsoft.com/office/drawing/2014/main" id="{5F32F73C-BF99-4BA9-AA0C-530BE7B7A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8" y="293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7" name="Oval 3021">
                <a:extLst>
                  <a:ext uri="{FF2B5EF4-FFF2-40B4-BE49-F238E27FC236}">
                    <a16:creationId xmlns:a16="http://schemas.microsoft.com/office/drawing/2014/main" id="{E6756E94-5528-4BC3-B130-92748EC9E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8" y="297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8" name="Oval 3022">
                <a:extLst>
                  <a:ext uri="{FF2B5EF4-FFF2-40B4-BE49-F238E27FC236}">
                    <a16:creationId xmlns:a16="http://schemas.microsoft.com/office/drawing/2014/main" id="{938A140A-293B-410F-9457-B4E18B856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301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9" name="Oval 3023">
                <a:extLst>
                  <a:ext uri="{FF2B5EF4-FFF2-40B4-BE49-F238E27FC236}">
                    <a16:creationId xmlns:a16="http://schemas.microsoft.com/office/drawing/2014/main" id="{2705A52B-9B4A-4D53-B2CB-C7CBA01C50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2" y="305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0" name="Oval 3024">
                <a:extLst>
                  <a:ext uri="{FF2B5EF4-FFF2-40B4-BE49-F238E27FC236}">
                    <a16:creationId xmlns:a16="http://schemas.microsoft.com/office/drawing/2014/main" id="{96A55B3C-A868-4E02-B141-452D49EF1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309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1" name="Oval 3025">
                <a:extLst>
                  <a:ext uri="{FF2B5EF4-FFF2-40B4-BE49-F238E27FC236}">
                    <a16:creationId xmlns:a16="http://schemas.microsoft.com/office/drawing/2014/main" id="{F0FE1BBA-2DD9-4C4A-A943-BCE61CEA8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313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2" name="Oval 3026">
                <a:extLst>
                  <a:ext uri="{FF2B5EF4-FFF2-40B4-BE49-F238E27FC236}">
                    <a16:creationId xmlns:a16="http://schemas.microsoft.com/office/drawing/2014/main" id="{0868A995-343E-4925-8498-10491577B7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6" y="317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3" name="Oval 3027">
                <a:extLst>
                  <a:ext uri="{FF2B5EF4-FFF2-40B4-BE49-F238E27FC236}">
                    <a16:creationId xmlns:a16="http://schemas.microsoft.com/office/drawing/2014/main" id="{428E90E5-49EA-4B65-8976-FB471022AB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3214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4" name="Oval 3028">
                <a:extLst>
                  <a:ext uri="{FF2B5EF4-FFF2-40B4-BE49-F238E27FC236}">
                    <a16:creationId xmlns:a16="http://schemas.microsoft.com/office/drawing/2014/main" id="{1FD47831-DA51-49C9-BD69-767E96953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0" y="3261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5" name="Oval 3029">
                <a:extLst>
                  <a:ext uri="{FF2B5EF4-FFF2-40B4-BE49-F238E27FC236}">
                    <a16:creationId xmlns:a16="http://schemas.microsoft.com/office/drawing/2014/main" id="{5F531704-5EAE-4A78-AE7E-DCD7CA305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0" y="3301"/>
                <a:ext cx="73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6" name="Oval 3030">
                <a:extLst>
                  <a:ext uri="{FF2B5EF4-FFF2-40B4-BE49-F238E27FC236}">
                    <a16:creationId xmlns:a16="http://schemas.microsoft.com/office/drawing/2014/main" id="{8214B729-C7C7-4065-B4B6-0E9DD8E66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3341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7" name="Oval 3031">
                <a:extLst>
                  <a:ext uri="{FF2B5EF4-FFF2-40B4-BE49-F238E27FC236}">
                    <a16:creationId xmlns:a16="http://schemas.microsoft.com/office/drawing/2014/main" id="{A6AF4E58-5AF2-480D-B149-27DAD94E2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4" y="3381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8" name="Oval 3032">
                <a:extLst>
                  <a:ext uri="{FF2B5EF4-FFF2-40B4-BE49-F238E27FC236}">
                    <a16:creationId xmlns:a16="http://schemas.microsoft.com/office/drawing/2014/main" id="{D6649A57-2A7B-432E-8163-84D1086E6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94" y="3421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9" name="Oval 3033">
                <a:extLst>
                  <a:ext uri="{FF2B5EF4-FFF2-40B4-BE49-F238E27FC236}">
                    <a16:creationId xmlns:a16="http://schemas.microsoft.com/office/drawing/2014/main" id="{7E8E6013-2AE9-4C64-9828-E68AE0BA9E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7" y="3461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0" name="Oval 3034">
                <a:extLst>
                  <a:ext uri="{FF2B5EF4-FFF2-40B4-BE49-F238E27FC236}">
                    <a16:creationId xmlns:a16="http://schemas.microsoft.com/office/drawing/2014/main" id="{37017953-A98F-4434-871D-AF1D9BEE4F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8" y="350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1" name="Oval 3035">
                <a:extLst>
                  <a:ext uri="{FF2B5EF4-FFF2-40B4-BE49-F238E27FC236}">
                    <a16:creationId xmlns:a16="http://schemas.microsoft.com/office/drawing/2014/main" id="{43A8C4CE-9CAF-4D16-B645-F881B9D49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354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2" name="Oval 3036">
                <a:extLst>
                  <a:ext uri="{FF2B5EF4-FFF2-40B4-BE49-F238E27FC236}">
                    <a16:creationId xmlns:a16="http://schemas.microsoft.com/office/drawing/2014/main" id="{13D17445-A714-41AD-91F8-EB000CC80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1" y="35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3" name="Freeform 3037">
                <a:extLst>
                  <a:ext uri="{FF2B5EF4-FFF2-40B4-BE49-F238E27FC236}">
                    <a16:creationId xmlns:a16="http://schemas.microsoft.com/office/drawing/2014/main" id="{504308DC-209A-484E-9A90-7BB60524A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2" y="3621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1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3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4" name="Freeform 3038">
                <a:extLst>
                  <a:ext uri="{FF2B5EF4-FFF2-40B4-BE49-F238E27FC236}">
                    <a16:creationId xmlns:a16="http://schemas.microsoft.com/office/drawing/2014/main" id="{90A76D97-71B6-4B11-BDA4-78896AB0B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3628"/>
                <a:ext cx="7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5" name="Freeform 3039">
                <a:extLst>
                  <a:ext uri="{FF2B5EF4-FFF2-40B4-BE49-F238E27FC236}">
                    <a16:creationId xmlns:a16="http://schemas.microsoft.com/office/drawing/2014/main" id="{ADB09ED0-0A34-4DDF-A62F-F020C612F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3661"/>
                <a:ext cx="94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3" y="11"/>
                      <a:pt x="13" y="10"/>
                      <a:pt x="14" y="9"/>
                    </a:cubicBezTo>
                    <a:cubicBezTo>
                      <a:pt x="14" y="9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6" name="Freeform 3040">
                <a:extLst>
                  <a:ext uri="{FF2B5EF4-FFF2-40B4-BE49-F238E27FC236}">
                    <a16:creationId xmlns:a16="http://schemas.microsoft.com/office/drawing/2014/main" id="{B1834126-557A-4663-AA35-E431AC458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5" y="3708"/>
                <a:ext cx="94" cy="86"/>
              </a:xfrm>
              <a:custGeom>
                <a:avLst/>
                <a:gdLst>
                  <a:gd name="T0" fmla="*/ 12 w 14"/>
                  <a:gd name="T1" fmla="*/ 11 h 13"/>
                  <a:gd name="T2" fmla="*/ 13 w 14"/>
                  <a:gd name="T3" fmla="*/ 8 h 13"/>
                  <a:gd name="T4" fmla="*/ 14 w 14"/>
                  <a:gd name="T5" fmla="*/ 7 h 13"/>
                  <a:gd name="T6" fmla="*/ 11 w 14"/>
                  <a:gd name="T7" fmla="*/ 1 h 13"/>
                  <a:gd name="T8" fmla="*/ 8 w 14"/>
                  <a:gd name="T9" fmla="*/ 0 h 13"/>
                  <a:gd name="T10" fmla="*/ 7 w 14"/>
                  <a:gd name="T11" fmla="*/ 0 h 13"/>
                  <a:gd name="T12" fmla="*/ 2 w 14"/>
                  <a:gd name="T13" fmla="*/ 2 h 13"/>
                  <a:gd name="T14" fmla="*/ 0 w 14"/>
                  <a:gd name="T15" fmla="*/ 4 h 13"/>
                  <a:gd name="T16" fmla="*/ 0 w 14"/>
                  <a:gd name="T17" fmla="*/ 7 h 13"/>
                  <a:gd name="T18" fmla="*/ 3 w 14"/>
                  <a:gd name="T19" fmla="*/ 12 h 13"/>
                  <a:gd name="T20" fmla="*/ 5 w 14"/>
                  <a:gd name="T21" fmla="*/ 13 h 13"/>
                  <a:gd name="T22" fmla="*/ 7 w 14"/>
                  <a:gd name="T23" fmla="*/ 13 h 13"/>
                  <a:gd name="T24" fmla="*/ 12 w 14"/>
                  <a:gd name="T2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2" y="10"/>
                      <a:pt x="13" y="9"/>
                      <a:pt x="13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1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7" name="Freeform 3041">
                <a:extLst>
                  <a:ext uri="{FF2B5EF4-FFF2-40B4-BE49-F238E27FC236}">
                    <a16:creationId xmlns:a16="http://schemas.microsoft.com/office/drawing/2014/main" id="{90EEEB67-C6C2-4AE4-A6D6-7AF4984D2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6" y="3748"/>
                <a:ext cx="93" cy="93"/>
              </a:xfrm>
              <a:custGeom>
                <a:avLst/>
                <a:gdLst>
                  <a:gd name="T0" fmla="*/ 11 w 14"/>
                  <a:gd name="T1" fmla="*/ 12 h 14"/>
                  <a:gd name="T2" fmla="*/ 13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1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1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12" y="10"/>
                      <a:pt x="12" y="9"/>
                      <a:pt x="13" y="8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3" y="1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0" y="10"/>
                      <a:pt x="2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8" name="Freeform 3042">
                <a:extLst>
                  <a:ext uri="{FF2B5EF4-FFF2-40B4-BE49-F238E27FC236}">
                    <a16:creationId xmlns:a16="http://schemas.microsoft.com/office/drawing/2014/main" id="{73BF861F-DBE6-4758-9DF3-8C13A6EFD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9" y="3788"/>
                <a:ext cx="101" cy="93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7 w 15"/>
                  <a:gd name="T11" fmla="*/ 0 h 14"/>
                  <a:gd name="T12" fmla="*/ 2 w 15"/>
                  <a:gd name="T13" fmla="*/ 2 h 14"/>
                  <a:gd name="T14" fmla="*/ 0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9" name="Freeform 3043">
                <a:extLst>
                  <a:ext uri="{FF2B5EF4-FFF2-40B4-BE49-F238E27FC236}">
                    <a16:creationId xmlns:a16="http://schemas.microsoft.com/office/drawing/2014/main" id="{E83856C4-26E0-4CEB-B47F-65FA6BA5D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9" y="3828"/>
                <a:ext cx="94" cy="100"/>
              </a:xfrm>
              <a:custGeom>
                <a:avLst/>
                <a:gdLst>
                  <a:gd name="T0" fmla="*/ 11 w 14"/>
                  <a:gd name="T1" fmla="*/ 13 h 15"/>
                  <a:gd name="T2" fmla="*/ 14 w 14"/>
                  <a:gd name="T3" fmla="*/ 8 h 15"/>
                  <a:gd name="T4" fmla="*/ 14 w 14"/>
                  <a:gd name="T5" fmla="*/ 7 h 15"/>
                  <a:gd name="T6" fmla="*/ 13 w 14"/>
                  <a:gd name="T7" fmla="*/ 3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6 h 15"/>
                  <a:gd name="T16" fmla="*/ 0 w 14"/>
                  <a:gd name="T17" fmla="*/ 7 h 15"/>
                  <a:gd name="T18" fmla="*/ 1 w 14"/>
                  <a:gd name="T19" fmla="*/ 12 h 15"/>
                  <a:gd name="T20" fmla="*/ 7 w 14"/>
                  <a:gd name="T21" fmla="*/ 15 h 15"/>
                  <a:gd name="T22" fmla="*/ 7 w 14"/>
                  <a:gd name="T23" fmla="*/ 15 h 15"/>
                  <a:gd name="T24" fmla="*/ 11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3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0" name="Freeform 3044">
                <a:extLst>
                  <a:ext uri="{FF2B5EF4-FFF2-40B4-BE49-F238E27FC236}">
                    <a16:creationId xmlns:a16="http://schemas.microsoft.com/office/drawing/2014/main" id="{F06E20D6-B963-48EC-9054-C96CDD3EE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3868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8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8 h 15"/>
                  <a:gd name="T16" fmla="*/ 2 w 15"/>
                  <a:gd name="T17" fmla="*/ 12 h 15"/>
                  <a:gd name="T18" fmla="*/ 7 w 15"/>
                  <a:gd name="T19" fmla="*/ 15 h 15"/>
                  <a:gd name="T20" fmla="*/ 8 w 15"/>
                  <a:gd name="T21" fmla="*/ 15 h 15"/>
                  <a:gd name="T22" fmla="*/ 12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1" name="Freeform 3045">
                <a:extLst>
                  <a:ext uri="{FF2B5EF4-FFF2-40B4-BE49-F238E27FC236}">
                    <a16:creationId xmlns:a16="http://schemas.microsoft.com/office/drawing/2014/main" id="{5492CA18-250F-4298-829A-628D7AAA4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23" y="3908"/>
                <a:ext cx="101" cy="106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7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3 w 15"/>
                  <a:gd name="T11" fmla="*/ 1 h 16"/>
                  <a:gd name="T12" fmla="*/ 0 w 15"/>
                  <a:gd name="T13" fmla="*/ 8 h 16"/>
                  <a:gd name="T14" fmla="*/ 1 w 15"/>
                  <a:gd name="T15" fmla="*/ 12 h 16"/>
                  <a:gd name="T16" fmla="*/ 1 w 15"/>
                  <a:gd name="T17" fmla="*/ 12 h 16"/>
                  <a:gd name="T18" fmla="*/ 8 w 15"/>
                  <a:gd name="T19" fmla="*/ 16 h 16"/>
                  <a:gd name="T20" fmla="*/ 11 w 15"/>
                  <a:gd name="T21" fmla="*/ 14 h 16"/>
                  <a:gd name="T22" fmla="*/ 11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2" name="Freeform 3046">
                <a:extLst>
                  <a:ext uri="{FF2B5EF4-FFF2-40B4-BE49-F238E27FC236}">
                    <a16:creationId xmlns:a16="http://schemas.microsoft.com/office/drawing/2014/main" id="{CB20DD8C-6F03-4AC9-A559-2A92ABB76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3948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8 h 16"/>
                  <a:gd name="T10" fmla="*/ 2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3" name="Freeform 3047">
                <a:extLst>
                  <a:ext uri="{FF2B5EF4-FFF2-40B4-BE49-F238E27FC236}">
                    <a16:creationId xmlns:a16="http://schemas.microsoft.com/office/drawing/2014/main" id="{36514A76-27D3-450E-A07B-0689454F7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7" y="3988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4" name="Freeform 3048">
                <a:extLst>
                  <a:ext uri="{FF2B5EF4-FFF2-40B4-BE49-F238E27FC236}">
                    <a16:creationId xmlns:a16="http://schemas.microsoft.com/office/drawing/2014/main" id="{F61D3D94-C1B3-4853-BB11-E68091AB9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7" y="402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1 h 16"/>
                  <a:gd name="T4" fmla="*/ 4 w 16"/>
                  <a:gd name="T5" fmla="*/ 1 h 16"/>
                  <a:gd name="T6" fmla="*/ 0 w 16"/>
                  <a:gd name="T7" fmla="*/ 9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6 h 16"/>
                  <a:gd name="T18" fmla="*/ 11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6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5" name="Freeform 3049">
                <a:extLst>
                  <a:ext uri="{FF2B5EF4-FFF2-40B4-BE49-F238E27FC236}">
                    <a16:creationId xmlns:a16="http://schemas.microsoft.com/office/drawing/2014/main" id="{5E150034-5076-4ED7-97A7-AD9F6172E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4068"/>
                <a:ext cx="100" cy="113"/>
              </a:xfrm>
              <a:custGeom>
                <a:avLst/>
                <a:gdLst>
                  <a:gd name="T0" fmla="*/ 9 w 15"/>
                  <a:gd name="T1" fmla="*/ 0 h 17"/>
                  <a:gd name="T2" fmla="*/ 7 w 15"/>
                  <a:gd name="T3" fmla="*/ 1 h 17"/>
                  <a:gd name="T4" fmla="*/ 5 w 15"/>
                  <a:gd name="T5" fmla="*/ 1 h 17"/>
                  <a:gd name="T6" fmla="*/ 0 w 15"/>
                  <a:gd name="T7" fmla="*/ 9 h 17"/>
                  <a:gd name="T8" fmla="*/ 0 w 15"/>
                  <a:gd name="T9" fmla="*/ 10 h 17"/>
                  <a:gd name="T10" fmla="*/ 1 w 15"/>
                  <a:gd name="T11" fmla="*/ 12 h 17"/>
                  <a:gd name="T12" fmla="*/ 2 w 15"/>
                  <a:gd name="T13" fmla="*/ 12 h 17"/>
                  <a:gd name="T14" fmla="*/ 10 w 15"/>
                  <a:gd name="T15" fmla="*/ 17 h 17"/>
                  <a:gd name="T16" fmla="*/ 12 w 15"/>
                  <a:gd name="T17" fmla="*/ 16 h 17"/>
                  <a:gd name="T18" fmla="*/ 12 w 15"/>
                  <a:gd name="T19" fmla="*/ 15 h 17"/>
                  <a:gd name="T20" fmla="*/ 15 w 15"/>
                  <a:gd name="T21" fmla="*/ 8 h 17"/>
                  <a:gd name="T22" fmla="*/ 15 w 15"/>
                  <a:gd name="T23" fmla="*/ 4 h 17"/>
                  <a:gd name="T24" fmla="*/ 9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9" y="0"/>
                    </a:moveTo>
                    <a:cubicBezTo>
                      <a:pt x="8" y="0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7"/>
                      <a:pt x="11" y="17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2"/>
                      <a:pt x="13" y="10"/>
                      <a:pt x="15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6" name="Freeform 3050">
                <a:extLst>
                  <a:ext uri="{FF2B5EF4-FFF2-40B4-BE49-F238E27FC236}">
                    <a16:creationId xmlns:a16="http://schemas.microsoft.com/office/drawing/2014/main" id="{1177CD1E-BE1A-4B1D-9441-FDB968F1E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11" y="4121"/>
                <a:ext cx="20" cy="74"/>
              </a:xfrm>
              <a:custGeom>
                <a:avLst/>
                <a:gdLst>
                  <a:gd name="T0" fmla="*/ 0 w 3"/>
                  <a:gd name="T1" fmla="*/ 7 h 11"/>
                  <a:gd name="T2" fmla="*/ 0 w 3"/>
                  <a:gd name="T3" fmla="*/ 8 h 11"/>
                  <a:gd name="T4" fmla="*/ 1 w 3"/>
                  <a:gd name="T5" fmla="*/ 11 h 11"/>
                  <a:gd name="T6" fmla="*/ 2 w 3"/>
                  <a:gd name="T7" fmla="*/ 10 h 11"/>
                  <a:gd name="T8" fmla="*/ 3 w 3"/>
                  <a:gd name="T9" fmla="*/ 10 h 11"/>
                  <a:gd name="T10" fmla="*/ 3 w 3"/>
                  <a:gd name="T11" fmla="*/ 0 h 11"/>
                  <a:gd name="T12" fmla="*/ 0 w 3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7" name="Oval 3051">
                <a:extLst>
                  <a:ext uri="{FF2B5EF4-FFF2-40B4-BE49-F238E27FC236}">
                    <a16:creationId xmlns:a16="http://schemas.microsoft.com/office/drawing/2014/main" id="{7C89654F-27C0-4D6E-80E8-B6A6418DD8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9" y="208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8" name="Oval 3052">
                <a:extLst>
                  <a:ext uri="{FF2B5EF4-FFF2-40B4-BE49-F238E27FC236}">
                    <a16:creationId xmlns:a16="http://schemas.microsoft.com/office/drawing/2014/main" id="{7A54591F-E11A-43F8-8B30-268BD62C5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2" y="2120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9" name="Oval 3053">
                <a:extLst>
                  <a:ext uri="{FF2B5EF4-FFF2-40B4-BE49-F238E27FC236}">
                    <a16:creationId xmlns:a16="http://schemas.microsoft.com/office/drawing/2014/main" id="{51FA18BD-85EF-440D-A787-EC07AB935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3" y="216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0" name="Oval 3054">
                <a:extLst>
                  <a:ext uri="{FF2B5EF4-FFF2-40B4-BE49-F238E27FC236}">
                    <a16:creationId xmlns:a16="http://schemas.microsoft.com/office/drawing/2014/main" id="{88CA6706-7DE1-4186-AE39-0DABD99634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220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1" name="Oval 3055">
                <a:extLst>
                  <a:ext uri="{FF2B5EF4-FFF2-40B4-BE49-F238E27FC236}">
                    <a16:creationId xmlns:a16="http://schemas.microsoft.com/office/drawing/2014/main" id="{4219C9E7-6FA9-42A6-B560-DC17FF9C10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" y="224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2" name="Oval 3056">
                <a:extLst>
                  <a:ext uri="{FF2B5EF4-FFF2-40B4-BE49-F238E27FC236}">
                    <a16:creationId xmlns:a16="http://schemas.microsoft.com/office/drawing/2014/main" id="{678C770C-7FEE-43F5-94DD-7C56C0A63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228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3" name="Oval 3057">
                <a:extLst>
                  <a:ext uri="{FF2B5EF4-FFF2-40B4-BE49-F238E27FC236}">
                    <a16:creationId xmlns:a16="http://schemas.microsoft.com/office/drawing/2014/main" id="{033E966E-F15C-47E4-BE9C-26E635D25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0" y="2320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4" name="Oval 3058">
                <a:extLst>
                  <a:ext uri="{FF2B5EF4-FFF2-40B4-BE49-F238E27FC236}">
                    <a16:creationId xmlns:a16="http://schemas.microsoft.com/office/drawing/2014/main" id="{AD80BF9D-404C-416B-9194-41C4D82D91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236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5" name="Oval 3059">
                <a:extLst>
                  <a:ext uri="{FF2B5EF4-FFF2-40B4-BE49-F238E27FC236}">
                    <a16:creationId xmlns:a16="http://schemas.microsoft.com/office/drawing/2014/main" id="{AF1467AF-ACBB-4AE8-86A5-9C5906DE7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4" y="24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6" name="Oval 3060">
                <a:extLst>
                  <a:ext uri="{FF2B5EF4-FFF2-40B4-BE49-F238E27FC236}">
                    <a16:creationId xmlns:a16="http://schemas.microsoft.com/office/drawing/2014/main" id="{EE909A6B-DB84-4875-90A1-D135DA4FA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244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7" name="Oval 3061">
                <a:extLst>
                  <a:ext uri="{FF2B5EF4-FFF2-40B4-BE49-F238E27FC236}">
                    <a16:creationId xmlns:a16="http://schemas.microsoft.com/office/drawing/2014/main" id="{5E63053A-3A63-4C7E-BB77-5380369364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248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8" name="Oval 3062">
                <a:extLst>
                  <a:ext uri="{FF2B5EF4-FFF2-40B4-BE49-F238E27FC236}">
                    <a16:creationId xmlns:a16="http://schemas.microsoft.com/office/drawing/2014/main" id="{A3B27DE8-05AF-487A-97E5-1C1166DE3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252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9" name="Oval 3063">
                <a:extLst>
                  <a:ext uri="{FF2B5EF4-FFF2-40B4-BE49-F238E27FC236}">
                    <a16:creationId xmlns:a16="http://schemas.microsoft.com/office/drawing/2014/main" id="{41657879-3267-4580-83DC-7FCB7F535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2567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0" name="Oval 3064">
                <a:extLst>
                  <a:ext uri="{FF2B5EF4-FFF2-40B4-BE49-F238E27FC236}">
                    <a16:creationId xmlns:a16="http://schemas.microsoft.com/office/drawing/2014/main" id="{5EAD45BE-1935-458D-84E3-0721AEAAD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2" y="2607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1" name="Oval 3065">
                <a:extLst>
                  <a:ext uri="{FF2B5EF4-FFF2-40B4-BE49-F238E27FC236}">
                    <a16:creationId xmlns:a16="http://schemas.microsoft.com/office/drawing/2014/main" id="{1229F5BB-09A6-4C73-99AA-4BF65A552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2" y="264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2" name="Oval 3066">
                <a:extLst>
                  <a:ext uri="{FF2B5EF4-FFF2-40B4-BE49-F238E27FC236}">
                    <a16:creationId xmlns:a16="http://schemas.microsoft.com/office/drawing/2014/main" id="{E8B9AB31-C74F-497C-B9E8-565A75D21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268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3" name="Oval 3067">
                <a:extLst>
                  <a:ext uri="{FF2B5EF4-FFF2-40B4-BE49-F238E27FC236}">
                    <a16:creationId xmlns:a16="http://schemas.microsoft.com/office/drawing/2014/main" id="{DADF3EB1-2FB9-468C-A9FB-06FBB0619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6" y="272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4" name="Oval 3068">
                <a:extLst>
                  <a:ext uri="{FF2B5EF4-FFF2-40B4-BE49-F238E27FC236}">
                    <a16:creationId xmlns:a16="http://schemas.microsoft.com/office/drawing/2014/main" id="{60E709CA-878E-4658-8F73-4DBF23C255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276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5" name="Oval 3069">
                <a:extLst>
                  <a:ext uri="{FF2B5EF4-FFF2-40B4-BE49-F238E27FC236}">
                    <a16:creationId xmlns:a16="http://schemas.microsoft.com/office/drawing/2014/main" id="{DF1A6BDC-D2AE-482D-90E5-679B4144F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0" y="280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6" name="Oval 3070">
                <a:extLst>
                  <a:ext uri="{FF2B5EF4-FFF2-40B4-BE49-F238E27FC236}">
                    <a16:creationId xmlns:a16="http://schemas.microsoft.com/office/drawing/2014/main" id="{C47DA2BF-7677-4A7C-AE97-40DC5C8F7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284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7" name="Oval 3071">
                <a:extLst>
                  <a:ext uri="{FF2B5EF4-FFF2-40B4-BE49-F238E27FC236}">
                    <a16:creationId xmlns:a16="http://schemas.microsoft.com/office/drawing/2014/main" id="{E81F2FBC-8A27-4ED1-A0F5-D47E6D2ED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288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8" name="Oval 3072">
                <a:extLst>
                  <a:ext uri="{FF2B5EF4-FFF2-40B4-BE49-F238E27FC236}">
                    <a16:creationId xmlns:a16="http://schemas.microsoft.com/office/drawing/2014/main" id="{3088D809-2786-4C34-8B7B-042E1BE7C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4" y="2934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9" name="Oval 3073">
                <a:extLst>
                  <a:ext uri="{FF2B5EF4-FFF2-40B4-BE49-F238E27FC236}">
                    <a16:creationId xmlns:a16="http://schemas.microsoft.com/office/drawing/2014/main" id="{40F492A0-CC52-4EA2-8890-0975FBA88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2974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0" name="Oval 3074">
                <a:extLst>
                  <a:ext uri="{FF2B5EF4-FFF2-40B4-BE49-F238E27FC236}">
                    <a16:creationId xmlns:a16="http://schemas.microsoft.com/office/drawing/2014/main" id="{D0DAE69E-395F-46BD-B142-42BE42815E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8" y="3014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1" name="Oval 3075">
                <a:extLst>
                  <a:ext uri="{FF2B5EF4-FFF2-40B4-BE49-F238E27FC236}">
                    <a16:creationId xmlns:a16="http://schemas.microsoft.com/office/drawing/2014/main" id="{DF7B2B08-FD24-41D2-BFAF-396525ACD9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305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2" name="Oval 3076">
                <a:extLst>
                  <a:ext uri="{FF2B5EF4-FFF2-40B4-BE49-F238E27FC236}">
                    <a16:creationId xmlns:a16="http://schemas.microsoft.com/office/drawing/2014/main" id="{ACEB87E0-0C7C-45D9-87E2-7AA9EEC42E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309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3" name="Oval 3077">
                <a:extLst>
                  <a:ext uri="{FF2B5EF4-FFF2-40B4-BE49-F238E27FC236}">
                    <a16:creationId xmlns:a16="http://schemas.microsoft.com/office/drawing/2014/main" id="{230B0C5A-88F9-4230-85A9-4E8459275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2" y="313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4" name="Oval 3078">
                <a:extLst>
                  <a:ext uri="{FF2B5EF4-FFF2-40B4-BE49-F238E27FC236}">
                    <a16:creationId xmlns:a16="http://schemas.microsoft.com/office/drawing/2014/main" id="{C83DD9E4-27F3-473A-AEBB-5F951BAC5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317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5" name="Oval 3079">
                <a:extLst>
                  <a:ext uri="{FF2B5EF4-FFF2-40B4-BE49-F238E27FC236}">
                    <a16:creationId xmlns:a16="http://schemas.microsoft.com/office/drawing/2014/main" id="{026CE80F-3C3E-4C89-98B2-D0CDB5BD0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5" y="321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6" name="Oval 3080">
                <a:extLst>
                  <a:ext uri="{FF2B5EF4-FFF2-40B4-BE49-F238E27FC236}">
                    <a16:creationId xmlns:a16="http://schemas.microsoft.com/office/drawing/2014/main" id="{3ADD48D4-E49D-455A-A9AB-B3F5A453B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6" y="325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7" name="Oval 3081">
                <a:extLst>
                  <a:ext uri="{FF2B5EF4-FFF2-40B4-BE49-F238E27FC236}">
                    <a16:creationId xmlns:a16="http://schemas.microsoft.com/office/drawing/2014/main" id="{1F146115-5A70-4545-8A40-FE0B534C0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6" y="329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8" name="Oval 3082">
                <a:extLst>
                  <a:ext uri="{FF2B5EF4-FFF2-40B4-BE49-F238E27FC236}">
                    <a16:creationId xmlns:a16="http://schemas.microsoft.com/office/drawing/2014/main" id="{122A3994-DF5A-4F93-B548-F141121282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9" y="3334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9" name="Oval 3083">
                <a:extLst>
                  <a:ext uri="{FF2B5EF4-FFF2-40B4-BE49-F238E27FC236}">
                    <a16:creationId xmlns:a16="http://schemas.microsoft.com/office/drawing/2014/main" id="{2F0069F1-7562-4A33-9100-E926D55EA0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0" y="3381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0" name="Oval 3084">
                <a:extLst>
                  <a:ext uri="{FF2B5EF4-FFF2-40B4-BE49-F238E27FC236}">
                    <a16:creationId xmlns:a16="http://schemas.microsoft.com/office/drawing/2014/main" id="{6E850306-4B52-4C51-A8DD-4C6AE24A3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93" y="3421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1" name="Oval 3085">
                <a:extLst>
                  <a:ext uri="{FF2B5EF4-FFF2-40B4-BE49-F238E27FC236}">
                    <a16:creationId xmlns:a16="http://schemas.microsoft.com/office/drawing/2014/main" id="{B5AB28A1-87AB-4C40-BA7E-BCD6E71761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3" y="346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2" name="Oval 3086">
                <a:extLst>
                  <a:ext uri="{FF2B5EF4-FFF2-40B4-BE49-F238E27FC236}">
                    <a16:creationId xmlns:a16="http://schemas.microsoft.com/office/drawing/2014/main" id="{4EBE948C-56B1-49FA-89AC-94899A259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7" y="350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3" name="Oval 3087">
                <a:extLst>
                  <a:ext uri="{FF2B5EF4-FFF2-40B4-BE49-F238E27FC236}">
                    <a16:creationId xmlns:a16="http://schemas.microsoft.com/office/drawing/2014/main" id="{7398B030-289A-4011-A912-384831F1A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7" y="354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4" name="Oval 3088">
                <a:extLst>
                  <a:ext uri="{FF2B5EF4-FFF2-40B4-BE49-F238E27FC236}">
                    <a16:creationId xmlns:a16="http://schemas.microsoft.com/office/drawing/2014/main" id="{A6A6FFEA-DFCF-4971-A6FE-2294F3B39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3581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5" name="Oval 3089">
                <a:extLst>
                  <a:ext uri="{FF2B5EF4-FFF2-40B4-BE49-F238E27FC236}">
                    <a16:creationId xmlns:a16="http://schemas.microsoft.com/office/drawing/2014/main" id="{24B39AD5-2D3E-4EDF-BD68-A172366BB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362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6" name="Oval 3090">
                <a:extLst>
                  <a:ext uri="{FF2B5EF4-FFF2-40B4-BE49-F238E27FC236}">
                    <a16:creationId xmlns:a16="http://schemas.microsoft.com/office/drawing/2014/main" id="{D7A867A4-0DC2-49E7-904E-565C1D8AD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1" y="366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7" name="Oval 3091">
                <a:extLst>
                  <a:ext uri="{FF2B5EF4-FFF2-40B4-BE49-F238E27FC236}">
                    <a16:creationId xmlns:a16="http://schemas.microsoft.com/office/drawing/2014/main" id="{AEDF482A-F6E4-41D9-9D39-344A02920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2" y="3701"/>
                <a:ext cx="86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8" name="Freeform 3092">
                <a:extLst>
                  <a:ext uri="{FF2B5EF4-FFF2-40B4-BE49-F238E27FC236}">
                    <a16:creationId xmlns:a16="http://schemas.microsoft.com/office/drawing/2014/main" id="{53AB1CDD-B047-49C9-B77B-2DBDA6763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5" y="3741"/>
                <a:ext cx="94" cy="93"/>
              </a:xfrm>
              <a:custGeom>
                <a:avLst/>
                <a:gdLst>
                  <a:gd name="T0" fmla="*/ 14 w 14"/>
                  <a:gd name="T1" fmla="*/ 7 h 14"/>
                  <a:gd name="T2" fmla="*/ 11 w 14"/>
                  <a:gd name="T3" fmla="*/ 2 h 14"/>
                  <a:gd name="T4" fmla="*/ 9 w 14"/>
                  <a:gd name="T5" fmla="*/ 1 h 14"/>
                  <a:gd name="T6" fmla="*/ 7 w 14"/>
                  <a:gd name="T7" fmla="*/ 0 h 14"/>
                  <a:gd name="T8" fmla="*/ 0 w 14"/>
                  <a:gd name="T9" fmla="*/ 7 h 14"/>
                  <a:gd name="T10" fmla="*/ 7 w 14"/>
                  <a:gd name="T11" fmla="*/ 14 h 14"/>
                  <a:gd name="T12" fmla="*/ 12 w 14"/>
                  <a:gd name="T13" fmla="*/ 11 h 14"/>
                  <a:gd name="T14" fmla="*/ 13 w 14"/>
                  <a:gd name="T15" fmla="*/ 9 h 14"/>
                  <a:gd name="T16" fmla="*/ 14 w 14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5"/>
                      <a:pt x="12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9" name="Freeform 3093">
                <a:extLst>
                  <a:ext uri="{FF2B5EF4-FFF2-40B4-BE49-F238E27FC236}">
                    <a16:creationId xmlns:a16="http://schemas.microsoft.com/office/drawing/2014/main" id="{5AFFE97B-C169-4B2A-B751-040621703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5" y="3781"/>
                <a:ext cx="87" cy="93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0" name="Freeform 3094">
                <a:extLst>
                  <a:ext uri="{FF2B5EF4-FFF2-40B4-BE49-F238E27FC236}">
                    <a16:creationId xmlns:a16="http://schemas.microsoft.com/office/drawing/2014/main" id="{57F8AD50-D8E4-45FE-8CCB-031418F5F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9" y="3821"/>
                <a:ext cx="93" cy="100"/>
              </a:xfrm>
              <a:custGeom>
                <a:avLst/>
                <a:gdLst>
                  <a:gd name="T0" fmla="*/ 12 w 14"/>
                  <a:gd name="T1" fmla="*/ 13 h 15"/>
                  <a:gd name="T2" fmla="*/ 14 w 14"/>
                  <a:gd name="T3" fmla="*/ 9 h 15"/>
                  <a:gd name="T4" fmla="*/ 14 w 14"/>
                  <a:gd name="T5" fmla="*/ 8 h 15"/>
                  <a:gd name="T6" fmla="*/ 12 w 14"/>
                  <a:gd name="T7" fmla="*/ 3 h 15"/>
                  <a:gd name="T8" fmla="*/ 9 w 14"/>
                  <a:gd name="T9" fmla="*/ 1 h 15"/>
                  <a:gd name="T10" fmla="*/ 7 w 14"/>
                  <a:gd name="T11" fmla="*/ 0 h 15"/>
                  <a:gd name="T12" fmla="*/ 2 w 14"/>
                  <a:gd name="T13" fmla="*/ 3 h 15"/>
                  <a:gd name="T14" fmla="*/ 1 w 14"/>
                  <a:gd name="T15" fmla="*/ 6 h 15"/>
                  <a:gd name="T16" fmla="*/ 0 w 14"/>
                  <a:gd name="T17" fmla="*/ 8 h 15"/>
                  <a:gd name="T18" fmla="*/ 3 w 14"/>
                  <a:gd name="T19" fmla="*/ 13 h 15"/>
                  <a:gd name="T20" fmla="*/ 6 w 14"/>
                  <a:gd name="T21" fmla="*/ 14 h 15"/>
                  <a:gd name="T22" fmla="*/ 7 w 14"/>
                  <a:gd name="T23" fmla="*/ 15 h 15"/>
                  <a:gd name="T24" fmla="*/ 12 w 14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3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4"/>
                      <a:pt x="12" y="3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1"/>
                      <a:pt x="3" y="13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1" name="Freeform 3095">
                <a:extLst>
                  <a:ext uri="{FF2B5EF4-FFF2-40B4-BE49-F238E27FC236}">
                    <a16:creationId xmlns:a16="http://schemas.microsoft.com/office/drawing/2014/main" id="{C17C64EE-6F94-4B3B-929C-65800891E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9" y="3868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7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2" name="Freeform 3096">
                <a:extLst>
                  <a:ext uri="{FF2B5EF4-FFF2-40B4-BE49-F238E27FC236}">
                    <a16:creationId xmlns:a16="http://schemas.microsoft.com/office/drawing/2014/main" id="{1EBDFC40-DF85-4E63-B49C-F2496C04A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3908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4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4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10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3" name="Freeform 3097">
                <a:extLst>
                  <a:ext uri="{FF2B5EF4-FFF2-40B4-BE49-F238E27FC236}">
                    <a16:creationId xmlns:a16="http://schemas.microsoft.com/office/drawing/2014/main" id="{8C7C3A77-D24F-4382-AEB0-D71F68CCA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3" y="3948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5 w 15"/>
                  <a:gd name="T3" fmla="*/ 8 h 15"/>
                  <a:gd name="T4" fmla="*/ 15 w 15"/>
                  <a:gd name="T5" fmla="*/ 7 h 15"/>
                  <a:gd name="T6" fmla="*/ 13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7 h 15"/>
                  <a:gd name="T18" fmla="*/ 2 w 15"/>
                  <a:gd name="T19" fmla="*/ 12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4" name="Freeform 3098">
                <a:extLst>
                  <a:ext uri="{FF2B5EF4-FFF2-40B4-BE49-F238E27FC236}">
                    <a16:creationId xmlns:a16="http://schemas.microsoft.com/office/drawing/2014/main" id="{9C1E8869-E463-4AB1-8880-22DBB8ADA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3" y="3988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8 h 15"/>
                  <a:gd name="T16" fmla="*/ 1 w 15"/>
                  <a:gd name="T17" fmla="*/ 12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5" name="Freeform 3099">
                <a:extLst>
                  <a:ext uri="{FF2B5EF4-FFF2-40B4-BE49-F238E27FC236}">
                    <a16:creationId xmlns:a16="http://schemas.microsoft.com/office/drawing/2014/main" id="{D4961EF5-59A7-4CAF-8AA9-E4D66595B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4028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8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2 w 16"/>
                  <a:gd name="T15" fmla="*/ 12 h 15"/>
                  <a:gd name="T16" fmla="*/ 2 w 16"/>
                  <a:gd name="T17" fmla="*/ 12 h 15"/>
                  <a:gd name="T18" fmla="*/ 8 w 16"/>
                  <a:gd name="T19" fmla="*/ 15 h 15"/>
                  <a:gd name="T20" fmla="*/ 12 w 16"/>
                  <a:gd name="T21" fmla="*/ 14 h 15"/>
                  <a:gd name="T22" fmla="*/ 12 w 16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6" name="Freeform 3100">
                <a:extLst>
                  <a:ext uri="{FF2B5EF4-FFF2-40B4-BE49-F238E27FC236}">
                    <a16:creationId xmlns:a16="http://schemas.microsoft.com/office/drawing/2014/main" id="{98051A21-F709-4CFC-9D25-AFFD8C49D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7" y="4068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8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2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1" y="14"/>
                      <a:pt x="11" y="14"/>
                    </a:cubicBezTo>
                    <a:cubicBezTo>
                      <a:pt x="11" y="11"/>
                      <a:pt x="13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7" name="Freeform 3101">
                <a:extLst>
                  <a:ext uri="{FF2B5EF4-FFF2-40B4-BE49-F238E27FC236}">
                    <a16:creationId xmlns:a16="http://schemas.microsoft.com/office/drawing/2014/main" id="{D0C02883-6ADA-4DEA-955D-04D16722A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4108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1 w 17"/>
                  <a:gd name="T3" fmla="*/ 9 h 16"/>
                  <a:gd name="T4" fmla="*/ 2 w 17"/>
                  <a:gd name="T5" fmla="*/ 12 h 16"/>
                  <a:gd name="T6" fmla="*/ 2 w 17"/>
                  <a:gd name="T7" fmla="*/ 12 h 16"/>
                  <a:gd name="T8" fmla="*/ 9 w 17"/>
                  <a:gd name="T9" fmla="*/ 16 h 16"/>
                  <a:gd name="T10" fmla="*/ 12 w 17"/>
                  <a:gd name="T11" fmla="*/ 15 h 16"/>
                  <a:gd name="T12" fmla="*/ 12 w 17"/>
                  <a:gd name="T13" fmla="*/ 15 h 16"/>
                  <a:gd name="T14" fmla="*/ 17 w 17"/>
                  <a:gd name="T15" fmla="*/ 7 h 16"/>
                  <a:gd name="T16" fmla="*/ 16 w 17"/>
                  <a:gd name="T17" fmla="*/ 4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8" name="Freeform 3102">
                <a:extLst>
                  <a:ext uri="{FF2B5EF4-FFF2-40B4-BE49-F238E27FC236}">
                    <a16:creationId xmlns:a16="http://schemas.microsoft.com/office/drawing/2014/main" id="{6F2292E4-A9DE-4658-8C95-440D70B86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1" y="4148"/>
                <a:ext cx="107" cy="113"/>
              </a:xfrm>
              <a:custGeom>
                <a:avLst/>
                <a:gdLst>
                  <a:gd name="T0" fmla="*/ 0 w 16"/>
                  <a:gd name="T1" fmla="*/ 9 h 17"/>
                  <a:gd name="T2" fmla="*/ 0 w 16"/>
                  <a:gd name="T3" fmla="*/ 9 h 17"/>
                  <a:gd name="T4" fmla="*/ 1 w 16"/>
                  <a:gd name="T5" fmla="*/ 12 h 17"/>
                  <a:gd name="T6" fmla="*/ 2 w 16"/>
                  <a:gd name="T7" fmla="*/ 12 h 17"/>
                  <a:gd name="T8" fmla="*/ 9 w 16"/>
                  <a:gd name="T9" fmla="*/ 17 h 17"/>
                  <a:gd name="T10" fmla="*/ 12 w 16"/>
                  <a:gd name="T11" fmla="*/ 16 h 17"/>
                  <a:gd name="T12" fmla="*/ 12 w 16"/>
                  <a:gd name="T13" fmla="*/ 15 h 17"/>
                  <a:gd name="T14" fmla="*/ 16 w 16"/>
                  <a:gd name="T15" fmla="*/ 7 h 17"/>
                  <a:gd name="T16" fmla="*/ 16 w 16"/>
                  <a:gd name="T17" fmla="*/ 5 h 17"/>
                  <a:gd name="T18" fmla="*/ 8 w 16"/>
                  <a:gd name="T19" fmla="*/ 0 h 17"/>
                  <a:gd name="T20" fmla="*/ 7 w 16"/>
                  <a:gd name="T21" fmla="*/ 0 h 17"/>
                  <a:gd name="T22" fmla="*/ 5 w 16"/>
                  <a:gd name="T23" fmla="*/ 1 h 17"/>
                  <a:gd name="T24" fmla="*/ 0 w 16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7"/>
                      <a:pt x="11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2" y="3"/>
                      <a:pt x="0" y="5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9" name="Freeform 3103">
                <a:extLst>
                  <a:ext uri="{FF2B5EF4-FFF2-40B4-BE49-F238E27FC236}">
                    <a16:creationId xmlns:a16="http://schemas.microsoft.com/office/drawing/2014/main" id="{536A6781-28C9-4CAF-A30B-C420E5E84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1" y="4188"/>
                <a:ext cx="60" cy="113"/>
              </a:xfrm>
              <a:custGeom>
                <a:avLst/>
                <a:gdLst>
                  <a:gd name="T0" fmla="*/ 7 w 9"/>
                  <a:gd name="T1" fmla="*/ 1 h 17"/>
                  <a:gd name="T2" fmla="*/ 4 w 9"/>
                  <a:gd name="T3" fmla="*/ 1 h 17"/>
                  <a:gd name="T4" fmla="*/ 0 w 9"/>
                  <a:gd name="T5" fmla="*/ 9 h 17"/>
                  <a:gd name="T6" fmla="*/ 0 w 9"/>
                  <a:gd name="T7" fmla="*/ 10 h 17"/>
                  <a:gd name="T8" fmla="*/ 1 w 9"/>
                  <a:gd name="T9" fmla="*/ 12 h 17"/>
                  <a:gd name="T10" fmla="*/ 2 w 9"/>
                  <a:gd name="T11" fmla="*/ 12 h 17"/>
                  <a:gd name="T12" fmla="*/ 9 w 9"/>
                  <a:gd name="T13" fmla="*/ 17 h 17"/>
                  <a:gd name="T14" fmla="*/ 9 w 9"/>
                  <a:gd name="T15" fmla="*/ 0 h 17"/>
                  <a:gd name="T16" fmla="*/ 8 w 9"/>
                  <a:gd name="T17" fmla="*/ 0 h 17"/>
                  <a:gd name="T18" fmla="*/ 7 w 9"/>
                  <a:gd name="T1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7">
                    <a:moveTo>
                      <a:pt x="7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0" name="Oval 3104">
                <a:extLst>
                  <a:ext uri="{FF2B5EF4-FFF2-40B4-BE49-F238E27FC236}">
                    <a16:creationId xmlns:a16="http://schemas.microsoft.com/office/drawing/2014/main" id="{552AFAB6-B8F2-4A44-9744-9F55DD1A69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2" y="2200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1" name="Oval 3105">
                <a:extLst>
                  <a:ext uri="{FF2B5EF4-FFF2-40B4-BE49-F238E27FC236}">
                    <a16:creationId xmlns:a16="http://schemas.microsoft.com/office/drawing/2014/main" id="{CAAFAB9C-F8D8-480B-9634-72238064F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2240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2" name="Oval 3106">
                <a:extLst>
                  <a:ext uri="{FF2B5EF4-FFF2-40B4-BE49-F238E27FC236}">
                    <a16:creationId xmlns:a16="http://schemas.microsoft.com/office/drawing/2014/main" id="{D490DAD1-4923-46FB-A064-A140D1D5C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6" y="228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3" name="Oval 3107">
                <a:extLst>
                  <a:ext uri="{FF2B5EF4-FFF2-40B4-BE49-F238E27FC236}">
                    <a16:creationId xmlns:a16="http://schemas.microsoft.com/office/drawing/2014/main" id="{08967497-47D4-4840-BDFB-D672948A1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232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4" name="Oval 3108">
                <a:extLst>
                  <a:ext uri="{FF2B5EF4-FFF2-40B4-BE49-F238E27FC236}">
                    <a16:creationId xmlns:a16="http://schemas.microsoft.com/office/drawing/2014/main" id="{F2DE199D-AD1A-4565-9450-3BA04C4DF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0" y="236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5" name="Oval 3109">
                <a:extLst>
                  <a:ext uri="{FF2B5EF4-FFF2-40B4-BE49-F238E27FC236}">
                    <a16:creationId xmlns:a16="http://schemas.microsoft.com/office/drawing/2014/main" id="{9F72E7FF-CF7F-4677-A485-814B8BB9B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" y="2400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6" name="Oval 3110">
                <a:extLst>
                  <a:ext uri="{FF2B5EF4-FFF2-40B4-BE49-F238E27FC236}">
                    <a16:creationId xmlns:a16="http://schemas.microsoft.com/office/drawing/2014/main" id="{3B65D9C0-6BCA-4B7D-8F69-F7E595BAA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2440"/>
                <a:ext cx="14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7" name="Oval 3111">
                <a:extLst>
                  <a:ext uri="{FF2B5EF4-FFF2-40B4-BE49-F238E27FC236}">
                    <a16:creationId xmlns:a16="http://schemas.microsoft.com/office/drawing/2014/main" id="{12A5D94F-6BBD-440E-BAD4-A67F25938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4" y="248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8" name="Oval 3112">
                <a:extLst>
                  <a:ext uri="{FF2B5EF4-FFF2-40B4-BE49-F238E27FC236}">
                    <a16:creationId xmlns:a16="http://schemas.microsoft.com/office/drawing/2014/main" id="{0E12C091-A1B4-471B-9BED-328E3EA52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252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9" name="Oval 3113">
                <a:extLst>
                  <a:ext uri="{FF2B5EF4-FFF2-40B4-BE49-F238E27FC236}">
                    <a16:creationId xmlns:a16="http://schemas.microsoft.com/office/drawing/2014/main" id="{A5653246-E9CE-420C-B281-8CB7A811FC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2560"/>
                <a:ext cx="21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0" name="Oval 3114">
                <a:extLst>
                  <a:ext uri="{FF2B5EF4-FFF2-40B4-BE49-F238E27FC236}">
                    <a16:creationId xmlns:a16="http://schemas.microsoft.com/office/drawing/2014/main" id="{ACB213FD-C2F0-4B50-BDEC-72B0A054AA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8" y="260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1" name="Oval 3115">
                <a:extLst>
                  <a:ext uri="{FF2B5EF4-FFF2-40B4-BE49-F238E27FC236}">
                    <a16:creationId xmlns:a16="http://schemas.microsoft.com/office/drawing/2014/main" id="{714DEE81-220D-47F7-8C15-B70466A69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2647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2" name="Oval 3116">
                <a:extLst>
                  <a:ext uri="{FF2B5EF4-FFF2-40B4-BE49-F238E27FC236}">
                    <a16:creationId xmlns:a16="http://schemas.microsoft.com/office/drawing/2014/main" id="{FCCD2B54-8078-475A-A3F5-F6512A68E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2" y="2687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3" name="Oval 3117">
                <a:extLst>
                  <a:ext uri="{FF2B5EF4-FFF2-40B4-BE49-F238E27FC236}">
                    <a16:creationId xmlns:a16="http://schemas.microsoft.com/office/drawing/2014/main" id="{6B01253B-51C1-4DE5-A3ED-DC379A1DB9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2727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4" name="Oval 3118">
                <a:extLst>
                  <a:ext uri="{FF2B5EF4-FFF2-40B4-BE49-F238E27FC236}">
                    <a16:creationId xmlns:a16="http://schemas.microsoft.com/office/drawing/2014/main" id="{5EC238AB-A470-479F-8477-D06CDE4DF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56" y="2767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5" name="Oval 3119">
                <a:extLst>
                  <a:ext uri="{FF2B5EF4-FFF2-40B4-BE49-F238E27FC236}">
                    <a16:creationId xmlns:a16="http://schemas.microsoft.com/office/drawing/2014/main" id="{6522AABA-398F-421E-A944-E1006135C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280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6" name="Oval 3120">
                <a:extLst>
                  <a:ext uri="{FF2B5EF4-FFF2-40B4-BE49-F238E27FC236}">
                    <a16:creationId xmlns:a16="http://schemas.microsoft.com/office/drawing/2014/main" id="{0D9DA78D-9DC8-4E65-B2F2-C1C582637D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2847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7" name="Oval 3121">
                <a:extLst>
                  <a:ext uri="{FF2B5EF4-FFF2-40B4-BE49-F238E27FC236}">
                    <a16:creationId xmlns:a16="http://schemas.microsoft.com/office/drawing/2014/main" id="{9B7AC5FC-D227-49F7-AA2D-AA4EC1927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0" y="288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8" name="Oval 3122">
                <a:extLst>
                  <a:ext uri="{FF2B5EF4-FFF2-40B4-BE49-F238E27FC236}">
                    <a16:creationId xmlns:a16="http://schemas.microsoft.com/office/drawing/2014/main" id="{D8BC679D-4C5A-435D-A6E5-588AEB968D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292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9" name="Oval 3123">
                <a:extLst>
                  <a:ext uri="{FF2B5EF4-FFF2-40B4-BE49-F238E27FC236}">
                    <a16:creationId xmlns:a16="http://schemas.microsoft.com/office/drawing/2014/main" id="{85A51B01-1DC9-4F76-A615-A8F922299F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3" y="296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0" name="Oval 3124">
                <a:extLst>
                  <a:ext uri="{FF2B5EF4-FFF2-40B4-BE49-F238E27FC236}">
                    <a16:creationId xmlns:a16="http://schemas.microsoft.com/office/drawing/2014/main" id="{8C96D68E-B98D-44F0-8045-689B0CEF97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300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1" name="Oval 3125">
                <a:extLst>
                  <a:ext uri="{FF2B5EF4-FFF2-40B4-BE49-F238E27FC236}">
                    <a16:creationId xmlns:a16="http://schemas.microsoft.com/office/drawing/2014/main" id="{0CE1E769-3D43-4108-802A-E97CF97C8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3047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2" name="Oval 3126">
                <a:extLst>
                  <a:ext uri="{FF2B5EF4-FFF2-40B4-BE49-F238E27FC236}">
                    <a16:creationId xmlns:a16="http://schemas.microsoft.com/office/drawing/2014/main" id="{6EAA411E-54A1-48E2-9DBC-54CCE7A63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7" y="3094"/>
                <a:ext cx="54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3" name="Oval 3127">
                <a:extLst>
                  <a:ext uri="{FF2B5EF4-FFF2-40B4-BE49-F238E27FC236}">
                    <a16:creationId xmlns:a16="http://schemas.microsoft.com/office/drawing/2014/main" id="{EA1D0434-F569-46B2-81D1-7395D42350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8" y="3134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4" name="Oval 3128">
                <a:extLst>
                  <a:ext uri="{FF2B5EF4-FFF2-40B4-BE49-F238E27FC236}">
                    <a16:creationId xmlns:a16="http://schemas.microsoft.com/office/drawing/2014/main" id="{5474A96B-A065-409E-BCA9-3621B5085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1" y="317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5" name="Oval 3129">
                <a:extLst>
                  <a:ext uri="{FF2B5EF4-FFF2-40B4-BE49-F238E27FC236}">
                    <a16:creationId xmlns:a16="http://schemas.microsoft.com/office/drawing/2014/main" id="{B6E00898-71CA-402C-8F9D-2C6BF6EDF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1" y="321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6" name="Oval 3130">
                <a:extLst>
                  <a:ext uri="{FF2B5EF4-FFF2-40B4-BE49-F238E27FC236}">
                    <a16:creationId xmlns:a16="http://schemas.microsoft.com/office/drawing/2014/main" id="{C62E155C-3630-4509-8DC1-4DCB375A1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2" y="3254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7" name="Oval 3131">
                <a:extLst>
                  <a:ext uri="{FF2B5EF4-FFF2-40B4-BE49-F238E27FC236}">
                    <a16:creationId xmlns:a16="http://schemas.microsoft.com/office/drawing/2014/main" id="{6740C6D0-DF0F-4EC2-B665-EDDCFDB8ED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5" y="329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8" name="Oval 3132">
                <a:extLst>
                  <a:ext uri="{FF2B5EF4-FFF2-40B4-BE49-F238E27FC236}">
                    <a16:creationId xmlns:a16="http://schemas.microsoft.com/office/drawing/2014/main" id="{47CA578C-3DC4-4E24-8291-4F48073DE9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" y="333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9" name="Oval 3133">
                <a:extLst>
                  <a:ext uri="{FF2B5EF4-FFF2-40B4-BE49-F238E27FC236}">
                    <a16:creationId xmlns:a16="http://schemas.microsoft.com/office/drawing/2014/main" id="{990D1CD7-AD29-444C-A1DD-D24328A4D3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9" y="337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0" name="Oval 3134">
                <a:extLst>
                  <a:ext uri="{FF2B5EF4-FFF2-40B4-BE49-F238E27FC236}">
                    <a16:creationId xmlns:a16="http://schemas.microsoft.com/office/drawing/2014/main" id="{421359AC-5C2E-4A44-910C-A8E209FB85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9" y="341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1" name="Oval 3135">
                <a:extLst>
                  <a:ext uri="{FF2B5EF4-FFF2-40B4-BE49-F238E27FC236}">
                    <a16:creationId xmlns:a16="http://schemas.microsoft.com/office/drawing/2014/main" id="{A1772A05-2064-47E9-BEC8-4E718ED27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0" y="3454"/>
                <a:ext cx="66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2" name="Oval 3136">
                <a:extLst>
                  <a:ext uri="{FF2B5EF4-FFF2-40B4-BE49-F238E27FC236}">
                    <a16:creationId xmlns:a16="http://schemas.microsoft.com/office/drawing/2014/main" id="{97CDF198-D7CE-4ABD-BF3F-CF6ECC6E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3" y="3494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3" name="Oval 3137">
                <a:extLst>
                  <a:ext uri="{FF2B5EF4-FFF2-40B4-BE49-F238E27FC236}">
                    <a16:creationId xmlns:a16="http://schemas.microsoft.com/office/drawing/2014/main" id="{7AAAE9A5-1278-48A1-98D4-685414AB4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33" y="3541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4" name="Oval 3138">
                <a:extLst>
                  <a:ext uri="{FF2B5EF4-FFF2-40B4-BE49-F238E27FC236}">
                    <a16:creationId xmlns:a16="http://schemas.microsoft.com/office/drawing/2014/main" id="{D9D98C43-46CB-4275-8B7B-6EB657B5A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358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5" name="Oval 3139">
                <a:extLst>
                  <a:ext uri="{FF2B5EF4-FFF2-40B4-BE49-F238E27FC236}">
                    <a16:creationId xmlns:a16="http://schemas.microsoft.com/office/drawing/2014/main" id="{3947A85A-FB41-4CD1-85A7-0BF02C13B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7" y="362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6" name="Oval 3140">
                <a:extLst>
                  <a:ext uri="{FF2B5EF4-FFF2-40B4-BE49-F238E27FC236}">
                    <a16:creationId xmlns:a16="http://schemas.microsoft.com/office/drawing/2014/main" id="{628DF98A-AB28-4E90-8813-BA8A6AE945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7" y="3661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7" name="Oval 3141">
                <a:extLst>
                  <a:ext uri="{FF2B5EF4-FFF2-40B4-BE49-F238E27FC236}">
                    <a16:creationId xmlns:a16="http://schemas.microsoft.com/office/drawing/2014/main" id="{9EDD703F-75E1-4362-A8E1-56EF12001C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41" y="370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8" name="Oval 3142">
                <a:extLst>
                  <a:ext uri="{FF2B5EF4-FFF2-40B4-BE49-F238E27FC236}">
                    <a16:creationId xmlns:a16="http://schemas.microsoft.com/office/drawing/2014/main" id="{0633B279-F066-4A4C-A1A9-92202BA07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21" y="3741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9" name="Oval 3143">
                <a:extLst>
                  <a:ext uri="{FF2B5EF4-FFF2-40B4-BE49-F238E27FC236}">
                    <a16:creationId xmlns:a16="http://schemas.microsoft.com/office/drawing/2014/main" id="{8289C9F0-8CDF-443A-82E7-E2A0DFE549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37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0" name="Oval 3144">
                <a:extLst>
                  <a:ext uri="{FF2B5EF4-FFF2-40B4-BE49-F238E27FC236}">
                    <a16:creationId xmlns:a16="http://schemas.microsoft.com/office/drawing/2014/main" id="{DFDDB38F-47E3-46D1-8F7F-2F540709A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5" y="382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1" name="Freeform 3145">
                <a:extLst>
                  <a:ext uri="{FF2B5EF4-FFF2-40B4-BE49-F238E27FC236}">
                    <a16:creationId xmlns:a16="http://schemas.microsoft.com/office/drawing/2014/main" id="{2AC9568C-9816-40D8-88A7-3616849EB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55" y="3861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3 w 13"/>
                  <a:gd name="T15" fmla="*/ 9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2" name="Freeform 3146">
                <a:extLst>
                  <a:ext uri="{FF2B5EF4-FFF2-40B4-BE49-F238E27FC236}">
                    <a16:creationId xmlns:a16="http://schemas.microsoft.com/office/drawing/2014/main" id="{03AE82F0-45A5-4779-889A-68477F13E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9" y="3901"/>
                <a:ext cx="93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5 w 14"/>
                  <a:gd name="T23" fmla="*/ 14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3" name="Freeform 3147">
                <a:extLst>
                  <a:ext uri="{FF2B5EF4-FFF2-40B4-BE49-F238E27FC236}">
                    <a16:creationId xmlns:a16="http://schemas.microsoft.com/office/drawing/2014/main" id="{90423635-8B18-47D9-9457-CFA2DB475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9" y="3948"/>
                <a:ext cx="94" cy="93"/>
              </a:xfrm>
              <a:custGeom>
                <a:avLst/>
                <a:gdLst>
                  <a:gd name="T0" fmla="*/ 2 w 14"/>
                  <a:gd name="T1" fmla="*/ 11 h 14"/>
                  <a:gd name="T2" fmla="*/ 6 w 14"/>
                  <a:gd name="T3" fmla="*/ 13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5 h 14"/>
                  <a:gd name="T22" fmla="*/ 0 w 14"/>
                  <a:gd name="T23" fmla="*/ 7 h 14"/>
                  <a:gd name="T24" fmla="*/ 2 w 14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1"/>
                    </a:moveTo>
                    <a:cubicBezTo>
                      <a:pt x="3" y="12"/>
                      <a:pt x="5" y="12"/>
                      <a:pt x="6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4" name="Freeform 3148">
                <a:extLst>
                  <a:ext uri="{FF2B5EF4-FFF2-40B4-BE49-F238E27FC236}">
                    <a16:creationId xmlns:a16="http://schemas.microsoft.com/office/drawing/2014/main" id="{E7995A0C-2CCB-4CCA-B68A-3B170E3E3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3988"/>
                <a:ext cx="100" cy="93"/>
              </a:xfrm>
              <a:custGeom>
                <a:avLst/>
                <a:gdLst>
                  <a:gd name="T0" fmla="*/ 2 w 15"/>
                  <a:gd name="T1" fmla="*/ 12 h 14"/>
                  <a:gd name="T2" fmla="*/ 7 w 15"/>
                  <a:gd name="T3" fmla="*/ 14 h 14"/>
                  <a:gd name="T4" fmla="*/ 8 w 15"/>
                  <a:gd name="T5" fmla="*/ 14 h 14"/>
                  <a:gd name="T6" fmla="*/ 12 w 15"/>
                  <a:gd name="T7" fmla="*/ 12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2 h 14"/>
                  <a:gd name="T14" fmla="*/ 8 w 15"/>
                  <a:gd name="T15" fmla="*/ 0 h 14"/>
                  <a:gd name="T16" fmla="*/ 8 w 15"/>
                  <a:gd name="T17" fmla="*/ 0 h 14"/>
                  <a:gd name="T18" fmla="*/ 3 w 15"/>
                  <a:gd name="T19" fmla="*/ 2 h 14"/>
                  <a:gd name="T20" fmla="*/ 1 w 15"/>
                  <a:gd name="T21" fmla="*/ 6 h 14"/>
                  <a:gd name="T22" fmla="*/ 0 w 15"/>
                  <a:gd name="T23" fmla="*/ 7 h 14"/>
                  <a:gd name="T24" fmla="*/ 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2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0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5" name="Freeform 3149">
                <a:extLst>
                  <a:ext uri="{FF2B5EF4-FFF2-40B4-BE49-F238E27FC236}">
                    <a16:creationId xmlns:a16="http://schemas.microsoft.com/office/drawing/2014/main" id="{E88F3AE2-93AC-40EC-82BB-077D593D9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3" y="4028"/>
                <a:ext cx="100" cy="93"/>
              </a:xfrm>
              <a:custGeom>
                <a:avLst/>
                <a:gdLst>
                  <a:gd name="T0" fmla="*/ 2 w 15"/>
                  <a:gd name="T1" fmla="*/ 11 h 14"/>
                  <a:gd name="T2" fmla="*/ 7 w 15"/>
                  <a:gd name="T3" fmla="*/ 14 h 14"/>
                  <a:gd name="T4" fmla="*/ 7 w 15"/>
                  <a:gd name="T5" fmla="*/ 14 h 14"/>
                  <a:gd name="T6" fmla="*/ 12 w 15"/>
                  <a:gd name="T7" fmla="*/ 13 h 14"/>
                  <a:gd name="T8" fmla="*/ 15 w 15"/>
                  <a:gd name="T9" fmla="*/ 7 h 14"/>
                  <a:gd name="T10" fmla="*/ 15 w 15"/>
                  <a:gd name="T11" fmla="*/ 7 h 14"/>
                  <a:gd name="T12" fmla="*/ 13 w 15"/>
                  <a:gd name="T13" fmla="*/ 3 h 14"/>
                  <a:gd name="T14" fmla="*/ 8 w 15"/>
                  <a:gd name="T15" fmla="*/ 0 h 14"/>
                  <a:gd name="T16" fmla="*/ 7 w 15"/>
                  <a:gd name="T17" fmla="*/ 0 h 14"/>
                  <a:gd name="T18" fmla="*/ 3 w 15"/>
                  <a:gd name="T19" fmla="*/ 1 h 14"/>
                  <a:gd name="T20" fmla="*/ 0 w 15"/>
                  <a:gd name="T21" fmla="*/ 6 h 14"/>
                  <a:gd name="T22" fmla="*/ 0 w 15"/>
                  <a:gd name="T23" fmla="*/ 7 h 14"/>
                  <a:gd name="T24" fmla="*/ 2 w 15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2" y="11"/>
                    </a:move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6" name="Freeform 3150">
                <a:extLst>
                  <a:ext uri="{FF2B5EF4-FFF2-40B4-BE49-F238E27FC236}">
                    <a16:creationId xmlns:a16="http://schemas.microsoft.com/office/drawing/2014/main" id="{42DAADA0-E64E-4E07-A2DF-9F4EF7108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3" y="4068"/>
                <a:ext cx="100" cy="100"/>
              </a:xfrm>
              <a:custGeom>
                <a:avLst/>
                <a:gdLst>
                  <a:gd name="T0" fmla="*/ 1 w 15"/>
                  <a:gd name="T1" fmla="*/ 12 h 15"/>
                  <a:gd name="T2" fmla="*/ 7 w 15"/>
                  <a:gd name="T3" fmla="*/ 15 h 15"/>
                  <a:gd name="T4" fmla="*/ 7 w 15"/>
                  <a:gd name="T5" fmla="*/ 15 h 15"/>
                  <a:gd name="T6" fmla="*/ 11 w 15"/>
                  <a:gd name="T7" fmla="*/ 14 h 15"/>
                  <a:gd name="T8" fmla="*/ 15 w 15"/>
                  <a:gd name="T9" fmla="*/ 7 h 15"/>
                  <a:gd name="T10" fmla="*/ 13 w 15"/>
                  <a:gd name="T11" fmla="*/ 3 h 15"/>
                  <a:gd name="T12" fmla="*/ 7 w 15"/>
                  <a:gd name="T13" fmla="*/ 0 h 15"/>
                  <a:gd name="T14" fmla="*/ 7 w 15"/>
                  <a:gd name="T15" fmla="*/ 0 h 15"/>
                  <a:gd name="T16" fmla="*/ 3 w 15"/>
                  <a:gd name="T17" fmla="*/ 1 h 15"/>
                  <a:gd name="T18" fmla="*/ 0 w 15"/>
                  <a:gd name="T19" fmla="*/ 7 h 15"/>
                  <a:gd name="T20" fmla="*/ 0 w 15"/>
                  <a:gd name="T21" fmla="*/ 7 h 15"/>
                  <a:gd name="T22" fmla="*/ 1 w 15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" y="12"/>
                    </a:move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4"/>
                    </a:cubicBez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7" name="Freeform 3151">
                <a:extLst>
                  <a:ext uri="{FF2B5EF4-FFF2-40B4-BE49-F238E27FC236}">
                    <a16:creationId xmlns:a16="http://schemas.microsoft.com/office/drawing/2014/main" id="{465E3259-0BC2-429C-8776-0EB350AA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7" y="4108"/>
                <a:ext cx="107" cy="100"/>
              </a:xfrm>
              <a:custGeom>
                <a:avLst/>
                <a:gdLst>
                  <a:gd name="T0" fmla="*/ 2 w 16"/>
                  <a:gd name="T1" fmla="*/ 12 h 15"/>
                  <a:gd name="T2" fmla="*/ 2 w 16"/>
                  <a:gd name="T3" fmla="*/ 12 h 15"/>
                  <a:gd name="T4" fmla="*/ 8 w 16"/>
                  <a:gd name="T5" fmla="*/ 15 h 15"/>
                  <a:gd name="T6" fmla="*/ 12 w 16"/>
                  <a:gd name="T7" fmla="*/ 14 h 15"/>
                  <a:gd name="T8" fmla="*/ 12 w 16"/>
                  <a:gd name="T9" fmla="*/ 14 h 15"/>
                  <a:gd name="T10" fmla="*/ 16 w 16"/>
                  <a:gd name="T11" fmla="*/ 7 h 15"/>
                  <a:gd name="T12" fmla="*/ 14 w 16"/>
                  <a:gd name="T13" fmla="*/ 3 h 15"/>
                  <a:gd name="T14" fmla="*/ 8 w 16"/>
                  <a:gd name="T15" fmla="*/ 0 h 15"/>
                  <a:gd name="T16" fmla="*/ 8 w 16"/>
                  <a:gd name="T17" fmla="*/ 0 h 15"/>
                  <a:gd name="T18" fmla="*/ 4 w 16"/>
                  <a:gd name="T19" fmla="*/ 1 h 15"/>
                  <a:gd name="T20" fmla="*/ 0 w 16"/>
                  <a:gd name="T21" fmla="*/ 8 h 15"/>
                  <a:gd name="T22" fmla="*/ 2 w 16"/>
                  <a:gd name="T23" fmla="*/ 12 h 15"/>
                  <a:gd name="T24" fmla="*/ 2 w 16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2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8" name="Freeform 3152">
                <a:extLst>
                  <a:ext uri="{FF2B5EF4-FFF2-40B4-BE49-F238E27FC236}">
                    <a16:creationId xmlns:a16="http://schemas.microsoft.com/office/drawing/2014/main" id="{AE82A79C-61B4-4647-A390-CD7B86D3E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7" y="4148"/>
                <a:ext cx="100" cy="107"/>
              </a:xfrm>
              <a:custGeom>
                <a:avLst/>
                <a:gdLst>
                  <a:gd name="T0" fmla="*/ 1 w 15"/>
                  <a:gd name="T1" fmla="*/ 12 h 16"/>
                  <a:gd name="T2" fmla="*/ 8 w 15"/>
                  <a:gd name="T3" fmla="*/ 16 h 16"/>
                  <a:gd name="T4" fmla="*/ 11 w 15"/>
                  <a:gd name="T5" fmla="*/ 15 h 16"/>
                  <a:gd name="T6" fmla="*/ 11 w 15"/>
                  <a:gd name="T7" fmla="*/ 14 h 16"/>
                  <a:gd name="T8" fmla="*/ 15 w 15"/>
                  <a:gd name="T9" fmla="*/ 7 h 16"/>
                  <a:gd name="T10" fmla="*/ 14 w 15"/>
                  <a:gd name="T11" fmla="*/ 4 h 16"/>
                  <a:gd name="T12" fmla="*/ 8 w 15"/>
                  <a:gd name="T13" fmla="*/ 0 h 16"/>
                  <a:gd name="T14" fmla="*/ 7 w 15"/>
                  <a:gd name="T15" fmla="*/ 0 h 16"/>
                  <a:gd name="T16" fmla="*/ 4 w 15"/>
                  <a:gd name="T17" fmla="*/ 1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  <a:gd name="T24" fmla="*/ 1 w 15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9" name="Freeform 3153">
                <a:extLst>
                  <a:ext uri="{FF2B5EF4-FFF2-40B4-BE49-F238E27FC236}">
                    <a16:creationId xmlns:a16="http://schemas.microsoft.com/office/drawing/2014/main" id="{B5D02740-6378-4D75-9C70-0A74016CE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418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0" name="Freeform 3154">
                <a:extLst>
                  <a:ext uri="{FF2B5EF4-FFF2-40B4-BE49-F238E27FC236}">
                    <a16:creationId xmlns:a16="http://schemas.microsoft.com/office/drawing/2014/main" id="{DE5690C4-594B-4707-863E-4B9667865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1" y="422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3" y="9"/>
                      <a:pt x="16" y="7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1" name="Freeform 3155">
                <a:extLst>
                  <a:ext uri="{FF2B5EF4-FFF2-40B4-BE49-F238E27FC236}">
                    <a16:creationId xmlns:a16="http://schemas.microsoft.com/office/drawing/2014/main" id="{422284D0-94BD-4B36-9704-9A7BD081B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1" y="4268"/>
                <a:ext cx="100" cy="113"/>
              </a:xfrm>
              <a:custGeom>
                <a:avLst/>
                <a:gdLst>
                  <a:gd name="T0" fmla="*/ 8 w 15"/>
                  <a:gd name="T1" fmla="*/ 0 h 17"/>
                  <a:gd name="T2" fmla="*/ 7 w 15"/>
                  <a:gd name="T3" fmla="*/ 0 h 17"/>
                  <a:gd name="T4" fmla="*/ 4 w 15"/>
                  <a:gd name="T5" fmla="*/ 1 h 17"/>
                  <a:gd name="T6" fmla="*/ 0 w 15"/>
                  <a:gd name="T7" fmla="*/ 9 h 17"/>
                  <a:gd name="T8" fmla="*/ 0 w 15"/>
                  <a:gd name="T9" fmla="*/ 9 h 17"/>
                  <a:gd name="T10" fmla="*/ 1 w 15"/>
                  <a:gd name="T11" fmla="*/ 12 h 17"/>
                  <a:gd name="T12" fmla="*/ 2 w 15"/>
                  <a:gd name="T13" fmla="*/ 12 h 17"/>
                  <a:gd name="T14" fmla="*/ 9 w 15"/>
                  <a:gd name="T15" fmla="*/ 17 h 17"/>
                  <a:gd name="T16" fmla="*/ 11 w 15"/>
                  <a:gd name="T17" fmla="*/ 16 h 17"/>
                  <a:gd name="T18" fmla="*/ 11 w 15"/>
                  <a:gd name="T19" fmla="*/ 15 h 17"/>
                  <a:gd name="T20" fmla="*/ 15 w 15"/>
                  <a:gd name="T21" fmla="*/ 8 h 17"/>
                  <a:gd name="T22" fmla="*/ 15 w 15"/>
                  <a:gd name="T23" fmla="*/ 5 h 17"/>
                  <a:gd name="T24" fmla="*/ 8 w 1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7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3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6"/>
                      <a:pt x="11" y="15"/>
                      <a:pt x="11" y="15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2" name="Freeform 3156">
                <a:extLst>
                  <a:ext uri="{FF2B5EF4-FFF2-40B4-BE49-F238E27FC236}">
                    <a16:creationId xmlns:a16="http://schemas.microsoft.com/office/drawing/2014/main" id="{9A88BE1F-1A50-431A-8DF6-D60F3A046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4" y="4321"/>
                <a:ext cx="27" cy="67"/>
              </a:xfrm>
              <a:custGeom>
                <a:avLst/>
                <a:gdLst>
                  <a:gd name="T0" fmla="*/ 0 w 4"/>
                  <a:gd name="T1" fmla="*/ 7 h 10"/>
                  <a:gd name="T2" fmla="*/ 0 w 4"/>
                  <a:gd name="T3" fmla="*/ 8 h 10"/>
                  <a:gd name="T4" fmla="*/ 1 w 4"/>
                  <a:gd name="T5" fmla="*/ 10 h 10"/>
                  <a:gd name="T6" fmla="*/ 2 w 4"/>
                  <a:gd name="T7" fmla="*/ 10 h 10"/>
                  <a:gd name="T8" fmla="*/ 4 w 4"/>
                  <a:gd name="T9" fmla="*/ 10 h 10"/>
                  <a:gd name="T10" fmla="*/ 4 w 4"/>
                  <a:gd name="T11" fmla="*/ 0 h 10"/>
                  <a:gd name="T12" fmla="*/ 0 w 4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0" y="7"/>
                    </a:move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3" name="Oval 3157">
                <a:extLst>
                  <a:ext uri="{FF2B5EF4-FFF2-40B4-BE49-F238E27FC236}">
                    <a16:creationId xmlns:a16="http://schemas.microsoft.com/office/drawing/2014/main" id="{7A7CE26D-60F1-4BF4-B9AA-F52381523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2" y="2273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4" name="Oval 3158">
                <a:extLst>
                  <a:ext uri="{FF2B5EF4-FFF2-40B4-BE49-F238E27FC236}">
                    <a16:creationId xmlns:a16="http://schemas.microsoft.com/office/drawing/2014/main" id="{3DA9A516-3B1F-4B04-A4CA-62C704C982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6" y="231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5" name="Oval 3159">
                <a:extLst>
                  <a:ext uri="{FF2B5EF4-FFF2-40B4-BE49-F238E27FC236}">
                    <a16:creationId xmlns:a16="http://schemas.microsoft.com/office/drawing/2014/main" id="{35AD1B67-78AF-446E-BF1A-923744DB9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6" y="2353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6" name="Oval 3160">
                <a:extLst>
                  <a:ext uri="{FF2B5EF4-FFF2-40B4-BE49-F238E27FC236}">
                    <a16:creationId xmlns:a16="http://schemas.microsoft.com/office/drawing/2014/main" id="{CA269F31-F556-42B5-B8EE-2905C3B9C3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6" y="240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7" name="Oval 3161">
                <a:extLst>
                  <a:ext uri="{FF2B5EF4-FFF2-40B4-BE49-F238E27FC236}">
                    <a16:creationId xmlns:a16="http://schemas.microsoft.com/office/drawing/2014/main" id="{051D7566-6D65-4726-8D97-E3EE5E547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0" y="2440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8" name="Oval 3162">
                <a:extLst>
                  <a:ext uri="{FF2B5EF4-FFF2-40B4-BE49-F238E27FC236}">
                    <a16:creationId xmlns:a16="http://schemas.microsoft.com/office/drawing/2014/main" id="{7216779F-0A14-4DBA-9BA4-9442CE77F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0" y="248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9" name="Oval 3163">
                <a:extLst>
                  <a:ext uri="{FF2B5EF4-FFF2-40B4-BE49-F238E27FC236}">
                    <a16:creationId xmlns:a16="http://schemas.microsoft.com/office/drawing/2014/main" id="{01DF860E-F85E-41CE-B004-1E2F05FF7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0" y="2520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0" name="Oval 3164">
                <a:extLst>
                  <a:ext uri="{FF2B5EF4-FFF2-40B4-BE49-F238E27FC236}">
                    <a16:creationId xmlns:a16="http://schemas.microsoft.com/office/drawing/2014/main" id="{5A7928A3-22EB-4C05-A095-DE08BEDDD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74" y="256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1" name="Oval 3165">
                <a:extLst>
                  <a:ext uri="{FF2B5EF4-FFF2-40B4-BE49-F238E27FC236}">
                    <a16:creationId xmlns:a16="http://schemas.microsoft.com/office/drawing/2014/main" id="{5F712F4B-6806-44C8-B963-DA91C8CFBE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4" y="26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2" name="Oval 3166">
                <a:extLst>
                  <a:ext uri="{FF2B5EF4-FFF2-40B4-BE49-F238E27FC236}">
                    <a16:creationId xmlns:a16="http://schemas.microsoft.com/office/drawing/2014/main" id="{6D0D3ADD-5425-4E63-8D14-5D6090B8A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8" y="2640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3" name="Oval 3167">
                <a:extLst>
                  <a:ext uri="{FF2B5EF4-FFF2-40B4-BE49-F238E27FC236}">
                    <a16:creationId xmlns:a16="http://schemas.microsoft.com/office/drawing/2014/main" id="{6417168A-A90D-45E0-9203-7CB0510E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8" y="268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4" name="Oval 3168">
                <a:extLst>
                  <a:ext uri="{FF2B5EF4-FFF2-40B4-BE49-F238E27FC236}">
                    <a16:creationId xmlns:a16="http://schemas.microsoft.com/office/drawing/2014/main" id="{3DBD01F6-6B99-42BF-97AC-48BBB0487F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272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5" name="Oval 3169">
                <a:extLst>
                  <a:ext uri="{FF2B5EF4-FFF2-40B4-BE49-F238E27FC236}">
                    <a16:creationId xmlns:a16="http://schemas.microsoft.com/office/drawing/2014/main" id="{8F92FD38-E2EC-439F-B7A7-55B0710D4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2" y="2767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6" name="Oval 3170">
                <a:extLst>
                  <a:ext uri="{FF2B5EF4-FFF2-40B4-BE49-F238E27FC236}">
                    <a16:creationId xmlns:a16="http://schemas.microsoft.com/office/drawing/2014/main" id="{F64911CD-7544-418C-B66B-885230AE7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2" y="2807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7" name="Oval 3171">
                <a:extLst>
                  <a:ext uri="{FF2B5EF4-FFF2-40B4-BE49-F238E27FC236}">
                    <a16:creationId xmlns:a16="http://schemas.microsoft.com/office/drawing/2014/main" id="{FAC0277C-9950-4F53-B908-37D54BDEB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5" y="2847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8" name="Oval 3172">
                <a:extLst>
                  <a:ext uri="{FF2B5EF4-FFF2-40B4-BE49-F238E27FC236}">
                    <a16:creationId xmlns:a16="http://schemas.microsoft.com/office/drawing/2014/main" id="{D52818DB-B30C-46F4-B793-D5D2361A9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" y="288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9" name="Oval 3173">
                <a:extLst>
                  <a:ext uri="{FF2B5EF4-FFF2-40B4-BE49-F238E27FC236}">
                    <a16:creationId xmlns:a16="http://schemas.microsoft.com/office/drawing/2014/main" id="{5D04B951-A888-405F-AF5F-62B31BA63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9" y="2927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0" name="Oval 3174">
                <a:extLst>
                  <a:ext uri="{FF2B5EF4-FFF2-40B4-BE49-F238E27FC236}">
                    <a16:creationId xmlns:a16="http://schemas.microsoft.com/office/drawing/2014/main" id="{BE453CC9-8278-4496-9A11-8D1AACB67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0" y="296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1" name="Oval 3175">
                <a:extLst>
                  <a:ext uri="{FF2B5EF4-FFF2-40B4-BE49-F238E27FC236}">
                    <a16:creationId xmlns:a16="http://schemas.microsoft.com/office/drawing/2014/main" id="{581F819F-E856-476A-873F-DA57689BC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0" y="300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2" name="Oval 3176">
                <a:extLst>
                  <a:ext uri="{FF2B5EF4-FFF2-40B4-BE49-F238E27FC236}">
                    <a16:creationId xmlns:a16="http://schemas.microsoft.com/office/drawing/2014/main" id="{2CD1F3BE-263C-435F-BCE4-279E4C92C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3" y="304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3" name="Oval 3177">
                <a:extLst>
                  <a:ext uri="{FF2B5EF4-FFF2-40B4-BE49-F238E27FC236}">
                    <a16:creationId xmlns:a16="http://schemas.microsoft.com/office/drawing/2014/main" id="{36FB46A0-A43B-4F4C-A002-10C926287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4" y="308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4" name="Oval 3178">
                <a:extLst>
                  <a:ext uri="{FF2B5EF4-FFF2-40B4-BE49-F238E27FC236}">
                    <a16:creationId xmlns:a16="http://schemas.microsoft.com/office/drawing/2014/main" id="{497A2191-E750-4256-983F-8FF97E6C1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4" y="312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5" name="Oval 3179">
                <a:extLst>
                  <a:ext uri="{FF2B5EF4-FFF2-40B4-BE49-F238E27FC236}">
                    <a16:creationId xmlns:a16="http://schemas.microsoft.com/office/drawing/2014/main" id="{4B73CB97-49A4-49A5-89CF-7A8618A4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7" y="3167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6" name="Oval 3180">
                <a:extLst>
                  <a:ext uri="{FF2B5EF4-FFF2-40B4-BE49-F238E27FC236}">
                    <a16:creationId xmlns:a16="http://schemas.microsoft.com/office/drawing/2014/main" id="{098B178A-84F0-4DC2-814A-AF6384D28E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8" y="3214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7" name="Oval 3181">
                <a:extLst>
                  <a:ext uri="{FF2B5EF4-FFF2-40B4-BE49-F238E27FC236}">
                    <a16:creationId xmlns:a16="http://schemas.microsoft.com/office/drawing/2014/main" id="{5DC542A7-48E7-44BB-BB06-82DE23BD9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1" y="325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8" name="Oval 3182">
                <a:extLst>
                  <a:ext uri="{FF2B5EF4-FFF2-40B4-BE49-F238E27FC236}">
                    <a16:creationId xmlns:a16="http://schemas.microsoft.com/office/drawing/2014/main" id="{DD8C595D-DAA7-4B1E-839E-6EC55695F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1" y="329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9" name="Oval 3183">
                <a:extLst>
                  <a:ext uri="{FF2B5EF4-FFF2-40B4-BE49-F238E27FC236}">
                    <a16:creationId xmlns:a16="http://schemas.microsoft.com/office/drawing/2014/main" id="{5F835687-A56F-4E99-A626-1B1D4A4BE0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45" y="333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0" name="Oval 3184">
                <a:extLst>
                  <a:ext uri="{FF2B5EF4-FFF2-40B4-BE49-F238E27FC236}">
                    <a16:creationId xmlns:a16="http://schemas.microsoft.com/office/drawing/2014/main" id="{AC051DF1-CAAF-4FFA-A690-3F89F6AEB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25" y="337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1" name="Oval 3185">
                <a:extLst>
                  <a:ext uri="{FF2B5EF4-FFF2-40B4-BE49-F238E27FC236}">
                    <a16:creationId xmlns:a16="http://schemas.microsoft.com/office/drawing/2014/main" id="{7E4C870F-8FCC-4812-A6DB-E4DE25387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5" y="3414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2" name="Oval 3186">
                <a:extLst>
                  <a:ext uri="{FF2B5EF4-FFF2-40B4-BE49-F238E27FC236}">
                    <a16:creationId xmlns:a16="http://schemas.microsoft.com/office/drawing/2014/main" id="{0372B29C-CC28-4109-82A6-0BD18BEB0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9" y="345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3" name="Oval 3187">
                <a:extLst>
                  <a:ext uri="{FF2B5EF4-FFF2-40B4-BE49-F238E27FC236}">
                    <a16:creationId xmlns:a16="http://schemas.microsoft.com/office/drawing/2014/main" id="{27460355-CF0A-46A0-BAE2-09B0534A1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9" y="349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4" name="Oval 3188">
                <a:extLst>
                  <a:ext uri="{FF2B5EF4-FFF2-40B4-BE49-F238E27FC236}">
                    <a16:creationId xmlns:a16="http://schemas.microsoft.com/office/drawing/2014/main" id="{EB0978F7-DCA5-420E-B490-0A580796F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3534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5" name="Oval 3189">
                <a:extLst>
                  <a:ext uri="{FF2B5EF4-FFF2-40B4-BE49-F238E27FC236}">
                    <a16:creationId xmlns:a16="http://schemas.microsoft.com/office/drawing/2014/main" id="{676A4953-FA6B-4CA6-B334-89FF8B3EA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3" y="357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6" name="Oval 3190">
                <a:extLst>
                  <a:ext uri="{FF2B5EF4-FFF2-40B4-BE49-F238E27FC236}">
                    <a16:creationId xmlns:a16="http://schemas.microsoft.com/office/drawing/2014/main" id="{E72A517A-1CB9-46FE-B37E-164F27ED1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93" y="361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7" name="Oval 3191">
                <a:extLst>
                  <a:ext uri="{FF2B5EF4-FFF2-40B4-BE49-F238E27FC236}">
                    <a16:creationId xmlns:a16="http://schemas.microsoft.com/office/drawing/2014/main" id="{7F346E5A-30FF-45D3-850E-BC0E6487C2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7" y="3654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8" name="Oval 3192">
                <a:extLst>
                  <a:ext uri="{FF2B5EF4-FFF2-40B4-BE49-F238E27FC236}">
                    <a16:creationId xmlns:a16="http://schemas.microsoft.com/office/drawing/2014/main" id="{86960FF9-9200-408B-B439-F3595D4F8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7" y="3701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9" name="Oval 3193">
                <a:extLst>
                  <a:ext uri="{FF2B5EF4-FFF2-40B4-BE49-F238E27FC236}">
                    <a16:creationId xmlns:a16="http://schemas.microsoft.com/office/drawing/2014/main" id="{E7E47929-67F1-4FC2-93B3-4CC7B0B797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3741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0" name="Oval 3194">
                <a:extLst>
                  <a:ext uri="{FF2B5EF4-FFF2-40B4-BE49-F238E27FC236}">
                    <a16:creationId xmlns:a16="http://schemas.microsoft.com/office/drawing/2014/main" id="{2CDC5A1D-9E89-4984-AA16-7BA0601B7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1" y="378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1" name="Oval 3195">
                <a:extLst>
                  <a:ext uri="{FF2B5EF4-FFF2-40B4-BE49-F238E27FC236}">
                    <a16:creationId xmlns:a16="http://schemas.microsoft.com/office/drawing/2014/main" id="{7C6ECFC3-3890-4E6A-9C49-0FF319E4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81" y="382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2" name="Oval 3196">
                <a:extLst>
                  <a:ext uri="{FF2B5EF4-FFF2-40B4-BE49-F238E27FC236}">
                    <a16:creationId xmlns:a16="http://schemas.microsoft.com/office/drawing/2014/main" id="{0A8FEC83-118B-49DA-B4AD-BFF919098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55" y="386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3" name="Oval 3197">
                <a:extLst>
                  <a:ext uri="{FF2B5EF4-FFF2-40B4-BE49-F238E27FC236}">
                    <a16:creationId xmlns:a16="http://schemas.microsoft.com/office/drawing/2014/main" id="{0E1578FB-D50F-4A29-9652-2E43BC25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35" y="390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4" name="Freeform 3198">
                <a:extLst>
                  <a:ext uri="{FF2B5EF4-FFF2-40B4-BE49-F238E27FC236}">
                    <a16:creationId xmlns:a16="http://schemas.microsoft.com/office/drawing/2014/main" id="{A02E56C4-BA12-480C-A2D1-672B4FDD9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3941"/>
                <a:ext cx="94" cy="87"/>
              </a:xfrm>
              <a:custGeom>
                <a:avLst/>
                <a:gdLst>
                  <a:gd name="T0" fmla="*/ 14 w 14"/>
                  <a:gd name="T1" fmla="*/ 7 h 13"/>
                  <a:gd name="T2" fmla="*/ 7 w 14"/>
                  <a:gd name="T3" fmla="*/ 0 h 13"/>
                  <a:gd name="T4" fmla="*/ 0 w 14"/>
                  <a:gd name="T5" fmla="*/ 7 h 13"/>
                  <a:gd name="T6" fmla="*/ 7 w 14"/>
                  <a:gd name="T7" fmla="*/ 13 h 13"/>
                  <a:gd name="T8" fmla="*/ 12 w 14"/>
                  <a:gd name="T9" fmla="*/ 11 h 13"/>
                  <a:gd name="T10" fmla="*/ 13 w 14"/>
                  <a:gd name="T11" fmla="*/ 9 h 13"/>
                  <a:gd name="T12" fmla="*/ 14 w 14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4" y="8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5" name="Freeform 3199">
                <a:extLst>
                  <a:ext uri="{FF2B5EF4-FFF2-40B4-BE49-F238E27FC236}">
                    <a16:creationId xmlns:a16="http://schemas.microsoft.com/office/drawing/2014/main" id="{BAE3B8DA-4A63-4F38-AE68-993DA3808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9" y="3981"/>
                <a:ext cx="93" cy="93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3 w 14"/>
                  <a:gd name="T5" fmla="*/ 9 h 14"/>
                  <a:gd name="T6" fmla="*/ 14 w 14"/>
                  <a:gd name="T7" fmla="*/ 7 h 14"/>
                  <a:gd name="T8" fmla="*/ 11 w 14"/>
                  <a:gd name="T9" fmla="*/ 2 h 14"/>
                  <a:gd name="T10" fmla="*/ 9 w 14"/>
                  <a:gd name="T11" fmla="*/ 1 h 14"/>
                  <a:gd name="T12" fmla="*/ 7 w 14"/>
                  <a:gd name="T13" fmla="*/ 0 h 14"/>
                  <a:gd name="T14" fmla="*/ 1 w 14"/>
                  <a:gd name="T15" fmla="*/ 3 h 14"/>
                  <a:gd name="T16" fmla="*/ 0 w 14"/>
                  <a:gd name="T17" fmla="*/ 5 h 14"/>
                  <a:gd name="T18" fmla="*/ 0 w 14"/>
                  <a:gd name="T19" fmla="*/ 7 h 14"/>
                  <a:gd name="T20" fmla="*/ 3 w 14"/>
                  <a:gd name="T21" fmla="*/ 13 h 14"/>
                  <a:gd name="T22" fmla="*/ 4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6" name="Freeform 3200">
                <a:extLst>
                  <a:ext uri="{FF2B5EF4-FFF2-40B4-BE49-F238E27FC236}">
                    <a16:creationId xmlns:a16="http://schemas.microsoft.com/office/drawing/2014/main" id="{C5324D16-79FD-4155-AA32-BDD774799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4021"/>
                <a:ext cx="100" cy="94"/>
              </a:xfrm>
              <a:custGeom>
                <a:avLst/>
                <a:gdLst>
                  <a:gd name="T0" fmla="*/ 12 w 15"/>
                  <a:gd name="T1" fmla="*/ 12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9 w 15"/>
                  <a:gd name="T9" fmla="*/ 0 h 14"/>
                  <a:gd name="T10" fmla="*/ 8 w 15"/>
                  <a:gd name="T11" fmla="*/ 0 h 14"/>
                  <a:gd name="T12" fmla="*/ 2 w 15"/>
                  <a:gd name="T13" fmla="*/ 3 h 14"/>
                  <a:gd name="T14" fmla="*/ 1 w 15"/>
                  <a:gd name="T15" fmla="*/ 6 h 14"/>
                  <a:gd name="T16" fmla="*/ 0 w 15"/>
                  <a:gd name="T17" fmla="*/ 7 h 14"/>
                  <a:gd name="T18" fmla="*/ 3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cubicBezTo>
                      <a:pt x="13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4" y="1"/>
                      <a:pt x="2" y="3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7" name="Freeform 3201">
                <a:extLst>
                  <a:ext uri="{FF2B5EF4-FFF2-40B4-BE49-F238E27FC236}">
                    <a16:creationId xmlns:a16="http://schemas.microsoft.com/office/drawing/2014/main" id="{E961D244-D3D9-4802-AB26-39069F795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42" y="4061"/>
                <a:ext cx="101" cy="100"/>
              </a:xfrm>
              <a:custGeom>
                <a:avLst/>
                <a:gdLst>
                  <a:gd name="T0" fmla="*/ 12 w 15"/>
                  <a:gd name="T1" fmla="*/ 13 h 15"/>
                  <a:gd name="T2" fmla="*/ 14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1 h 15"/>
                  <a:gd name="T10" fmla="*/ 7 w 15"/>
                  <a:gd name="T11" fmla="*/ 0 h 15"/>
                  <a:gd name="T12" fmla="*/ 2 w 15"/>
                  <a:gd name="T13" fmla="*/ 2 h 15"/>
                  <a:gd name="T14" fmla="*/ 0 w 15"/>
                  <a:gd name="T15" fmla="*/ 6 h 15"/>
                  <a:gd name="T16" fmla="*/ 0 w 15"/>
                  <a:gd name="T17" fmla="*/ 8 h 15"/>
                  <a:gd name="T18" fmla="*/ 2 w 15"/>
                  <a:gd name="T19" fmla="*/ 12 h 15"/>
                  <a:gd name="T20" fmla="*/ 6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8" name="Freeform 3202">
                <a:extLst>
                  <a:ext uri="{FF2B5EF4-FFF2-40B4-BE49-F238E27FC236}">
                    <a16:creationId xmlns:a16="http://schemas.microsoft.com/office/drawing/2014/main" id="{AA047E1A-9C2C-4C9D-87E1-C74BD737A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23" y="4101"/>
                <a:ext cx="93" cy="100"/>
              </a:xfrm>
              <a:custGeom>
                <a:avLst/>
                <a:gdLst>
                  <a:gd name="T0" fmla="*/ 12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3 h 15"/>
                  <a:gd name="T8" fmla="*/ 8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6 w 14"/>
                  <a:gd name="T21" fmla="*/ 15 h 15"/>
                  <a:gd name="T22" fmla="*/ 7 w 14"/>
                  <a:gd name="T23" fmla="*/ 15 h 15"/>
                  <a:gd name="T24" fmla="*/ 12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2" y="14"/>
                    </a:moveTo>
                    <a:cubicBezTo>
                      <a:pt x="12" y="11"/>
                      <a:pt x="13" y="10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9" name="Freeform 3203">
                <a:extLst>
                  <a:ext uri="{FF2B5EF4-FFF2-40B4-BE49-F238E27FC236}">
                    <a16:creationId xmlns:a16="http://schemas.microsoft.com/office/drawing/2014/main" id="{1D22224A-19AD-41BE-A700-F9C2ACE67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4148"/>
                <a:ext cx="101" cy="93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7 h 14"/>
                  <a:gd name="T4" fmla="*/ 15 w 15"/>
                  <a:gd name="T5" fmla="*/ 7 h 14"/>
                  <a:gd name="T6" fmla="*/ 14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1 h 14"/>
                  <a:gd name="T14" fmla="*/ 1 w 15"/>
                  <a:gd name="T15" fmla="*/ 7 h 14"/>
                  <a:gd name="T16" fmla="*/ 0 w 15"/>
                  <a:gd name="T17" fmla="*/ 7 h 14"/>
                  <a:gd name="T18" fmla="*/ 2 w 15"/>
                  <a:gd name="T19" fmla="*/ 11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3"/>
                      <a:pt x="1" y="4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0" name="Freeform 3204">
                <a:extLst>
                  <a:ext uri="{FF2B5EF4-FFF2-40B4-BE49-F238E27FC236}">
                    <a16:creationId xmlns:a16="http://schemas.microsoft.com/office/drawing/2014/main" id="{E7CA6C6F-ADBE-4344-BB69-B05FDD22A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6" y="4188"/>
                <a:ext cx="101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1 h 15"/>
                  <a:gd name="T14" fmla="*/ 0 w 15"/>
                  <a:gd name="T15" fmla="*/ 7 h 15"/>
                  <a:gd name="T16" fmla="*/ 0 w 15"/>
                  <a:gd name="T17" fmla="*/ 7 h 15"/>
                  <a:gd name="T18" fmla="*/ 1 w 15"/>
                  <a:gd name="T19" fmla="*/ 11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1" name="Freeform 3205">
                <a:extLst>
                  <a:ext uri="{FF2B5EF4-FFF2-40B4-BE49-F238E27FC236}">
                    <a16:creationId xmlns:a16="http://schemas.microsoft.com/office/drawing/2014/main" id="{0B2726F7-C06A-4FB8-9E3D-2C6604512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7" y="4228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8 h 15"/>
                  <a:gd name="T14" fmla="*/ 0 w 15"/>
                  <a:gd name="T15" fmla="*/ 8 h 15"/>
                  <a:gd name="T16" fmla="*/ 1 w 15"/>
                  <a:gd name="T17" fmla="*/ 12 h 15"/>
                  <a:gd name="T18" fmla="*/ 1 w 15"/>
                  <a:gd name="T19" fmla="*/ 12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2" name="Freeform 3206">
                <a:extLst>
                  <a:ext uri="{FF2B5EF4-FFF2-40B4-BE49-F238E27FC236}">
                    <a16:creationId xmlns:a16="http://schemas.microsoft.com/office/drawing/2014/main" id="{9578E1B9-AC66-483C-8D80-6C5A549EA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30" y="4268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8 h 16"/>
                  <a:gd name="T16" fmla="*/ 1 w 16"/>
                  <a:gd name="T17" fmla="*/ 12 h 16"/>
                  <a:gd name="T18" fmla="*/ 2 w 16"/>
                  <a:gd name="T19" fmla="*/ 12 h 16"/>
                  <a:gd name="T20" fmla="*/ 9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3" name="Freeform 3207">
                <a:extLst>
                  <a:ext uri="{FF2B5EF4-FFF2-40B4-BE49-F238E27FC236}">
                    <a16:creationId xmlns:a16="http://schemas.microsoft.com/office/drawing/2014/main" id="{92922E95-6F8F-49CC-8644-A8E413E46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0" y="4308"/>
                <a:ext cx="107" cy="107"/>
              </a:xfrm>
              <a:custGeom>
                <a:avLst/>
                <a:gdLst>
                  <a:gd name="T0" fmla="*/ 0 w 16"/>
                  <a:gd name="T1" fmla="*/ 8 h 16"/>
                  <a:gd name="T2" fmla="*/ 0 w 16"/>
                  <a:gd name="T3" fmla="*/ 9 h 16"/>
                  <a:gd name="T4" fmla="*/ 1 w 16"/>
                  <a:gd name="T5" fmla="*/ 12 h 16"/>
                  <a:gd name="T6" fmla="*/ 2 w 16"/>
                  <a:gd name="T7" fmla="*/ 12 h 16"/>
                  <a:gd name="T8" fmla="*/ 8 w 16"/>
                  <a:gd name="T9" fmla="*/ 16 h 16"/>
                  <a:gd name="T10" fmla="*/ 11 w 16"/>
                  <a:gd name="T11" fmla="*/ 15 h 16"/>
                  <a:gd name="T12" fmla="*/ 11 w 16"/>
                  <a:gd name="T13" fmla="*/ 14 h 16"/>
                  <a:gd name="T14" fmla="*/ 16 w 16"/>
                  <a:gd name="T15" fmla="*/ 7 h 16"/>
                  <a:gd name="T16" fmla="*/ 15 w 16"/>
                  <a:gd name="T17" fmla="*/ 4 h 16"/>
                  <a:gd name="T18" fmla="*/ 8 w 16"/>
                  <a:gd name="T19" fmla="*/ 0 h 16"/>
                  <a:gd name="T20" fmla="*/ 7 w 16"/>
                  <a:gd name="T21" fmla="*/ 0 h 16"/>
                  <a:gd name="T22" fmla="*/ 4 w 16"/>
                  <a:gd name="T23" fmla="*/ 1 h 16"/>
                  <a:gd name="T24" fmla="*/ 0 w 16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4" name="Freeform 3208">
                <a:extLst>
                  <a:ext uri="{FF2B5EF4-FFF2-40B4-BE49-F238E27FC236}">
                    <a16:creationId xmlns:a16="http://schemas.microsoft.com/office/drawing/2014/main" id="{D265CBBA-19B4-4948-9211-1B47B861A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4348"/>
                <a:ext cx="114" cy="107"/>
              </a:xfrm>
              <a:custGeom>
                <a:avLst/>
                <a:gdLst>
                  <a:gd name="T0" fmla="*/ 0 w 17"/>
                  <a:gd name="T1" fmla="*/ 8 h 16"/>
                  <a:gd name="T2" fmla="*/ 0 w 17"/>
                  <a:gd name="T3" fmla="*/ 9 h 16"/>
                  <a:gd name="T4" fmla="*/ 1 w 17"/>
                  <a:gd name="T5" fmla="*/ 12 h 16"/>
                  <a:gd name="T6" fmla="*/ 2 w 17"/>
                  <a:gd name="T7" fmla="*/ 12 h 16"/>
                  <a:gd name="T8" fmla="*/ 10 w 17"/>
                  <a:gd name="T9" fmla="*/ 16 h 16"/>
                  <a:gd name="T10" fmla="*/ 12 w 17"/>
                  <a:gd name="T11" fmla="*/ 16 h 16"/>
                  <a:gd name="T12" fmla="*/ 12 w 17"/>
                  <a:gd name="T13" fmla="*/ 15 h 16"/>
                  <a:gd name="T14" fmla="*/ 17 w 17"/>
                  <a:gd name="T15" fmla="*/ 7 h 16"/>
                  <a:gd name="T16" fmla="*/ 16 w 17"/>
                  <a:gd name="T17" fmla="*/ 5 h 16"/>
                  <a:gd name="T18" fmla="*/ 9 w 17"/>
                  <a:gd name="T19" fmla="*/ 0 h 16"/>
                  <a:gd name="T20" fmla="*/ 8 w 17"/>
                  <a:gd name="T21" fmla="*/ 0 h 16"/>
                  <a:gd name="T22" fmla="*/ 5 w 17"/>
                  <a:gd name="T23" fmla="*/ 1 h 16"/>
                  <a:gd name="T24" fmla="*/ 0 w 17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0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7" y="6"/>
                      <a:pt x="16" y="5"/>
                      <a:pt x="16" y="5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5" name="Freeform 3209">
                <a:extLst>
                  <a:ext uri="{FF2B5EF4-FFF2-40B4-BE49-F238E27FC236}">
                    <a16:creationId xmlns:a16="http://schemas.microsoft.com/office/drawing/2014/main" id="{5BE397B0-8E8E-4BA8-96A1-BCC4A7080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64" y="4388"/>
                <a:ext cx="67" cy="113"/>
              </a:xfrm>
              <a:custGeom>
                <a:avLst/>
                <a:gdLst>
                  <a:gd name="T0" fmla="*/ 7 w 10"/>
                  <a:gd name="T1" fmla="*/ 0 h 17"/>
                  <a:gd name="T2" fmla="*/ 5 w 10"/>
                  <a:gd name="T3" fmla="*/ 1 h 17"/>
                  <a:gd name="T4" fmla="*/ 0 w 10"/>
                  <a:gd name="T5" fmla="*/ 9 h 17"/>
                  <a:gd name="T6" fmla="*/ 0 w 10"/>
                  <a:gd name="T7" fmla="*/ 10 h 17"/>
                  <a:gd name="T8" fmla="*/ 1 w 10"/>
                  <a:gd name="T9" fmla="*/ 12 h 17"/>
                  <a:gd name="T10" fmla="*/ 2 w 10"/>
                  <a:gd name="T11" fmla="*/ 12 h 17"/>
                  <a:gd name="T12" fmla="*/ 10 w 10"/>
                  <a:gd name="T13" fmla="*/ 17 h 17"/>
                  <a:gd name="T14" fmla="*/ 10 w 10"/>
                  <a:gd name="T15" fmla="*/ 17 h 17"/>
                  <a:gd name="T16" fmla="*/ 10 w 10"/>
                  <a:gd name="T17" fmla="*/ 0 h 17"/>
                  <a:gd name="T18" fmla="*/ 8 w 10"/>
                  <a:gd name="T19" fmla="*/ 0 h 17"/>
                  <a:gd name="T20" fmla="*/ 7 w 10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6" name="Oval 3210">
                <a:extLst>
                  <a:ext uri="{FF2B5EF4-FFF2-40B4-BE49-F238E27FC236}">
                    <a16:creationId xmlns:a16="http://schemas.microsoft.com/office/drawing/2014/main" id="{77338EB1-E1AF-4E5B-A9EE-1FB2E451B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" y="239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7" name="Oval 3211">
                <a:extLst>
                  <a:ext uri="{FF2B5EF4-FFF2-40B4-BE49-F238E27FC236}">
                    <a16:creationId xmlns:a16="http://schemas.microsoft.com/office/drawing/2014/main" id="{0112B08A-4B59-4362-9732-69586055B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6" y="2433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8" name="Oval 3212">
                <a:extLst>
                  <a:ext uri="{FF2B5EF4-FFF2-40B4-BE49-F238E27FC236}">
                    <a16:creationId xmlns:a16="http://schemas.microsoft.com/office/drawing/2014/main" id="{B4D0AE69-E90C-4B53-993B-585620846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6" y="2473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5" name="Group 3414">
              <a:extLst>
                <a:ext uri="{FF2B5EF4-FFF2-40B4-BE49-F238E27FC236}">
                  <a16:creationId xmlns:a16="http://schemas.microsoft.com/office/drawing/2014/main" id="{1A9C1A92-8437-42BA-9187-D9A189513D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58913" y="3925888"/>
              <a:ext cx="6527800" cy="3675062"/>
              <a:chOff x="8919" y="2473"/>
              <a:chExt cx="4112" cy="2315"/>
            </a:xfrm>
            <a:grpFill/>
          </p:grpSpPr>
          <p:sp>
            <p:nvSpPr>
              <p:cNvPr id="2989" name="Oval 3214">
                <a:extLst>
                  <a:ext uri="{FF2B5EF4-FFF2-40B4-BE49-F238E27FC236}">
                    <a16:creationId xmlns:a16="http://schemas.microsoft.com/office/drawing/2014/main" id="{1C55E6BD-380E-476E-90F6-8F887EF789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0" y="2520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0" name="Oval 3215">
                <a:extLst>
                  <a:ext uri="{FF2B5EF4-FFF2-40B4-BE49-F238E27FC236}">
                    <a16:creationId xmlns:a16="http://schemas.microsoft.com/office/drawing/2014/main" id="{867EFD50-06FB-4911-B562-A25D3D6E3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0" y="256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1" name="Oval 3216">
                <a:extLst>
                  <a:ext uri="{FF2B5EF4-FFF2-40B4-BE49-F238E27FC236}">
                    <a16:creationId xmlns:a16="http://schemas.microsoft.com/office/drawing/2014/main" id="{439AAFC0-693C-4E89-AAAC-19E5400B1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4" y="2600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2" name="Oval 3217">
                <a:extLst>
                  <a:ext uri="{FF2B5EF4-FFF2-40B4-BE49-F238E27FC236}">
                    <a16:creationId xmlns:a16="http://schemas.microsoft.com/office/drawing/2014/main" id="{A1CD20E6-C83D-47D0-B091-3D6FF300B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" y="2640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3" name="Oval 3218">
                <a:extLst>
                  <a:ext uri="{FF2B5EF4-FFF2-40B4-BE49-F238E27FC236}">
                    <a16:creationId xmlns:a16="http://schemas.microsoft.com/office/drawing/2014/main" id="{E49CC743-0BE2-4436-AC0F-4F7BC03CCF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4" y="2680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4" name="Oval 3219">
                <a:extLst>
                  <a:ext uri="{FF2B5EF4-FFF2-40B4-BE49-F238E27FC236}">
                    <a16:creationId xmlns:a16="http://schemas.microsoft.com/office/drawing/2014/main" id="{7A4DC69C-7B68-4376-AAA2-A3AA3E1CC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8" y="272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5" name="Oval 3220">
                <a:extLst>
                  <a:ext uri="{FF2B5EF4-FFF2-40B4-BE49-F238E27FC236}">
                    <a16:creationId xmlns:a16="http://schemas.microsoft.com/office/drawing/2014/main" id="{D7627891-2165-4637-AD60-8CD0CC967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" y="276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6" name="Oval 3221">
                <a:extLst>
                  <a:ext uri="{FF2B5EF4-FFF2-40B4-BE49-F238E27FC236}">
                    <a16:creationId xmlns:a16="http://schemas.microsoft.com/office/drawing/2014/main" id="{69EC43E6-9280-4252-8836-5020E3DDF9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1" y="280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7" name="Oval 3222">
                <a:extLst>
                  <a:ext uri="{FF2B5EF4-FFF2-40B4-BE49-F238E27FC236}">
                    <a16:creationId xmlns:a16="http://schemas.microsoft.com/office/drawing/2014/main" id="{4D3DF711-6767-4078-B63B-43465CB50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2" y="2840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8" name="Oval 3223">
                <a:extLst>
                  <a:ext uri="{FF2B5EF4-FFF2-40B4-BE49-F238E27FC236}">
                    <a16:creationId xmlns:a16="http://schemas.microsoft.com/office/drawing/2014/main" id="{93C9B6B5-C9B5-4951-8604-EECBE2393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5" y="2880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9" name="Oval 3224">
                <a:extLst>
                  <a:ext uri="{FF2B5EF4-FFF2-40B4-BE49-F238E27FC236}">
                    <a16:creationId xmlns:a16="http://schemas.microsoft.com/office/drawing/2014/main" id="{8795BE70-310B-4E2E-AFB7-E264A1AC8C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" y="2920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0" name="Oval 3225">
                <a:extLst>
                  <a:ext uri="{FF2B5EF4-FFF2-40B4-BE49-F238E27FC236}">
                    <a16:creationId xmlns:a16="http://schemas.microsoft.com/office/drawing/2014/main" id="{DE703C58-ABC4-439D-B337-7D6301DAA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56" y="296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1" name="Oval 3226">
                <a:extLst>
                  <a:ext uri="{FF2B5EF4-FFF2-40B4-BE49-F238E27FC236}">
                    <a16:creationId xmlns:a16="http://schemas.microsoft.com/office/drawing/2014/main" id="{FD572BAC-8782-443F-A48F-CC499A992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9" y="3007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2" name="Oval 3227">
                <a:extLst>
                  <a:ext uri="{FF2B5EF4-FFF2-40B4-BE49-F238E27FC236}">
                    <a16:creationId xmlns:a16="http://schemas.microsoft.com/office/drawing/2014/main" id="{696F6007-CFE8-4D96-B413-95877F59A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9" y="3047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3" name="Oval 3228">
                <a:extLst>
                  <a:ext uri="{FF2B5EF4-FFF2-40B4-BE49-F238E27FC236}">
                    <a16:creationId xmlns:a16="http://schemas.microsoft.com/office/drawing/2014/main" id="{93F5A195-D3B5-42DA-A00E-CD1FB7804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0" y="3087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4" name="Oval 3229">
                <a:extLst>
                  <a:ext uri="{FF2B5EF4-FFF2-40B4-BE49-F238E27FC236}">
                    <a16:creationId xmlns:a16="http://schemas.microsoft.com/office/drawing/2014/main" id="{A3B8C9DB-D547-47CD-82B9-B752E5701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63" y="312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5" name="Oval 3230">
                <a:extLst>
                  <a:ext uri="{FF2B5EF4-FFF2-40B4-BE49-F238E27FC236}">
                    <a16:creationId xmlns:a16="http://schemas.microsoft.com/office/drawing/2014/main" id="{D893FE03-F582-4AA7-8BC7-02DAD2CC6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3" y="3167"/>
                <a:ext cx="41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6" name="Oval 3231">
                <a:extLst>
                  <a:ext uri="{FF2B5EF4-FFF2-40B4-BE49-F238E27FC236}">
                    <a16:creationId xmlns:a16="http://schemas.microsoft.com/office/drawing/2014/main" id="{BEF66FF5-E6CC-45A9-B5F7-EFC4DCD65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7" y="320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7" name="Oval 3232">
                <a:extLst>
                  <a:ext uri="{FF2B5EF4-FFF2-40B4-BE49-F238E27FC236}">
                    <a16:creationId xmlns:a16="http://schemas.microsoft.com/office/drawing/2014/main" id="{8B8115C0-09CC-4CBB-87EE-053E725D3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7" y="324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8" name="Oval 3233">
                <a:extLst>
                  <a:ext uri="{FF2B5EF4-FFF2-40B4-BE49-F238E27FC236}">
                    <a16:creationId xmlns:a16="http://schemas.microsoft.com/office/drawing/2014/main" id="{F24B6EBD-8FFE-441E-AF96-E8CB0A080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1" y="3287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9" name="Oval 3234">
                <a:extLst>
                  <a:ext uri="{FF2B5EF4-FFF2-40B4-BE49-F238E27FC236}">
                    <a16:creationId xmlns:a16="http://schemas.microsoft.com/office/drawing/2014/main" id="{7659D554-A794-4C9F-925D-6B42A6F6B7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1" y="3327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0" name="Oval 3235">
                <a:extLst>
                  <a:ext uri="{FF2B5EF4-FFF2-40B4-BE49-F238E27FC236}">
                    <a16:creationId xmlns:a16="http://schemas.microsoft.com/office/drawing/2014/main" id="{EA03C307-F465-4E79-9FA7-49C6A3326A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1" y="3374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1" name="Oval 3236">
                <a:extLst>
                  <a:ext uri="{FF2B5EF4-FFF2-40B4-BE49-F238E27FC236}">
                    <a16:creationId xmlns:a16="http://schemas.microsoft.com/office/drawing/2014/main" id="{DFB2F066-143D-41D8-88A5-42B2FA658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05" y="341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2" name="Oval 3237">
                <a:extLst>
                  <a:ext uri="{FF2B5EF4-FFF2-40B4-BE49-F238E27FC236}">
                    <a16:creationId xmlns:a16="http://schemas.microsoft.com/office/drawing/2014/main" id="{A9A2B726-2B48-4967-B761-9C177E728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85" y="3454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3" name="Oval 3238">
                <a:extLst>
                  <a:ext uri="{FF2B5EF4-FFF2-40B4-BE49-F238E27FC236}">
                    <a16:creationId xmlns:a16="http://schemas.microsoft.com/office/drawing/2014/main" id="{FFA63C75-1D95-4E8F-AACE-AEEDBD90A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9" y="3494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4" name="Oval 3239">
                <a:extLst>
                  <a:ext uri="{FF2B5EF4-FFF2-40B4-BE49-F238E27FC236}">
                    <a16:creationId xmlns:a16="http://schemas.microsoft.com/office/drawing/2014/main" id="{92CA7A9D-41B7-48B6-A402-94F7AC2B2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9" y="353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5" name="Oval 3240">
                <a:extLst>
                  <a:ext uri="{FF2B5EF4-FFF2-40B4-BE49-F238E27FC236}">
                    <a16:creationId xmlns:a16="http://schemas.microsoft.com/office/drawing/2014/main" id="{F50B0668-C3B1-4361-A7EC-FB88C5B3F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9" y="3574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6" name="Oval 3241">
                <a:extLst>
                  <a:ext uri="{FF2B5EF4-FFF2-40B4-BE49-F238E27FC236}">
                    <a16:creationId xmlns:a16="http://schemas.microsoft.com/office/drawing/2014/main" id="{42F3663E-6B2E-4C3D-823D-62AD0BBC4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93" y="3614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7" name="Oval 3242">
                <a:extLst>
                  <a:ext uri="{FF2B5EF4-FFF2-40B4-BE49-F238E27FC236}">
                    <a16:creationId xmlns:a16="http://schemas.microsoft.com/office/drawing/2014/main" id="{C6103059-2979-4A09-AC88-ECA35D99B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3" y="365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8" name="Oval 3243">
                <a:extLst>
                  <a:ext uri="{FF2B5EF4-FFF2-40B4-BE49-F238E27FC236}">
                    <a16:creationId xmlns:a16="http://schemas.microsoft.com/office/drawing/2014/main" id="{957ED696-3138-4C41-8192-B8A017B2C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3" y="369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9" name="Oval 3244">
                <a:extLst>
                  <a:ext uri="{FF2B5EF4-FFF2-40B4-BE49-F238E27FC236}">
                    <a16:creationId xmlns:a16="http://schemas.microsoft.com/office/drawing/2014/main" id="{6BEC9B43-3EC8-48D5-9176-FE92F7D54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7" y="3734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0" name="Oval 3245">
                <a:extLst>
                  <a:ext uri="{FF2B5EF4-FFF2-40B4-BE49-F238E27FC236}">
                    <a16:creationId xmlns:a16="http://schemas.microsoft.com/office/drawing/2014/main" id="{746AE57A-52A1-4D1A-97DE-B7A9C73E05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7" y="3774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1" name="Oval 3246">
                <a:extLst>
                  <a:ext uri="{FF2B5EF4-FFF2-40B4-BE49-F238E27FC236}">
                    <a16:creationId xmlns:a16="http://schemas.microsoft.com/office/drawing/2014/main" id="{BB2BA504-3798-4EFB-B8ED-FEAEB3A1A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80" y="3821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2" name="Oval 3247">
                <a:extLst>
                  <a:ext uri="{FF2B5EF4-FFF2-40B4-BE49-F238E27FC236}">
                    <a16:creationId xmlns:a16="http://schemas.microsoft.com/office/drawing/2014/main" id="{87F4F874-C911-451A-A270-4A90827DA0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1" y="386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3" name="Oval 3248">
                <a:extLst>
                  <a:ext uri="{FF2B5EF4-FFF2-40B4-BE49-F238E27FC236}">
                    <a16:creationId xmlns:a16="http://schemas.microsoft.com/office/drawing/2014/main" id="{B2F0B3E2-07B1-4736-BC86-A31B80239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390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4" name="Oval 3249">
                <a:extLst>
                  <a:ext uri="{FF2B5EF4-FFF2-40B4-BE49-F238E27FC236}">
                    <a16:creationId xmlns:a16="http://schemas.microsoft.com/office/drawing/2014/main" id="{3FCB7256-16BB-4E2E-B493-F115258E8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14" y="394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5" name="Oval 3250">
                <a:extLst>
                  <a:ext uri="{FF2B5EF4-FFF2-40B4-BE49-F238E27FC236}">
                    <a16:creationId xmlns:a16="http://schemas.microsoft.com/office/drawing/2014/main" id="{ABF768FF-FDB4-4CF0-BA34-8B101E0185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95" y="39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6" name="Freeform 3251">
                <a:extLst>
                  <a:ext uri="{FF2B5EF4-FFF2-40B4-BE49-F238E27FC236}">
                    <a16:creationId xmlns:a16="http://schemas.microsoft.com/office/drawing/2014/main" id="{CB175832-E035-48B1-9E2E-1E4603BD1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8" y="4021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7 w 13"/>
                  <a:gd name="T3" fmla="*/ 0 h 13"/>
                  <a:gd name="T4" fmla="*/ 0 w 13"/>
                  <a:gd name="T5" fmla="*/ 7 h 13"/>
                  <a:gd name="T6" fmla="*/ 7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3" y="8"/>
                      <a:pt x="13" y="7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7" name="Freeform 3252">
                <a:extLst>
                  <a:ext uri="{FF2B5EF4-FFF2-40B4-BE49-F238E27FC236}">
                    <a16:creationId xmlns:a16="http://schemas.microsoft.com/office/drawing/2014/main" id="{9A06FD0D-F4DA-4816-9A24-55678620C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4061"/>
                <a:ext cx="86" cy="87"/>
              </a:xfrm>
              <a:custGeom>
                <a:avLst/>
                <a:gdLst>
                  <a:gd name="T0" fmla="*/ 13 w 13"/>
                  <a:gd name="T1" fmla="*/ 7 h 13"/>
                  <a:gd name="T2" fmla="*/ 10 w 13"/>
                  <a:gd name="T3" fmla="*/ 1 h 13"/>
                  <a:gd name="T4" fmla="*/ 9 w 13"/>
                  <a:gd name="T5" fmla="*/ 1 h 13"/>
                  <a:gd name="T6" fmla="*/ 7 w 13"/>
                  <a:gd name="T7" fmla="*/ 0 h 13"/>
                  <a:gd name="T8" fmla="*/ 1 w 13"/>
                  <a:gd name="T9" fmla="*/ 3 h 13"/>
                  <a:gd name="T10" fmla="*/ 0 w 13"/>
                  <a:gd name="T11" fmla="*/ 4 h 13"/>
                  <a:gd name="T12" fmla="*/ 0 w 13"/>
                  <a:gd name="T13" fmla="*/ 7 h 13"/>
                  <a:gd name="T14" fmla="*/ 7 w 13"/>
                  <a:gd name="T15" fmla="*/ 13 h 13"/>
                  <a:gd name="T16" fmla="*/ 12 w 13"/>
                  <a:gd name="T17" fmla="*/ 11 h 13"/>
                  <a:gd name="T18" fmla="*/ 13 w 13"/>
                  <a:gd name="T19" fmla="*/ 9 h 13"/>
                  <a:gd name="T20" fmla="*/ 13 w 13"/>
                  <a:gd name="T2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5"/>
                      <a:pt x="12" y="3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1"/>
                    </a:cubicBezTo>
                    <a:cubicBezTo>
                      <a:pt x="12" y="10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8" name="Freeform 3253">
                <a:extLst>
                  <a:ext uri="{FF2B5EF4-FFF2-40B4-BE49-F238E27FC236}">
                    <a16:creationId xmlns:a16="http://schemas.microsoft.com/office/drawing/2014/main" id="{BED5DF8A-9A93-451D-8DC8-47CF0651A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9" y="4081"/>
                <a:ext cx="6" cy="7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9" name="Freeform 3254">
                <a:extLst>
                  <a:ext uri="{FF2B5EF4-FFF2-40B4-BE49-F238E27FC236}">
                    <a16:creationId xmlns:a16="http://schemas.microsoft.com/office/drawing/2014/main" id="{0F0B83ED-84FF-475D-96BE-9C45062FB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4101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2 h 14"/>
                  <a:gd name="T4" fmla="*/ 14 w 14"/>
                  <a:gd name="T5" fmla="*/ 9 h 14"/>
                  <a:gd name="T6" fmla="*/ 14 w 14"/>
                  <a:gd name="T7" fmla="*/ 7 h 14"/>
                  <a:gd name="T8" fmla="*/ 12 w 14"/>
                  <a:gd name="T9" fmla="*/ 2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5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2"/>
                    </a:cubicBezTo>
                    <a:cubicBezTo>
                      <a:pt x="13" y="11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3" y="12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0" name="Freeform 3255">
                <a:extLst>
                  <a:ext uri="{FF2B5EF4-FFF2-40B4-BE49-F238E27FC236}">
                    <a16:creationId xmlns:a16="http://schemas.microsoft.com/office/drawing/2014/main" id="{C12CA61C-8CB5-4A04-9930-86C44BE92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2" y="4141"/>
                <a:ext cx="94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3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1" name="Freeform 3256">
                <a:extLst>
                  <a:ext uri="{FF2B5EF4-FFF2-40B4-BE49-F238E27FC236}">
                    <a16:creationId xmlns:a16="http://schemas.microsoft.com/office/drawing/2014/main" id="{C7F35E68-E5C5-4EDC-A385-F6AC87483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3" y="4181"/>
                <a:ext cx="93" cy="100"/>
              </a:xfrm>
              <a:custGeom>
                <a:avLst/>
                <a:gdLst>
                  <a:gd name="T0" fmla="*/ 1 w 14"/>
                  <a:gd name="T1" fmla="*/ 12 h 15"/>
                  <a:gd name="T2" fmla="*/ 6 w 14"/>
                  <a:gd name="T3" fmla="*/ 15 h 15"/>
                  <a:gd name="T4" fmla="*/ 7 w 14"/>
                  <a:gd name="T5" fmla="*/ 15 h 15"/>
                  <a:gd name="T6" fmla="*/ 11 w 14"/>
                  <a:gd name="T7" fmla="*/ 13 h 15"/>
                  <a:gd name="T8" fmla="*/ 14 w 14"/>
                  <a:gd name="T9" fmla="*/ 8 h 15"/>
                  <a:gd name="T10" fmla="*/ 14 w 14"/>
                  <a:gd name="T11" fmla="*/ 8 h 15"/>
                  <a:gd name="T12" fmla="*/ 12 w 14"/>
                  <a:gd name="T13" fmla="*/ 3 h 15"/>
                  <a:gd name="T14" fmla="*/ 7 w 14"/>
                  <a:gd name="T15" fmla="*/ 0 h 15"/>
                  <a:gd name="T16" fmla="*/ 7 w 14"/>
                  <a:gd name="T17" fmla="*/ 0 h 15"/>
                  <a:gd name="T18" fmla="*/ 2 w 14"/>
                  <a:gd name="T19" fmla="*/ 2 h 15"/>
                  <a:gd name="T20" fmla="*/ 0 w 14"/>
                  <a:gd name="T21" fmla="*/ 6 h 15"/>
                  <a:gd name="T22" fmla="*/ 0 w 14"/>
                  <a:gd name="T23" fmla="*/ 8 h 15"/>
                  <a:gd name="T24" fmla="*/ 1 w 14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" y="12"/>
                    </a:moveTo>
                    <a:cubicBezTo>
                      <a:pt x="3" y="13"/>
                      <a:pt x="5" y="13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11" y="2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2" name="Freeform 3257">
                <a:extLst>
                  <a:ext uri="{FF2B5EF4-FFF2-40B4-BE49-F238E27FC236}">
                    <a16:creationId xmlns:a16="http://schemas.microsoft.com/office/drawing/2014/main" id="{463036DB-5AB4-438B-A717-71471DE2E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56" y="4221"/>
                <a:ext cx="100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4 h 15"/>
                  <a:gd name="T8" fmla="*/ 15 w 15"/>
                  <a:gd name="T9" fmla="*/ 8 h 15"/>
                  <a:gd name="T10" fmla="*/ 15 w 15"/>
                  <a:gd name="T11" fmla="*/ 8 h 15"/>
                  <a:gd name="T12" fmla="*/ 13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0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5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3" name="Freeform 3258">
                <a:extLst>
                  <a:ext uri="{FF2B5EF4-FFF2-40B4-BE49-F238E27FC236}">
                    <a16:creationId xmlns:a16="http://schemas.microsoft.com/office/drawing/2014/main" id="{3B888EB5-B7A8-494C-9B59-EE521BDDA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6" y="4261"/>
                <a:ext cx="101" cy="107"/>
              </a:xfrm>
              <a:custGeom>
                <a:avLst/>
                <a:gdLst>
                  <a:gd name="T0" fmla="*/ 1 w 15"/>
                  <a:gd name="T1" fmla="*/ 12 h 16"/>
                  <a:gd name="T2" fmla="*/ 7 w 15"/>
                  <a:gd name="T3" fmla="*/ 16 h 16"/>
                  <a:gd name="T4" fmla="*/ 7 w 15"/>
                  <a:gd name="T5" fmla="*/ 16 h 16"/>
                  <a:gd name="T6" fmla="*/ 11 w 15"/>
                  <a:gd name="T7" fmla="*/ 14 h 16"/>
                  <a:gd name="T8" fmla="*/ 15 w 15"/>
                  <a:gd name="T9" fmla="*/ 8 h 16"/>
                  <a:gd name="T10" fmla="*/ 13 w 15"/>
                  <a:gd name="T11" fmla="*/ 4 h 16"/>
                  <a:gd name="T12" fmla="*/ 7 w 15"/>
                  <a:gd name="T13" fmla="*/ 0 h 16"/>
                  <a:gd name="T14" fmla="*/ 7 w 15"/>
                  <a:gd name="T15" fmla="*/ 0 h 16"/>
                  <a:gd name="T16" fmla="*/ 3 w 15"/>
                  <a:gd name="T17" fmla="*/ 2 h 16"/>
                  <a:gd name="T18" fmla="*/ 0 w 15"/>
                  <a:gd name="T19" fmla="*/ 8 h 16"/>
                  <a:gd name="T20" fmla="*/ 0 w 15"/>
                  <a:gd name="T21" fmla="*/ 8 h 16"/>
                  <a:gd name="T22" fmla="*/ 1 w 15"/>
                  <a:gd name="T23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" y="12"/>
                    </a:moveTo>
                    <a:cubicBezTo>
                      <a:pt x="4" y="13"/>
                      <a:pt x="6" y="14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0" y="15"/>
                      <a:pt x="11" y="14"/>
                    </a:cubicBez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4" name="Freeform 3259">
                <a:extLst>
                  <a:ext uri="{FF2B5EF4-FFF2-40B4-BE49-F238E27FC236}">
                    <a16:creationId xmlns:a16="http://schemas.microsoft.com/office/drawing/2014/main" id="{910581CD-516B-4F62-9ABB-B1031E477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4308"/>
                <a:ext cx="107" cy="100"/>
              </a:xfrm>
              <a:custGeom>
                <a:avLst/>
                <a:gdLst>
                  <a:gd name="T0" fmla="*/ 2 w 16"/>
                  <a:gd name="T1" fmla="*/ 11 h 15"/>
                  <a:gd name="T2" fmla="*/ 8 w 16"/>
                  <a:gd name="T3" fmla="*/ 15 h 15"/>
                  <a:gd name="T4" fmla="*/ 12 w 16"/>
                  <a:gd name="T5" fmla="*/ 14 h 15"/>
                  <a:gd name="T6" fmla="*/ 12 w 16"/>
                  <a:gd name="T7" fmla="*/ 14 h 15"/>
                  <a:gd name="T8" fmla="*/ 16 w 16"/>
                  <a:gd name="T9" fmla="*/ 7 h 15"/>
                  <a:gd name="T10" fmla="*/ 15 w 16"/>
                  <a:gd name="T11" fmla="*/ 3 h 15"/>
                  <a:gd name="T12" fmla="*/ 8 w 16"/>
                  <a:gd name="T13" fmla="*/ 0 h 15"/>
                  <a:gd name="T14" fmla="*/ 8 w 16"/>
                  <a:gd name="T15" fmla="*/ 0 h 15"/>
                  <a:gd name="T16" fmla="*/ 4 w 16"/>
                  <a:gd name="T17" fmla="*/ 1 h 15"/>
                  <a:gd name="T18" fmla="*/ 0 w 16"/>
                  <a:gd name="T19" fmla="*/ 7 h 15"/>
                  <a:gd name="T20" fmla="*/ 2 w 16"/>
                  <a:gd name="T21" fmla="*/ 11 h 15"/>
                  <a:gd name="T22" fmla="*/ 2 w 16"/>
                  <a:gd name="T2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5">
                    <a:moveTo>
                      <a:pt x="2" y="11"/>
                    </a:moveTo>
                    <a:cubicBezTo>
                      <a:pt x="4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5" y="4"/>
                      <a:pt x="15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5" name="Freeform 3260">
                <a:extLst>
                  <a:ext uri="{FF2B5EF4-FFF2-40B4-BE49-F238E27FC236}">
                    <a16:creationId xmlns:a16="http://schemas.microsoft.com/office/drawing/2014/main" id="{71CEC92E-279A-43FB-BADD-D1102CEFC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" y="4348"/>
                <a:ext cx="107" cy="100"/>
              </a:xfrm>
              <a:custGeom>
                <a:avLst/>
                <a:gdLst>
                  <a:gd name="T0" fmla="*/ 12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7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1 w 16"/>
                  <a:gd name="T17" fmla="*/ 12 h 15"/>
                  <a:gd name="T18" fmla="*/ 2 w 16"/>
                  <a:gd name="T19" fmla="*/ 12 h 15"/>
                  <a:gd name="T20" fmla="*/ 8 w 16"/>
                  <a:gd name="T21" fmla="*/ 15 h 15"/>
                  <a:gd name="T22" fmla="*/ 12 w 16"/>
                  <a:gd name="T23" fmla="*/ 14 h 15"/>
                  <a:gd name="T24" fmla="*/ 12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2" y="14"/>
                    </a:move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7" y="13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6" name="Freeform 3261">
                <a:extLst>
                  <a:ext uri="{FF2B5EF4-FFF2-40B4-BE49-F238E27FC236}">
                    <a16:creationId xmlns:a16="http://schemas.microsoft.com/office/drawing/2014/main" id="{3E3902F8-7209-4FBD-9E13-CA403C341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0" y="4388"/>
                <a:ext cx="101" cy="107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4 w 15"/>
                  <a:gd name="T5" fmla="*/ 1 h 16"/>
                  <a:gd name="T6" fmla="*/ 0 w 15"/>
                  <a:gd name="T7" fmla="*/ 8 h 16"/>
                  <a:gd name="T8" fmla="*/ 0 w 15"/>
                  <a:gd name="T9" fmla="*/ 8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1 w 15"/>
                  <a:gd name="T17" fmla="*/ 15 h 16"/>
                  <a:gd name="T18" fmla="*/ 11 w 15"/>
                  <a:gd name="T19" fmla="*/ 14 h 16"/>
                  <a:gd name="T20" fmla="*/ 15 w 15"/>
                  <a:gd name="T21" fmla="*/ 7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3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7" name="Freeform 3262">
                <a:extLst>
                  <a:ext uri="{FF2B5EF4-FFF2-40B4-BE49-F238E27FC236}">
                    <a16:creationId xmlns:a16="http://schemas.microsoft.com/office/drawing/2014/main" id="{88E63E07-3E2C-42D2-AB30-0A9ACCEDD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4" y="4428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6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9 h 16"/>
                  <a:gd name="T16" fmla="*/ 1 w 16"/>
                  <a:gd name="T17" fmla="*/ 12 h 16"/>
                  <a:gd name="T18" fmla="*/ 2 w 16"/>
                  <a:gd name="T19" fmla="*/ 12 h 16"/>
                  <a:gd name="T20" fmla="*/ 9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8" name="Freeform 3263">
                <a:extLst>
                  <a:ext uri="{FF2B5EF4-FFF2-40B4-BE49-F238E27FC236}">
                    <a16:creationId xmlns:a16="http://schemas.microsoft.com/office/drawing/2014/main" id="{EE9654A0-EFD1-4AA5-B0F7-204FDA240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4" y="446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2 w 16"/>
                  <a:gd name="T17" fmla="*/ 16 h 16"/>
                  <a:gd name="T18" fmla="*/ 11 w 16"/>
                  <a:gd name="T19" fmla="*/ 15 h 16"/>
                  <a:gd name="T20" fmla="*/ 16 w 16"/>
                  <a:gd name="T21" fmla="*/ 7 h 16"/>
                  <a:gd name="T22" fmla="*/ 16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8" y="14"/>
                      <a:pt x="9" y="16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1" y="15"/>
                      <a:pt x="11" y="15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9" name="Freeform 3264">
                <a:extLst>
                  <a:ext uri="{FF2B5EF4-FFF2-40B4-BE49-F238E27FC236}">
                    <a16:creationId xmlns:a16="http://schemas.microsoft.com/office/drawing/2014/main" id="{71936548-0E23-4AE5-82D5-C1E90EA6E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4515"/>
                <a:ext cx="33" cy="73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8 h 11"/>
                  <a:gd name="T4" fmla="*/ 1 w 5"/>
                  <a:gd name="T5" fmla="*/ 9 h 11"/>
                  <a:gd name="T6" fmla="*/ 1 w 5"/>
                  <a:gd name="T7" fmla="*/ 11 h 11"/>
                  <a:gd name="T8" fmla="*/ 3 w 5"/>
                  <a:gd name="T9" fmla="*/ 11 h 11"/>
                  <a:gd name="T10" fmla="*/ 5 w 5"/>
                  <a:gd name="T11" fmla="*/ 11 h 11"/>
                  <a:gd name="T12" fmla="*/ 5 w 5"/>
                  <a:gd name="T13" fmla="*/ 0 h 11"/>
                  <a:gd name="T14" fmla="*/ 5 w 5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cubicBezTo>
                      <a:pt x="2" y="1"/>
                      <a:pt x="0" y="4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0" name="Oval 3265">
                <a:extLst>
                  <a:ext uri="{FF2B5EF4-FFF2-40B4-BE49-F238E27FC236}">
                    <a16:creationId xmlns:a16="http://schemas.microsoft.com/office/drawing/2014/main" id="{1A8D1FA4-0AD2-4B35-9EA4-E0322DAB69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26" y="247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1" name="Oval 3266">
                <a:extLst>
                  <a:ext uri="{FF2B5EF4-FFF2-40B4-BE49-F238E27FC236}">
                    <a16:creationId xmlns:a16="http://schemas.microsoft.com/office/drawing/2014/main" id="{ED153312-C170-4401-81B0-5BBED2E54F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6" y="2513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2" name="Oval 3267">
                <a:extLst>
                  <a:ext uri="{FF2B5EF4-FFF2-40B4-BE49-F238E27FC236}">
                    <a16:creationId xmlns:a16="http://schemas.microsoft.com/office/drawing/2014/main" id="{75053874-BED7-4B3B-8746-7B6D8ACE7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6" y="2553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3" name="Oval 3268">
                <a:extLst>
                  <a:ext uri="{FF2B5EF4-FFF2-40B4-BE49-F238E27FC236}">
                    <a16:creationId xmlns:a16="http://schemas.microsoft.com/office/drawing/2014/main" id="{3C5006DB-FC5E-45D1-94BC-DE3A4F715D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0" y="2593"/>
                <a:ext cx="6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4" name="Oval 3269">
                <a:extLst>
                  <a:ext uri="{FF2B5EF4-FFF2-40B4-BE49-F238E27FC236}">
                    <a16:creationId xmlns:a16="http://schemas.microsoft.com/office/drawing/2014/main" id="{0F9FE155-C256-4EF6-BF03-CD20D16F4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0" y="264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5" name="Oval 3270">
                <a:extLst>
                  <a:ext uri="{FF2B5EF4-FFF2-40B4-BE49-F238E27FC236}">
                    <a16:creationId xmlns:a16="http://schemas.microsoft.com/office/drawing/2014/main" id="{876FF229-EFA4-4DA7-AD84-4D53BB358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3" y="268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6" name="Oval 3271">
                <a:extLst>
                  <a:ext uri="{FF2B5EF4-FFF2-40B4-BE49-F238E27FC236}">
                    <a16:creationId xmlns:a16="http://schemas.microsoft.com/office/drawing/2014/main" id="{30FEC698-FCD2-41C6-852A-651026654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4" y="2720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7" name="Oval 3272">
                <a:extLst>
                  <a:ext uri="{FF2B5EF4-FFF2-40B4-BE49-F238E27FC236}">
                    <a16:creationId xmlns:a16="http://schemas.microsoft.com/office/drawing/2014/main" id="{ECF463F3-E974-4DCA-8B90-1E8D9277C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7" y="2760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8" name="Oval 3273">
                <a:extLst>
                  <a:ext uri="{FF2B5EF4-FFF2-40B4-BE49-F238E27FC236}">
                    <a16:creationId xmlns:a16="http://schemas.microsoft.com/office/drawing/2014/main" id="{5F4BBA37-6794-4F6E-9B4A-0C97C4CD0C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7" y="28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9" name="Oval 3274">
                <a:extLst>
                  <a:ext uri="{FF2B5EF4-FFF2-40B4-BE49-F238E27FC236}">
                    <a16:creationId xmlns:a16="http://schemas.microsoft.com/office/drawing/2014/main" id="{BB1DFC9A-A92B-430F-8EA5-47B20543E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8" y="284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0" name="Oval 3275">
                <a:extLst>
                  <a:ext uri="{FF2B5EF4-FFF2-40B4-BE49-F238E27FC236}">
                    <a16:creationId xmlns:a16="http://schemas.microsoft.com/office/drawing/2014/main" id="{9E9B7BD7-6693-4205-9856-2D1D896D8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1" y="288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1" name="Oval 3276">
                <a:extLst>
                  <a:ext uri="{FF2B5EF4-FFF2-40B4-BE49-F238E27FC236}">
                    <a16:creationId xmlns:a16="http://schemas.microsoft.com/office/drawing/2014/main" id="{E54957CC-130F-48A0-A013-B698A36E0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1" y="292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2" name="Oval 3277">
                <a:extLst>
                  <a:ext uri="{FF2B5EF4-FFF2-40B4-BE49-F238E27FC236}">
                    <a16:creationId xmlns:a16="http://schemas.microsoft.com/office/drawing/2014/main" id="{32081AA5-50B7-4BF6-BFDD-6C04C9057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5" y="296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3" name="Oval 3278">
                <a:extLst>
                  <a:ext uri="{FF2B5EF4-FFF2-40B4-BE49-F238E27FC236}">
                    <a16:creationId xmlns:a16="http://schemas.microsoft.com/office/drawing/2014/main" id="{8882EF14-18BF-4313-B521-4932A2CBF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" y="3000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4" name="Oval 3279">
                <a:extLst>
                  <a:ext uri="{FF2B5EF4-FFF2-40B4-BE49-F238E27FC236}">
                    <a16:creationId xmlns:a16="http://schemas.microsoft.com/office/drawing/2014/main" id="{5D3103A8-90BF-4EAF-BCC6-23737A21B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5" y="3040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5" name="Oval 3280">
                <a:extLst>
                  <a:ext uri="{FF2B5EF4-FFF2-40B4-BE49-F238E27FC236}">
                    <a16:creationId xmlns:a16="http://schemas.microsoft.com/office/drawing/2014/main" id="{CB11CA4B-C21E-4D8A-AF78-B49172BD9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9" y="3087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6" name="Oval 3281">
                <a:extLst>
                  <a:ext uri="{FF2B5EF4-FFF2-40B4-BE49-F238E27FC236}">
                    <a16:creationId xmlns:a16="http://schemas.microsoft.com/office/drawing/2014/main" id="{DBD3E254-52EE-40D5-B317-4FB6AA3CA4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9" y="3127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7" name="Oval 3282">
                <a:extLst>
                  <a:ext uri="{FF2B5EF4-FFF2-40B4-BE49-F238E27FC236}">
                    <a16:creationId xmlns:a16="http://schemas.microsoft.com/office/drawing/2014/main" id="{8D6B24C9-18DE-4F36-8C0C-7E020DC7B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43" y="3167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8" name="Oval 3283">
                <a:extLst>
                  <a:ext uri="{FF2B5EF4-FFF2-40B4-BE49-F238E27FC236}">
                    <a16:creationId xmlns:a16="http://schemas.microsoft.com/office/drawing/2014/main" id="{8A62F897-AF2E-463C-A22D-F8330365E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3" y="320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9" name="Oval 3284">
                <a:extLst>
                  <a:ext uri="{FF2B5EF4-FFF2-40B4-BE49-F238E27FC236}">
                    <a16:creationId xmlns:a16="http://schemas.microsoft.com/office/drawing/2014/main" id="{47CEDFFA-0B14-4762-9C12-DD01E2F51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3247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0" name="Oval 3285">
                <a:extLst>
                  <a:ext uri="{FF2B5EF4-FFF2-40B4-BE49-F238E27FC236}">
                    <a16:creationId xmlns:a16="http://schemas.microsoft.com/office/drawing/2014/main" id="{B9C4DA97-CB80-4E73-89A8-69D4D5611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7" y="328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1" name="Oval 3286">
                <a:extLst>
                  <a:ext uri="{FF2B5EF4-FFF2-40B4-BE49-F238E27FC236}">
                    <a16:creationId xmlns:a16="http://schemas.microsoft.com/office/drawing/2014/main" id="{E2F1E65F-A008-48FD-A711-E7C4CAFF1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7" y="332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2" name="Oval 3287">
                <a:extLst>
                  <a:ext uri="{FF2B5EF4-FFF2-40B4-BE49-F238E27FC236}">
                    <a16:creationId xmlns:a16="http://schemas.microsoft.com/office/drawing/2014/main" id="{A6378D34-D019-4CD8-BA9F-35843E813E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1" y="3367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3" name="Oval 3288">
                <a:extLst>
                  <a:ext uri="{FF2B5EF4-FFF2-40B4-BE49-F238E27FC236}">
                    <a16:creationId xmlns:a16="http://schemas.microsoft.com/office/drawing/2014/main" id="{EF43DAFA-E165-4B94-8A42-E869F6B0DC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1" y="3407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4" name="Oval 3289">
                <a:extLst>
                  <a:ext uri="{FF2B5EF4-FFF2-40B4-BE49-F238E27FC236}">
                    <a16:creationId xmlns:a16="http://schemas.microsoft.com/office/drawing/2014/main" id="{F5EDDCDA-CAC6-436C-A879-99CDCB7C0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1" y="3447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5" name="Oval 3290">
                <a:extLst>
                  <a:ext uri="{FF2B5EF4-FFF2-40B4-BE49-F238E27FC236}">
                    <a16:creationId xmlns:a16="http://schemas.microsoft.com/office/drawing/2014/main" id="{41F0A889-9554-4248-8DA7-236E79501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5" y="3487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6" name="Oval 3291">
                <a:extLst>
                  <a:ext uri="{FF2B5EF4-FFF2-40B4-BE49-F238E27FC236}">
                    <a16:creationId xmlns:a16="http://schemas.microsoft.com/office/drawing/2014/main" id="{F2E8FC34-C043-4A60-99F1-3C4011790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45" y="3527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7" name="Oval 3292">
                <a:extLst>
                  <a:ext uri="{FF2B5EF4-FFF2-40B4-BE49-F238E27FC236}">
                    <a16:creationId xmlns:a16="http://schemas.microsoft.com/office/drawing/2014/main" id="{95972117-6855-46F3-8783-0A97FF0A1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8" y="3574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8" name="Oval 3293">
                <a:extLst>
                  <a:ext uri="{FF2B5EF4-FFF2-40B4-BE49-F238E27FC236}">
                    <a16:creationId xmlns:a16="http://schemas.microsoft.com/office/drawing/2014/main" id="{565C159E-D51A-4F7D-9F8B-77D6D8993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9" y="361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9" name="Oval 3294">
                <a:extLst>
                  <a:ext uri="{FF2B5EF4-FFF2-40B4-BE49-F238E27FC236}">
                    <a16:creationId xmlns:a16="http://schemas.microsoft.com/office/drawing/2014/main" id="{5054A339-5511-4754-AAF0-8AAF87AA8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9" y="365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0" name="Oval 3295">
                <a:extLst>
                  <a:ext uri="{FF2B5EF4-FFF2-40B4-BE49-F238E27FC236}">
                    <a16:creationId xmlns:a16="http://schemas.microsoft.com/office/drawing/2014/main" id="{4C1DFA0F-93B1-409D-9CDA-1801F51417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53" y="3694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1" name="Oval 3296">
                <a:extLst>
                  <a:ext uri="{FF2B5EF4-FFF2-40B4-BE49-F238E27FC236}">
                    <a16:creationId xmlns:a16="http://schemas.microsoft.com/office/drawing/2014/main" id="{2120B238-FF29-4046-871F-8A62786C6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3" y="373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2" name="Oval 3297">
                <a:extLst>
                  <a:ext uri="{FF2B5EF4-FFF2-40B4-BE49-F238E27FC236}">
                    <a16:creationId xmlns:a16="http://schemas.microsoft.com/office/drawing/2014/main" id="{EC236D97-0963-4135-A84D-AF4E32A255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377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3" name="Oval 3298">
                <a:extLst>
                  <a:ext uri="{FF2B5EF4-FFF2-40B4-BE49-F238E27FC236}">
                    <a16:creationId xmlns:a16="http://schemas.microsoft.com/office/drawing/2014/main" id="{984ECF53-14C5-4BBD-989C-305462A630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7" y="3814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4" name="Oval 3299">
                <a:extLst>
                  <a:ext uri="{FF2B5EF4-FFF2-40B4-BE49-F238E27FC236}">
                    <a16:creationId xmlns:a16="http://schemas.microsoft.com/office/drawing/2014/main" id="{89F608FA-1E37-4AC0-BF2C-42D139BA7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3854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5" name="Oval 3300">
                <a:extLst>
                  <a:ext uri="{FF2B5EF4-FFF2-40B4-BE49-F238E27FC236}">
                    <a16:creationId xmlns:a16="http://schemas.microsoft.com/office/drawing/2014/main" id="{C030AE04-0BC3-49F5-B31C-C2752E69C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0" y="3894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6" name="Oval 3301">
                <a:extLst>
                  <a:ext uri="{FF2B5EF4-FFF2-40B4-BE49-F238E27FC236}">
                    <a16:creationId xmlns:a16="http://schemas.microsoft.com/office/drawing/2014/main" id="{8C70C869-85FB-487D-8793-38A4982D2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21" y="3934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7" name="Oval 3302">
                <a:extLst>
                  <a:ext uri="{FF2B5EF4-FFF2-40B4-BE49-F238E27FC236}">
                    <a16:creationId xmlns:a16="http://schemas.microsoft.com/office/drawing/2014/main" id="{AA6F1006-84BE-462E-B281-20B08CF4D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3981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8" name="Oval 3303">
                <a:extLst>
                  <a:ext uri="{FF2B5EF4-FFF2-40B4-BE49-F238E27FC236}">
                    <a16:creationId xmlns:a16="http://schemas.microsoft.com/office/drawing/2014/main" id="{75BBF14C-7DE5-47B6-AF55-7A609000D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" y="4021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9" name="Oval 3304">
                <a:extLst>
                  <a:ext uri="{FF2B5EF4-FFF2-40B4-BE49-F238E27FC236}">
                    <a16:creationId xmlns:a16="http://schemas.microsoft.com/office/drawing/2014/main" id="{341229F7-E7AC-449F-AA72-4F1AE85A91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4061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0" name="Oval 3305">
                <a:extLst>
                  <a:ext uri="{FF2B5EF4-FFF2-40B4-BE49-F238E27FC236}">
                    <a16:creationId xmlns:a16="http://schemas.microsoft.com/office/drawing/2014/main" id="{71C962F0-17C2-487F-A9F2-4C08134F3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8" y="410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1" name="Freeform 3306">
                <a:extLst>
                  <a:ext uri="{FF2B5EF4-FFF2-40B4-BE49-F238E27FC236}">
                    <a16:creationId xmlns:a16="http://schemas.microsoft.com/office/drawing/2014/main" id="{109C0040-1C68-40D5-A0F7-1EED6BD7B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8" y="4141"/>
                <a:ext cx="87" cy="87"/>
              </a:xfrm>
              <a:custGeom>
                <a:avLst/>
                <a:gdLst>
                  <a:gd name="T0" fmla="*/ 13 w 13"/>
                  <a:gd name="T1" fmla="*/ 7 h 13"/>
                  <a:gd name="T2" fmla="*/ 6 w 13"/>
                  <a:gd name="T3" fmla="*/ 0 h 13"/>
                  <a:gd name="T4" fmla="*/ 0 w 13"/>
                  <a:gd name="T5" fmla="*/ 7 h 13"/>
                  <a:gd name="T6" fmla="*/ 6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2" name="Freeform 3307">
                <a:extLst>
                  <a:ext uri="{FF2B5EF4-FFF2-40B4-BE49-F238E27FC236}">
                    <a16:creationId xmlns:a16="http://schemas.microsoft.com/office/drawing/2014/main" id="{0936EA95-BE5C-4413-AADE-8C73A5067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2" y="4181"/>
                <a:ext cx="94" cy="94"/>
              </a:xfrm>
              <a:custGeom>
                <a:avLst/>
                <a:gdLst>
                  <a:gd name="T0" fmla="*/ 7 w 14"/>
                  <a:gd name="T1" fmla="*/ 14 h 14"/>
                  <a:gd name="T2" fmla="*/ 12 w 14"/>
                  <a:gd name="T3" fmla="*/ 11 h 14"/>
                  <a:gd name="T4" fmla="*/ 14 w 14"/>
                  <a:gd name="T5" fmla="*/ 8 h 14"/>
                  <a:gd name="T6" fmla="*/ 14 w 14"/>
                  <a:gd name="T7" fmla="*/ 7 h 14"/>
                  <a:gd name="T8" fmla="*/ 11 w 14"/>
                  <a:gd name="T9" fmla="*/ 1 h 14"/>
                  <a:gd name="T10" fmla="*/ 9 w 14"/>
                  <a:gd name="T11" fmla="*/ 0 h 14"/>
                  <a:gd name="T12" fmla="*/ 7 w 14"/>
                  <a:gd name="T13" fmla="*/ 0 h 14"/>
                  <a:gd name="T14" fmla="*/ 2 w 14"/>
                  <a:gd name="T15" fmla="*/ 3 h 14"/>
                  <a:gd name="T16" fmla="*/ 1 w 14"/>
                  <a:gd name="T17" fmla="*/ 4 h 14"/>
                  <a:gd name="T18" fmla="*/ 0 w 14"/>
                  <a:gd name="T19" fmla="*/ 7 h 14"/>
                  <a:gd name="T20" fmla="*/ 3 w 14"/>
                  <a:gd name="T21" fmla="*/ 12 h 14"/>
                  <a:gd name="T22" fmla="*/ 5 w 14"/>
                  <a:gd name="T23" fmla="*/ 13 h 14"/>
                  <a:gd name="T24" fmla="*/ 7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3" name="Freeform 3308">
                <a:extLst>
                  <a:ext uri="{FF2B5EF4-FFF2-40B4-BE49-F238E27FC236}">
                    <a16:creationId xmlns:a16="http://schemas.microsoft.com/office/drawing/2014/main" id="{96B106F6-EA55-495D-9746-EF777479F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2" y="4221"/>
                <a:ext cx="94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4" name="Freeform 3309">
                <a:extLst>
                  <a:ext uri="{FF2B5EF4-FFF2-40B4-BE49-F238E27FC236}">
                    <a16:creationId xmlns:a16="http://schemas.microsoft.com/office/drawing/2014/main" id="{9A5D6494-4FDD-45AA-8531-CA81EA1F8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4261"/>
                <a:ext cx="100" cy="94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3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5"/>
                      <a:pt x="14" y="4"/>
                      <a:pt x="13" y="3"/>
                    </a:cubicBezTo>
                    <a:cubicBezTo>
                      <a:pt x="12" y="1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5" name="Freeform 3310">
                <a:extLst>
                  <a:ext uri="{FF2B5EF4-FFF2-40B4-BE49-F238E27FC236}">
                    <a16:creationId xmlns:a16="http://schemas.microsoft.com/office/drawing/2014/main" id="{BE2E8606-715F-46C2-915E-94AD1177C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6" y="4301"/>
                <a:ext cx="100" cy="100"/>
              </a:xfrm>
              <a:custGeom>
                <a:avLst/>
                <a:gdLst>
                  <a:gd name="T0" fmla="*/ 12 w 15"/>
                  <a:gd name="T1" fmla="*/ 13 h 15"/>
                  <a:gd name="T2" fmla="*/ 14 w 15"/>
                  <a:gd name="T3" fmla="*/ 8 h 15"/>
                  <a:gd name="T4" fmla="*/ 15 w 15"/>
                  <a:gd name="T5" fmla="*/ 8 h 15"/>
                  <a:gd name="T6" fmla="*/ 13 w 15"/>
                  <a:gd name="T7" fmla="*/ 3 h 15"/>
                  <a:gd name="T8" fmla="*/ 8 w 15"/>
                  <a:gd name="T9" fmla="*/ 0 h 15"/>
                  <a:gd name="T10" fmla="*/ 7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2 w 15"/>
                  <a:gd name="T19" fmla="*/ 12 h 15"/>
                  <a:gd name="T20" fmla="*/ 6 w 15"/>
                  <a:gd name="T21" fmla="*/ 15 h 15"/>
                  <a:gd name="T22" fmla="*/ 7 w 15"/>
                  <a:gd name="T23" fmla="*/ 15 h 15"/>
                  <a:gd name="T24" fmla="*/ 12 w 15"/>
                  <a:gd name="T2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3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6" name="Freeform 3311">
                <a:extLst>
                  <a:ext uri="{FF2B5EF4-FFF2-40B4-BE49-F238E27FC236}">
                    <a16:creationId xmlns:a16="http://schemas.microsoft.com/office/drawing/2014/main" id="{3C2A1184-45F5-4150-A3DB-C8ABA148D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6" y="4341"/>
                <a:ext cx="94" cy="100"/>
              </a:xfrm>
              <a:custGeom>
                <a:avLst/>
                <a:gdLst>
                  <a:gd name="T0" fmla="*/ 11 w 14"/>
                  <a:gd name="T1" fmla="*/ 14 h 15"/>
                  <a:gd name="T2" fmla="*/ 14 w 14"/>
                  <a:gd name="T3" fmla="*/ 8 h 15"/>
                  <a:gd name="T4" fmla="*/ 14 w 14"/>
                  <a:gd name="T5" fmla="*/ 8 h 15"/>
                  <a:gd name="T6" fmla="*/ 13 w 14"/>
                  <a:gd name="T7" fmla="*/ 4 h 15"/>
                  <a:gd name="T8" fmla="*/ 7 w 14"/>
                  <a:gd name="T9" fmla="*/ 0 h 15"/>
                  <a:gd name="T10" fmla="*/ 7 w 14"/>
                  <a:gd name="T11" fmla="*/ 0 h 15"/>
                  <a:gd name="T12" fmla="*/ 2 w 14"/>
                  <a:gd name="T13" fmla="*/ 2 h 15"/>
                  <a:gd name="T14" fmla="*/ 0 w 14"/>
                  <a:gd name="T15" fmla="*/ 7 h 15"/>
                  <a:gd name="T16" fmla="*/ 0 w 14"/>
                  <a:gd name="T17" fmla="*/ 8 h 15"/>
                  <a:gd name="T18" fmla="*/ 1 w 14"/>
                  <a:gd name="T19" fmla="*/ 12 h 15"/>
                  <a:gd name="T20" fmla="*/ 7 w 14"/>
                  <a:gd name="T21" fmla="*/ 15 h 15"/>
                  <a:gd name="T22" fmla="*/ 7 w 14"/>
                  <a:gd name="T23" fmla="*/ 15 h 15"/>
                  <a:gd name="T24" fmla="*/ 11 w 14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1" y="14"/>
                    </a:moveTo>
                    <a:cubicBezTo>
                      <a:pt x="11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2"/>
                      <a:pt x="10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2"/>
                      <a:pt x="5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7" name="Freeform 3312">
                <a:extLst>
                  <a:ext uri="{FF2B5EF4-FFF2-40B4-BE49-F238E27FC236}">
                    <a16:creationId xmlns:a16="http://schemas.microsoft.com/office/drawing/2014/main" id="{FE9B5A46-E457-4226-95BF-6CC894831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4381"/>
                <a:ext cx="100" cy="107"/>
              </a:xfrm>
              <a:custGeom>
                <a:avLst/>
                <a:gdLst>
                  <a:gd name="T0" fmla="*/ 8 w 15"/>
                  <a:gd name="T1" fmla="*/ 0 h 16"/>
                  <a:gd name="T2" fmla="*/ 8 w 15"/>
                  <a:gd name="T3" fmla="*/ 0 h 16"/>
                  <a:gd name="T4" fmla="*/ 3 w 15"/>
                  <a:gd name="T5" fmla="*/ 2 h 16"/>
                  <a:gd name="T6" fmla="*/ 0 w 15"/>
                  <a:gd name="T7" fmla="*/ 8 h 16"/>
                  <a:gd name="T8" fmla="*/ 0 w 15"/>
                  <a:gd name="T9" fmla="*/ 8 h 16"/>
                  <a:gd name="T10" fmla="*/ 2 w 15"/>
                  <a:gd name="T11" fmla="*/ 12 h 16"/>
                  <a:gd name="T12" fmla="*/ 8 w 15"/>
                  <a:gd name="T13" fmla="*/ 16 h 16"/>
                  <a:gd name="T14" fmla="*/ 8 w 15"/>
                  <a:gd name="T15" fmla="*/ 16 h 16"/>
                  <a:gd name="T16" fmla="*/ 12 w 15"/>
                  <a:gd name="T17" fmla="*/ 14 h 16"/>
                  <a:gd name="T18" fmla="*/ 12 w 15"/>
                  <a:gd name="T19" fmla="*/ 14 h 16"/>
                  <a:gd name="T20" fmla="*/ 15 w 15"/>
                  <a:gd name="T21" fmla="*/ 8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4" y="12"/>
                      <a:pt x="6" y="14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8" name="Freeform 3313">
                <a:extLst>
                  <a:ext uri="{FF2B5EF4-FFF2-40B4-BE49-F238E27FC236}">
                    <a16:creationId xmlns:a16="http://schemas.microsoft.com/office/drawing/2014/main" id="{EC6594C8-D735-4022-A35E-C708DDAA4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0" y="4428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7 h 15"/>
                  <a:gd name="T4" fmla="*/ 14 w 15"/>
                  <a:gd name="T5" fmla="*/ 3 h 15"/>
                  <a:gd name="T6" fmla="*/ 8 w 15"/>
                  <a:gd name="T7" fmla="*/ 0 h 15"/>
                  <a:gd name="T8" fmla="*/ 7 w 15"/>
                  <a:gd name="T9" fmla="*/ 0 h 15"/>
                  <a:gd name="T10" fmla="*/ 3 w 15"/>
                  <a:gd name="T11" fmla="*/ 1 h 15"/>
                  <a:gd name="T12" fmla="*/ 0 w 15"/>
                  <a:gd name="T13" fmla="*/ 7 h 15"/>
                  <a:gd name="T14" fmla="*/ 0 w 15"/>
                  <a:gd name="T15" fmla="*/ 7 h 15"/>
                  <a:gd name="T16" fmla="*/ 1 w 15"/>
                  <a:gd name="T17" fmla="*/ 11 h 15"/>
                  <a:gd name="T18" fmla="*/ 1 w 15"/>
                  <a:gd name="T19" fmla="*/ 11 h 15"/>
                  <a:gd name="T20" fmla="*/ 8 w 15"/>
                  <a:gd name="T21" fmla="*/ 15 h 15"/>
                  <a:gd name="T22" fmla="*/ 11 w 15"/>
                  <a:gd name="T23" fmla="*/ 14 h 15"/>
                  <a:gd name="T24" fmla="*/ 11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8"/>
                      <a:pt x="15" y="7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3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6" y="13"/>
                      <a:pt x="8" y="15"/>
                    </a:cubicBezTo>
                    <a:cubicBezTo>
                      <a:pt x="9" y="15"/>
                      <a:pt x="10" y="15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9" name="Freeform 3314">
                <a:extLst>
                  <a:ext uri="{FF2B5EF4-FFF2-40B4-BE49-F238E27FC236}">
                    <a16:creationId xmlns:a16="http://schemas.microsoft.com/office/drawing/2014/main" id="{24831FE6-4585-4760-BB78-BC73D7AD9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4468"/>
                <a:ext cx="107" cy="100"/>
              </a:xfrm>
              <a:custGeom>
                <a:avLst/>
                <a:gdLst>
                  <a:gd name="T0" fmla="*/ 8 w 16"/>
                  <a:gd name="T1" fmla="*/ 0 h 15"/>
                  <a:gd name="T2" fmla="*/ 8 w 16"/>
                  <a:gd name="T3" fmla="*/ 0 h 15"/>
                  <a:gd name="T4" fmla="*/ 4 w 16"/>
                  <a:gd name="T5" fmla="*/ 1 h 15"/>
                  <a:gd name="T6" fmla="*/ 0 w 16"/>
                  <a:gd name="T7" fmla="*/ 8 h 15"/>
                  <a:gd name="T8" fmla="*/ 0 w 16"/>
                  <a:gd name="T9" fmla="*/ 8 h 15"/>
                  <a:gd name="T10" fmla="*/ 2 w 16"/>
                  <a:gd name="T11" fmla="*/ 11 h 15"/>
                  <a:gd name="T12" fmla="*/ 2 w 16"/>
                  <a:gd name="T13" fmla="*/ 11 h 15"/>
                  <a:gd name="T14" fmla="*/ 9 w 16"/>
                  <a:gd name="T15" fmla="*/ 15 h 15"/>
                  <a:gd name="T16" fmla="*/ 12 w 16"/>
                  <a:gd name="T17" fmla="*/ 14 h 15"/>
                  <a:gd name="T18" fmla="*/ 12 w 16"/>
                  <a:gd name="T19" fmla="*/ 14 h 15"/>
                  <a:gd name="T20" fmla="*/ 16 w 16"/>
                  <a:gd name="T21" fmla="*/ 7 h 15"/>
                  <a:gd name="T22" fmla="*/ 15 w 16"/>
                  <a:gd name="T23" fmla="*/ 4 h 15"/>
                  <a:gd name="T24" fmla="*/ 8 w 16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1"/>
                      <a:pt x="7" y="13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0" name="Freeform 3315">
                <a:extLst>
                  <a:ext uri="{FF2B5EF4-FFF2-40B4-BE49-F238E27FC236}">
                    <a16:creationId xmlns:a16="http://schemas.microsoft.com/office/drawing/2014/main" id="{317E4F69-AD48-4052-8DE2-0D10571B2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4" y="4508"/>
                <a:ext cx="107" cy="107"/>
              </a:xfrm>
              <a:custGeom>
                <a:avLst/>
                <a:gdLst>
                  <a:gd name="T0" fmla="*/ 12 w 16"/>
                  <a:gd name="T1" fmla="*/ 14 h 16"/>
                  <a:gd name="T2" fmla="*/ 16 w 16"/>
                  <a:gd name="T3" fmla="*/ 7 h 16"/>
                  <a:gd name="T4" fmla="*/ 15 w 16"/>
                  <a:gd name="T5" fmla="*/ 4 h 16"/>
                  <a:gd name="T6" fmla="*/ 8 w 16"/>
                  <a:gd name="T7" fmla="*/ 0 h 16"/>
                  <a:gd name="T8" fmla="*/ 7 w 16"/>
                  <a:gd name="T9" fmla="*/ 0 h 16"/>
                  <a:gd name="T10" fmla="*/ 4 w 16"/>
                  <a:gd name="T11" fmla="*/ 1 h 16"/>
                  <a:gd name="T12" fmla="*/ 0 w 16"/>
                  <a:gd name="T13" fmla="*/ 8 h 16"/>
                  <a:gd name="T14" fmla="*/ 0 w 16"/>
                  <a:gd name="T15" fmla="*/ 8 h 16"/>
                  <a:gd name="T16" fmla="*/ 1 w 16"/>
                  <a:gd name="T17" fmla="*/ 12 h 16"/>
                  <a:gd name="T18" fmla="*/ 2 w 16"/>
                  <a:gd name="T19" fmla="*/ 12 h 16"/>
                  <a:gd name="T20" fmla="*/ 9 w 16"/>
                  <a:gd name="T21" fmla="*/ 16 h 16"/>
                  <a:gd name="T22" fmla="*/ 12 w 16"/>
                  <a:gd name="T23" fmla="*/ 15 h 16"/>
                  <a:gd name="T24" fmla="*/ 12 w 16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12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5" y="12"/>
                      <a:pt x="7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1" name="Freeform 3316">
                <a:extLst>
                  <a:ext uri="{FF2B5EF4-FFF2-40B4-BE49-F238E27FC236}">
                    <a16:creationId xmlns:a16="http://schemas.microsoft.com/office/drawing/2014/main" id="{A1AC3C6D-196F-4ED2-A846-79566C46C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4" y="454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9 w 16"/>
                  <a:gd name="T15" fmla="*/ 16 h 16"/>
                  <a:gd name="T16" fmla="*/ 11 w 16"/>
                  <a:gd name="T17" fmla="*/ 15 h 16"/>
                  <a:gd name="T18" fmla="*/ 11 w 16"/>
                  <a:gd name="T19" fmla="*/ 14 h 16"/>
                  <a:gd name="T20" fmla="*/ 16 w 16"/>
                  <a:gd name="T21" fmla="*/ 7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5" y="12"/>
                      <a:pt x="7" y="14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2" name="Freeform 3317">
                <a:extLst>
                  <a:ext uri="{FF2B5EF4-FFF2-40B4-BE49-F238E27FC236}">
                    <a16:creationId xmlns:a16="http://schemas.microsoft.com/office/drawing/2014/main" id="{CAC18B2D-49F6-45AB-B749-68FA34555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4588"/>
                <a:ext cx="73" cy="107"/>
              </a:xfrm>
              <a:custGeom>
                <a:avLst/>
                <a:gdLst>
                  <a:gd name="T0" fmla="*/ 9 w 11"/>
                  <a:gd name="T1" fmla="*/ 0 h 16"/>
                  <a:gd name="T2" fmla="*/ 7 w 11"/>
                  <a:gd name="T3" fmla="*/ 0 h 16"/>
                  <a:gd name="T4" fmla="*/ 5 w 11"/>
                  <a:gd name="T5" fmla="*/ 1 h 16"/>
                  <a:gd name="T6" fmla="*/ 0 w 11"/>
                  <a:gd name="T7" fmla="*/ 8 h 16"/>
                  <a:gd name="T8" fmla="*/ 0 w 11"/>
                  <a:gd name="T9" fmla="*/ 9 h 16"/>
                  <a:gd name="T10" fmla="*/ 1 w 11"/>
                  <a:gd name="T11" fmla="*/ 12 h 16"/>
                  <a:gd name="T12" fmla="*/ 2 w 11"/>
                  <a:gd name="T13" fmla="*/ 12 h 16"/>
                  <a:gd name="T14" fmla="*/ 10 w 11"/>
                  <a:gd name="T15" fmla="*/ 16 h 16"/>
                  <a:gd name="T16" fmla="*/ 11 w 11"/>
                  <a:gd name="T17" fmla="*/ 16 h 16"/>
                  <a:gd name="T18" fmla="*/ 11 w 11"/>
                  <a:gd name="T19" fmla="*/ 0 h 16"/>
                  <a:gd name="T20" fmla="*/ 9 w 1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6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6" y="12"/>
                      <a:pt x="8" y="14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3" name="Oval 3318">
                <a:extLst>
                  <a:ext uri="{FF2B5EF4-FFF2-40B4-BE49-F238E27FC236}">
                    <a16:creationId xmlns:a16="http://schemas.microsoft.com/office/drawing/2014/main" id="{B6E32659-9A39-469E-B9BD-33D0A381A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" y="2593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4" name="Oval 3319">
                <a:extLst>
                  <a:ext uri="{FF2B5EF4-FFF2-40B4-BE49-F238E27FC236}">
                    <a16:creationId xmlns:a16="http://schemas.microsoft.com/office/drawing/2014/main" id="{A1B85CBB-79C9-4597-A997-9858620D7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9" y="2633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5" name="Oval 3320">
                <a:extLst>
                  <a:ext uri="{FF2B5EF4-FFF2-40B4-BE49-F238E27FC236}">
                    <a16:creationId xmlns:a16="http://schemas.microsoft.com/office/drawing/2014/main" id="{EBF62054-DB6A-430F-87B1-576BFD736F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9" y="267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6" name="Oval 3321">
                <a:extLst>
                  <a:ext uri="{FF2B5EF4-FFF2-40B4-BE49-F238E27FC236}">
                    <a16:creationId xmlns:a16="http://schemas.microsoft.com/office/drawing/2014/main" id="{425D27FC-7489-4530-80E6-C7C7F4EA8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3" y="271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7" name="Oval 3322">
                <a:extLst>
                  <a:ext uri="{FF2B5EF4-FFF2-40B4-BE49-F238E27FC236}">
                    <a16:creationId xmlns:a16="http://schemas.microsoft.com/office/drawing/2014/main" id="{3D6C4A4B-3E30-447C-9A77-A707A3087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3" y="275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8" name="Oval 3323">
                <a:extLst>
                  <a:ext uri="{FF2B5EF4-FFF2-40B4-BE49-F238E27FC236}">
                    <a16:creationId xmlns:a16="http://schemas.microsoft.com/office/drawing/2014/main" id="{0EE1ED9D-A555-410E-8C84-65E6F6BD0D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54" y="279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9" name="Oval 3324">
                <a:extLst>
                  <a:ext uri="{FF2B5EF4-FFF2-40B4-BE49-F238E27FC236}">
                    <a16:creationId xmlns:a16="http://schemas.microsoft.com/office/drawing/2014/main" id="{8A86A1F2-A336-4A98-8C4E-99D414DC5F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7" y="2840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0" name="Oval 3325">
                <a:extLst>
                  <a:ext uri="{FF2B5EF4-FFF2-40B4-BE49-F238E27FC236}">
                    <a16:creationId xmlns:a16="http://schemas.microsoft.com/office/drawing/2014/main" id="{39A979E3-F3E6-437A-A0A3-0EB5C1F07A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7" y="288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1" name="Oval 3326">
                <a:extLst>
                  <a:ext uri="{FF2B5EF4-FFF2-40B4-BE49-F238E27FC236}">
                    <a16:creationId xmlns:a16="http://schemas.microsoft.com/office/drawing/2014/main" id="{9A563E0A-3188-4084-AE6E-67AC657CBC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1" y="292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2" name="Oval 3327">
                <a:extLst>
                  <a:ext uri="{FF2B5EF4-FFF2-40B4-BE49-F238E27FC236}">
                    <a16:creationId xmlns:a16="http://schemas.microsoft.com/office/drawing/2014/main" id="{C7C25394-AE0A-47AF-832E-C22637881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1" y="296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3" name="Oval 3328">
                <a:extLst>
                  <a:ext uri="{FF2B5EF4-FFF2-40B4-BE49-F238E27FC236}">
                    <a16:creationId xmlns:a16="http://schemas.microsoft.com/office/drawing/2014/main" id="{5DBAFD58-C033-42BF-BFF6-837A2132F4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1" y="3000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4" name="Oval 3329">
                <a:extLst>
                  <a:ext uri="{FF2B5EF4-FFF2-40B4-BE49-F238E27FC236}">
                    <a16:creationId xmlns:a16="http://schemas.microsoft.com/office/drawing/2014/main" id="{BE294CD3-5498-479F-915D-F776E442F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5" y="304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5" name="Oval 3330">
                <a:extLst>
                  <a:ext uri="{FF2B5EF4-FFF2-40B4-BE49-F238E27FC236}">
                    <a16:creationId xmlns:a16="http://schemas.microsoft.com/office/drawing/2014/main" id="{AA767168-F98F-4AE3-A80F-3EAEFBC36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5" y="3080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6" name="Oval 3331">
                <a:extLst>
                  <a:ext uri="{FF2B5EF4-FFF2-40B4-BE49-F238E27FC236}">
                    <a16:creationId xmlns:a16="http://schemas.microsoft.com/office/drawing/2014/main" id="{DAFBAF1E-B96E-42C9-9A81-36D2AF38A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" y="3120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7" name="Oval 3332">
                <a:extLst>
                  <a:ext uri="{FF2B5EF4-FFF2-40B4-BE49-F238E27FC236}">
                    <a16:creationId xmlns:a16="http://schemas.microsoft.com/office/drawing/2014/main" id="{3E8D64E8-7269-4CAA-AE7C-D543F7368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9" y="316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8" name="Oval 3333">
                <a:extLst>
                  <a:ext uri="{FF2B5EF4-FFF2-40B4-BE49-F238E27FC236}">
                    <a16:creationId xmlns:a16="http://schemas.microsoft.com/office/drawing/2014/main" id="{30FE3C3E-9171-4CAF-9F32-DBC875558A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9" y="3207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9" name="Oval 3334">
                <a:extLst>
                  <a:ext uri="{FF2B5EF4-FFF2-40B4-BE49-F238E27FC236}">
                    <a16:creationId xmlns:a16="http://schemas.microsoft.com/office/drawing/2014/main" id="{8F50DD45-FA2A-4AC0-9C1F-B84BE9A6C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3" y="3247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0" name="Oval 3335">
                <a:extLst>
                  <a:ext uri="{FF2B5EF4-FFF2-40B4-BE49-F238E27FC236}">
                    <a16:creationId xmlns:a16="http://schemas.microsoft.com/office/drawing/2014/main" id="{9ACDAAEB-EAA1-46D2-827E-6E673B4C2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3" y="3287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1" name="Oval 3336">
                <a:extLst>
                  <a:ext uri="{FF2B5EF4-FFF2-40B4-BE49-F238E27FC236}">
                    <a16:creationId xmlns:a16="http://schemas.microsoft.com/office/drawing/2014/main" id="{349E04AE-0C89-4564-8D76-741FCD33E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7" y="3327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2" name="Oval 3337">
                <a:extLst>
                  <a:ext uri="{FF2B5EF4-FFF2-40B4-BE49-F238E27FC236}">
                    <a16:creationId xmlns:a16="http://schemas.microsoft.com/office/drawing/2014/main" id="{629A95C4-E126-4A85-817B-5034564D1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7" y="336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3" name="Oval 3338">
                <a:extLst>
                  <a:ext uri="{FF2B5EF4-FFF2-40B4-BE49-F238E27FC236}">
                    <a16:creationId xmlns:a16="http://schemas.microsoft.com/office/drawing/2014/main" id="{95954ABA-673B-46BC-8BD7-8846DEA26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7" y="3407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4" name="Oval 3339">
                <a:extLst>
                  <a:ext uri="{FF2B5EF4-FFF2-40B4-BE49-F238E27FC236}">
                    <a16:creationId xmlns:a16="http://schemas.microsoft.com/office/drawing/2014/main" id="{ED580D91-2C86-4E7D-B658-3D1FBEC4C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91" y="344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5" name="Oval 3340">
                <a:extLst>
                  <a:ext uri="{FF2B5EF4-FFF2-40B4-BE49-F238E27FC236}">
                    <a16:creationId xmlns:a16="http://schemas.microsoft.com/office/drawing/2014/main" id="{2C4E6D9A-C546-4800-9710-C96B3A5A69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1" y="3487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6" name="Oval 3341">
                <a:extLst>
                  <a:ext uri="{FF2B5EF4-FFF2-40B4-BE49-F238E27FC236}">
                    <a16:creationId xmlns:a16="http://schemas.microsoft.com/office/drawing/2014/main" id="{813EB786-13AF-4FB1-9FFD-948A45F69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3527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7" name="Oval 3342">
                <a:extLst>
                  <a:ext uri="{FF2B5EF4-FFF2-40B4-BE49-F238E27FC236}">
                    <a16:creationId xmlns:a16="http://schemas.microsoft.com/office/drawing/2014/main" id="{776D32BB-819C-4632-BFBE-8B8AC123F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" y="3567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8" name="Oval 3343">
                <a:extLst>
                  <a:ext uri="{FF2B5EF4-FFF2-40B4-BE49-F238E27FC236}">
                    <a16:creationId xmlns:a16="http://schemas.microsoft.com/office/drawing/2014/main" id="{BB044F29-06C5-446B-BB73-DC5627639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05" y="3607"/>
                <a:ext cx="53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9" name="Oval 3344">
                <a:extLst>
                  <a:ext uri="{FF2B5EF4-FFF2-40B4-BE49-F238E27FC236}">
                    <a16:creationId xmlns:a16="http://schemas.microsoft.com/office/drawing/2014/main" id="{FE79BC81-A566-4E53-90C2-5E0D54C8F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8" y="3648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0" name="Oval 3345">
                <a:extLst>
                  <a:ext uri="{FF2B5EF4-FFF2-40B4-BE49-F238E27FC236}">
                    <a16:creationId xmlns:a16="http://schemas.microsoft.com/office/drawing/2014/main" id="{2613A32A-AF19-4EEB-A4A0-962276976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9" y="369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1" name="Oval 3346">
                <a:extLst>
                  <a:ext uri="{FF2B5EF4-FFF2-40B4-BE49-F238E27FC236}">
                    <a16:creationId xmlns:a16="http://schemas.microsoft.com/office/drawing/2014/main" id="{4B5D0E6C-C455-4E26-86C7-2D654C53C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373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2" name="Oval 3347">
                <a:extLst>
                  <a:ext uri="{FF2B5EF4-FFF2-40B4-BE49-F238E27FC236}">
                    <a16:creationId xmlns:a16="http://schemas.microsoft.com/office/drawing/2014/main" id="{BF79F5FA-D487-4D2E-BF24-A7E49273B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2" y="377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3" name="Oval 3348">
                <a:extLst>
                  <a:ext uri="{FF2B5EF4-FFF2-40B4-BE49-F238E27FC236}">
                    <a16:creationId xmlns:a16="http://schemas.microsoft.com/office/drawing/2014/main" id="{E5760B0A-1ADE-4EDC-94C5-0A6ECBF38D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3814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4" name="Oval 3349">
                <a:extLst>
                  <a:ext uri="{FF2B5EF4-FFF2-40B4-BE49-F238E27FC236}">
                    <a16:creationId xmlns:a16="http://schemas.microsoft.com/office/drawing/2014/main" id="{611A6FC4-2A49-4CCF-BC1B-AFAF757FE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66" y="3854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5" name="Oval 3350">
                <a:extLst>
                  <a:ext uri="{FF2B5EF4-FFF2-40B4-BE49-F238E27FC236}">
                    <a16:creationId xmlns:a16="http://schemas.microsoft.com/office/drawing/2014/main" id="{29456ED9-1718-4E41-A162-C943C569A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6" y="3894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6" name="Oval 3351">
                <a:extLst>
                  <a:ext uri="{FF2B5EF4-FFF2-40B4-BE49-F238E27FC236}">
                    <a16:creationId xmlns:a16="http://schemas.microsoft.com/office/drawing/2014/main" id="{1594A426-146A-4DA3-B230-47B83507D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393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7" name="Oval 3352">
                <a:extLst>
                  <a:ext uri="{FF2B5EF4-FFF2-40B4-BE49-F238E27FC236}">
                    <a16:creationId xmlns:a16="http://schemas.microsoft.com/office/drawing/2014/main" id="{AA49CD6C-F713-4F7E-8D84-3C6FF6143C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0" y="397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8" name="Oval 3353">
                <a:extLst>
                  <a:ext uri="{FF2B5EF4-FFF2-40B4-BE49-F238E27FC236}">
                    <a16:creationId xmlns:a16="http://schemas.microsoft.com/office/drawing/2014/main" id="{B5735896-3C5C-4095-8429-9F0A9A885D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4014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9" name="Oval 3354">
                <a:extLst>
                  <a:ext uri="{FF2B5EF4-FFF2-40B4-BE49-F238E27FC236}">
                    <a16:creationId xmlns:a16="http://schemas.microsoft.com/office/drawing/2014/main" id="{8D6622D2-ABE8-44EF-9EA1-5ABD848735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4" y="4054"/>
                <a:ext cx="80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0" name="Oval 3355">
                <a:extLst>
                  <a:ext uri="{FF2B5EF4-FFF2-40B4-BE49-F238E27FC236}">
                    <a16:creationId xmlns:a16="http://schemas.microsoft.com/office/drawing/2014/main" id="{30C2BB2A-05FB-4AA8-BEBB-8B3FF4FD3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34" y="4094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1" name="Oval 3356">
                <a:extLst>
                  <a:ext uri="{FF2B5EF4-FFF2-40B4-BE49-F238E27FC236}">
                    <a16:creationId xmlns:a16="http://schemas.microsoft.com/office/drawing/2014/main" id="{66ED6AC9-AB57-49EA-9CDA-C3327BAD6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4135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2" name="Oval 3357">
                <a:extLst>
                  <a:ext uri="{FF2B5EF4-FFF2-40B4-BE49-F238E27FC236}">
                    <a16:creationId xmlns:a16="http://schemas.microsoft.com/office/drawing/2014/main" id="{9A10634F-1ACB-40EE-BDC8-C3EA67781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8" y="418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3" name="Oval 3358">
                <a:extLst>
                  <a:ext uri="{FF2B5EF4-FFF2-40B4-BE49-F238E27FC236}">
                    <a16:creationId xmlns:a16="http://schemas.microsoft.com/office/drawing/2014/main" id="{9763CF8D-DA3F-40D0-BA5E-9986B3233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8" y="422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4" name="Freeform 3359">
                <a:extLst>
                  <a:ext uri="{FF2B5EF4-FFF2-40B4-BE49-F238E27FC236}">
                    <a16:creationId xmlns:a16="http://schemas.microsoft.com/office/drawing/2014/main" id="{A3DA391F-5F92-4E35-9237-EEEDD5652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" y="4261"/>
                <a:ext cx="93" cy="87"/>
              </a:xfrm>
              <a:custGeom>
                <a:avLst/>
                <a:gdLst>
                  <a:gd name="T0" fmla="*/ 14 w 14"/>
                  <a:gd name="T1" fmla="*/ 7 h 13"/>
                  <a:gd name="T2" fmla="*/ 11 w 14"/>
                  <a:gd name="T3" fmla="*/ 1 h 13"/>
                  <a:gd name="T4" fmla="*/ 9 w 14"/>
                  <a:gd name="T5" fmla="*/ 0 h 13"/>
                  <a:gd name="T6" fmla="*/ 7 w 14"/>
                  <a:gd name="T7" fmla="*/ 0 h 13"/>
                  <a:gd name="T8" fmla="*/ 0 w 14"/>
                  <a:gd name="T9" fmla="*/ 7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7"/>
                    </a:moveTo>
                    <a:cubicBezTo>
                      <a:pt x="14" y="4"/>
                      <a:pt x="12" y="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3" y="8"/>
                      <a:pt x="14" y="7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5" name="Freeform 3360">
                <a:extLst>
                  <a:ext uri="{FF2B5EF4-FFF2-40B4-BE49-F238E27FC236}">
                    <a16:creationId xmlns:a16="http://schemas.microsoft.com/office/drawing/2014/main" id="{9A20CC34-621F-4EA4-B805-7B94FB8EA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2" y="4301"/>
                <a:ext cx="87" cy="94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1 h 14"/>
                  <a:gd name="T4" fmla="*/ 13 w 13"/>
                  <a:gd name="T5" fmla="*/ 8 h 14"/>
                  <a:gd name="T6" fmla="*/ 13 w 13"/>
                  <a:gd name="T7" fmla="*/ 7 h 14"/>
                  <a:gd name="T8" fmla="*/ 11 w 13"/>
                  <a:gd name="T9" fmla="*/ 2 h 14"/>
                  <a:gd name="T10" fmla="*/ 8 w 13"/>
                  <a:gd name="T11" fmla="*/ 0 h 14"/>
                  <a:gd name="T12" fmla="*/ 7 w 13"/>
                  <a:gd name="T13" fmla="*/ 0 h 14"/>
                  <a:gd name="T14" fmla="*/ 1 w 13"/>
                  <a:gd name="T15" fmla="*/ 3 h 14"/>
                  <a:gd name="T16" fmla="*/ 0 w 13"/>
                  <a:gd name="T17" fmla="*/ 4 h 14"/>
                  <a:gd name="T18" fmla="*/ 0 w 13"/>
                  <a:gd name="T19" fmla="*/ 7 h 14"/>
                  <a:gd name="T20" fmla="*/ 2 w 13"/>
                  <a:gd name="T21" fmla="*/ 12 h 14"/>
                  <a:gd name="T22" fmla="*/ 5 w 13"/>
                  <a:gd name="T23" fmla="*/ 13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1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0" y="1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2"/>
                      <a:pt x="4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6" name="Freeform 3361">
                <a:extLst>
                  <a:ext uri="{FF2B5EF4-FFF2-40B4-BE49-F238E27FC236}">
                    <a16:creationId xmlns:a16="http://schemas.microsoft.com/office/drawing/2014/main" id="{A841AB24-C489-414F-8D6E-AF361B206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4341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2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1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4" y="4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7" name="Freeform 3362">
                <a:extLst>
                  <a:ext uri="{FF2B5EF4-FFF2-40B4-BE49-F238E27FC236}">
                    <a16:creationId xmlns:a16="http://schemas.microsoft.com/office/drawing/2014/main" id="{B07A871C-21FB-493D-BADE-2BCF90D31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6" y="4381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6 w 14"/>
                  <a:gd name="T3" fmla="*/ 14 h 14"/>
                  <a:gd name="T4" fmla="*/ 7 w 14"/>
                  <a:gd name="T5" fmla="*/ 14 h 14"/>
                  <a:gd name="T6" fmla="*/ 12 w 14"/>
                  <a:gd name="T7" fmla="*/ 13 h 14"/>
                  <a:gd name="T8" fmla="*/ 14 w 14"/>
                  <a:gd name="T9" fmla="*/ 8 h 14"/>
                  <a:gd name="T10" fmla="*/ 14 w 14"/>
                  <a:gd name="T11" fmla="*/ 7 h 14"/>
                  <a:gd name="T12" fmla="*/ 12 w 14"/>
                  <a:gd name="T13" fmla="*/ 3 h 14"/>
                  <a:gd name="T14" fmla="*/ 8 w 14"/>
                  <a:gd name="T15" fmla="*/ 0 h 14"/>
                  <a:gd name="T16" fmla="*/ 7 w 14"/>
                  <a:gd name="T17" fmla="*/ 0 h 14"/>
                  <a:gd name="T18" fmla="*/ 2 w 14"/>
                  <a:gd name="T19" fmla="*/ 2 h 14"/>
                  <a:gd name="T20" fmla="*/ 0 w 14"/>
                  <a:gd name="T21" fmla="*/ 6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4" y="4"/>
                      <a:pt x="12" y="3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8" name="Freeform 3363">
                <a:extLst>
                  <a:ext uri="{FF2B5EF4-FFF2-40B4-BE49-F238E27FC236}">
                    <a16:creationId xmlns:a16="http://schemas.microsoft.com/office/drawing/2014/main" id="{85F42F08-A5E1-42CD-A694-9ADDAB5E7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421"/>
                <a:ext cx="101" cy="100"/>
              </a:xfrm>
              <a:custGeom>
                <a:avLst/>
                <a:gdLst>
                  <a:gd name="T0" fmla="*/ 2 w 15"/>
                  <a:gd name="T1" fmla="*/ 12 h 15"/>
                  <a:gd name="T2" fmla="*/ 7 w 15"/>
                  <a:gd name="T3" fmla="*/ 15 h 15"/>
                  <a:gd name="T4" fmla="*/ 8 w 15"/>
                  <a:gd name="T5" fmla="*/ 15 h 15"/>
                  <a:gd name="T6" fmla="*/ 12 w 15"/>
                  <a:gd name="T7" fmla="*/ 13 h 15"/>
                  <a:gd name="T8" fmla="*/ 15 w 15"/>
                  <a:gd name="T9" fmla="*/ 8 h 15"/>
                  <a:gd name="T10" fmla="*/ 15 w 15"/>
                  <a:gd name="T11" fmla="*/ 8 h 15"/>
                  <a:gd name="T12" fmla="*/ 14 w 15"/>
                  <a:gd name="T13" fmla="*/ 3 h 15"/>
                  <a:gd name="T14" fmla="*/ 8 w 15"/>
                  <a:gd name="T15" fmla="*/ 0 h 15"/>
                  <a:gd name="T16" fmla="*/ 8 w 15"/>
                  <a:gd name="T17" fmla="*/ 0 h 15"/>
                  <a:gd name="T18" fmla="*/ 3 w 15"/>
                  <a:gd name="T19" fmla="*/ 2 h 15"/>
                  <a:gd name="T20" fmla="*/ 1 w 15"/>
                  <a:gd name="T21" fmla="*/ 7 h 15"/>
                  <a:gd name="T22" fmla="*/ 0 w 15"/>
                  <a:gd name="T23" fmla="*/ 8 h 15"/>
                  <a:gd name="T24" fmla="*/ 2 w 15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2" y="12"/>
                    </a:move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4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9" name="Freeform 3364">
                <a:extLst>
                  <a:ext uri="{FF2B5EF4-FFF2-40B4-BE49-F238E27FC236}">
                    <a16:creationId xmlns:a16="http://schemas.microsoft.com/office/drawing/2014/main" id="{925651DE-2FC1-4D8D-A222-95D3535EE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30" y="4461"/>
                <a:ext cx="100" cy="100"/>
              </a:xfrm>
              <a:custGeom>
                <a:avLst/>
                <a:gdLst>
                  <a:gd name="T0" fmla="*/ 8 w 15"/>
                  <a:gd name="T1" fmla="*/ 0 h 15"/>
                  <a:gd name="T2" fmla="*/ 8 w 15"/>
                  <a:gd name="T3" fmla="*/ 0 h 15"/>
                  <a:gd name="T4" fmla="*/ 3 w 15"/>
                  <a:gd name="T5" fmla="*/ 2 h 15"/>
                  <a:gd name="T6" fmla="*/ 0 w 15"/>
                  <a:gd name="T7" fmla="*/ 7 h 15"/>
                  <a:gd name="T8" fmla="*/ 0 w 15"/>
                  <a:gd name="T9" fmla="*/ 8 h 15"/>
                  <a:gd name="T10" fmla="*/ 2 w 15"/>
                  <a:gd name="T11" fmla="*/ 12 h 15"/>
                  <a:gd name="T12" fmla="*/ 7 w 15"/>
                  <a:gd name="T13" fmla="*/ 15 h 15"/>
                  <a:gd name="T14" fmla="*/ 8 w 15"/>
                  <a:gd name="T15" fmla="*/ 15 h 15"/>
                  <a:gd name="T16" fmla="*/ 12 w 15"/>
                  <a:gd name="T17" fmla="*/ 14 h 15"/>
                  <a:gd name="T18" fmla="*/ 15 w 15"/>
                  <a:gd name="T19" fmla="*/ 8 h 15"/>
                  <a:gd name="T20" fmla="*/ 14 w 15"/>
                  <a:gd name="T21" fmla="*/ 4 h 15"/>
                  <a:gd name="T22" fmla="*/ 8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9" y="15"/>
                      <a:pt x="10" y="15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2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0" name="Freeform 3365">
                <a:extLst>
                  <a:ext uri="{FF2B5EF4-FFF2-40B4-BE49-F238E27FC236}">
                    <a16:creationId xmlns:a16="http://schemas.microsoft.com/office/drawing/2014/main" id="{18B2B206-F01E-494F-A479-43A24492C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0" y="4501"/>
                <a:ext cx="100" cy="107"/>
              </a:xfrm>
              <a:custGeom>
                <a:avLst/>
                <a:gdLst>
                  <a:gd name="T0" fmla="*/ 11 w 15"/>
                  <a:gd name="T1" fmla="*/ 14 h 16"/>
                  <a:gd name="T2" fmla="*/ 15 w 15"/>
                  <a:gd name="T3" fmla="*/ 8 h 16"/>
                  <a:gd name="T4" fmla="*/ 14 w 15"/>
                  <a:gd name="T5" fmla="*/ 4 h 16"/>
                  <a:gd name="T6" fmla="*/ 7 w 15"/>
                  <a:gd name="T7" fmla="*/ 0 h 16"/>
                  <a:gd name="T8" fmla="*/ 7 w 15"/>
                  <a:gd name="T9" fmla="*/ 0 h 16"/>
                  <a:gd name="T10" fmla="*/ 3 w 15"/>
                  <a:gd name="T11" fmla="*/ 2 h 16"/>
                  <a:gd name="T12" fmla="*/ 0 w 15"/>
                  <a:gd name="T13" fmla="*/ 8 h 16"/>
                  <a:gd name="T14" fmla="*/ 1 w 15"/>
                  <a:gd name="T15" fmla="*/ 12 h 16"/>
                  <a:gd name="T16" fmla="*/ 1 w 15"/>
                  <a:gd name="T17" fmla="*/ 12 h 16"/>
                  <a:gd name="T18" fmla="*/ 7 w 15"/>
                  <a:gd name="T19" fmla="*/ 16 h 16"/>
                  <a:gd name="T20" fmla="*/ 11 w 15"/>
                  <a:gd name="T21" fmla="*/ 15 h 16"/>
                  <a:gd name="T22" fmla="*/ 11 w 15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1" y="14"/>
                    </a:move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4"/>
                      <a:pt x="7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1" name="Freeform 3366">
                <a:extLst>
                  <a:ext uri="{FF2B5EF4-FFF2-40B4-BE49-F238E27FC236}">
                    <a16:creationId xmlns:a16="http://schemas.microsoft.com/office/drawing/2014/main" id="{D4E68CC5-0E57-4F1F-A2B6-AD85444B9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4541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8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2 h 16"/>
                  <a:gd name="T14" fmla="*/ 8 w 16"/>
                  <a:gd name="T15" fmla="*/ 16 h 16"/>
                  <a:gd name="T16" fmla="*/ 12 w 16"/>
                  <a:gd name="T17" fmla="*/ 15 h 16"/>
                  <a:gd name="T18" fmla="*/ 12 w 16"/>
                  <a:gd name="T19" fmla="*/ 15 h 16"/>
                  <a:gd name="T20" fmla="*/ 16 w 16"/>
                  <a:gd name="T21" fmla="*/ 8 h 16"/>
                  <a:gd name="T22" fmla="*/ 15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4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5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2" name="Freeform 3367">
                <a:extLst>
                  <a:ext uri="{FF2B5EF4-FFF2-40B4-BE49-F238E27FC236}">
                    <a16:creationId xmlns:a16="http://schemas.microsoft.com/office/drawing/2014/main" id="{EE8D7325-E1CC-4153-A830-149C5F624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4588"/>
                <a:ext cx="107" cy="100"/>
              </a:xfrm>
              <a:custGeom>
                <a:avLst/>
                <a:gdLst>
                  <a:gd name="T0" fmla="*/ 11 w 16"/>
                  <a:gd name="T1" fmla="*/ 14 h 15"/>
                  <a:gd name="T2" fmla="*/ 16 w 16"/>
                  <a:gd name="T3" fmla="*/ 7 h 15"/>
                  <a:gd name="T4" fmla="*/ 15 w 16"/>
                  <a:gd name="T5" fmla="*/ 4 h 15"/>
                  <a:gd name="T6" fmla="*/ 8 w 16"/>
                  <a:gd name="T7" fmla="*/ 0 h 15"/>
                  <a:gd name="T8" fmla="*/ 7 w 16"/>
                  <a:gd name="T9" fmla="*/ 0 h 15"/>
                  <a:gd name="T10" fmla="*/ 4 w 16"/>
                  <a:gd name="T11" fmla="*/ 1 h 15"/>
                  <a:gd name="T12" fmla="*/ 0 w 16"/>
                  <a:gd name="T13" fmla="*/ 8 h 15"/>
                  <a:gd name="T14" fmla="*/ 0 w 16"/>
                  <a:gd name="T15" fmla="*/ 8 h 15"/>
                  <a:gd name="T16" fmla="*/ 1 w 16"/>
                  <a:gd name="T17" fmla="*/ 11 h 15"/>
                  <a:gd name="T18" fmla="*/ 2 w 16"/>
                  <a:gd name="T19" fmla="*/ 11 h 15"/>
                  <a:gd name="T20" fmla="*/ 8 w 16"/>
                  <a:gd name="T21" fmla="*/ 15 h 15"/>
                  <a:gd name="T22" fmla="*/ 12 w 16"/>
                  <a:gd name="T23" fmla="*/ 14 h 15"/>
                  <a:gd name="T24" fmla="*/ 11 w 16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1" y="14"/>
                    </a:moveTo>
                    <a:cubicBezTo>
                      <a:pt x="11" y="11"/>
                      <a:pt x="13" y="8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5" y="11"/>
                      <a:pt x="7" y="13"/>
                      <a:pt x="8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3" name="Freeform 3368">
                <a:extLst>
                  <a:ext uri="{FF2B5EF4-FFF2-40B4-BE49-F238E27FC236}">
                    <a16:creationId xmlns:a16="http://schemas.microsoft.com/office/drawing/2014/main" id="{22D1C266-863F-4F94-A261-D93D52A93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37" y="4628"/>
                <a:ext cx="114" cy="107"/>
              </a:xfrm>
              <a:custGeom>
                <a:avLst/>
                <a:gdLst>
                  <a:gd name="T0" fmla="*/ 9 w 17"/>
                  <a:gd name="T1" fmla="*/ 0 h 16"/>
                  <a:gd name="T2" fmla="*/ 8 w 17"/>
                  <a:gd name="T3" fmla="*/ 0 h 16"/>
                  <a:gd name="T4" fmla="*/ 5 w 17"/>
                  <a:gd name="T5" fmla="*/ 1 h 16"/>
                  <a:gd name="T6" fmla="*/ 0 w 17"/>
                  <a:gd name="T7" fmla="*/ 8 h 16"/>
                  <a:gd name="T8" fmla="*/ 1 w 17"/>
                  <a:gd name="T9" fmla="*/ 8 h 16"/>
                  <a:gd name="T10" fmla="*/ 2 w 17"/>
                  <a:gd name="T11" fmla="*/ 12 h 16"/>
                  <a:gd name="T12" fmla="*/ 2 w 17"/>
                  <a:gd name="T13" fmla="*/ 11 h 16"/>
                  <a:gd name="T14" fmla="*/ 9 w 17"/>
                  <a:gd name="T15" fmla="*/ 16 h 16"/>
                  <a:gd name="T16" fmla="*/ 12 w 17"/>
                  <a:gd name="T17" fmla="*/ 15 h 16"/>
                  <a:gd name="T18" fmla="*/ 12 w 17"/>
                  <a:gd name="T19" fmla="*/ 14 h 16"/>
                  <a:gd name="T20" fmla="*/ 17 w 17"/>
                  <a:gd name="T21" fmla="*/ 7 h 16"/>
                  <a:gd name="T22" fmla="*/ 16 w 17"/>
                  <a:gd name="T23" fmla="*/ 4 h 16"/>
                  <a:gd name="T24" fmla="*/ 9 w 17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1"/>
                      <a:pt x="14" y="8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4" name="Freeform 3369">
                <a:extLst>
                  <a:ext uri="{FF2B5EF4-FFF2-40B4-BE49-F238E27FC236}">
                    <a16:creationId xmlns:a16="http://schemas.microsoft.com/office/drawing/2014/main" id="{0DA4446C-32BD-4B7D-BD37-066F1D0E9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7" y="4668"/>
                <a:ext cx="107" cy="107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5 w 16"/>
                  <a:gd name="T5" fmla="*/ 1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2 w 16"/>
                  <a:gd name="T13" fmla="*/ 11 h 16"/>
                  <a:gd name="T14" fmla="*/ 9 w 16"/>
                  <a:gd name="T15" fmla="*/ 16 h 16"/>
                  <a:gd name="T16" fmla="*/ 12 w 16"/>
                  <a:gd name="T17" fmla="*/ 15 h 16"/>
                  <a:gd name="T18" fmla="*/ 12 w 16"/>
                  <a:gd name="T19" fmla="*/ 14 h 16"/>
                  <a:gd name="T20" fmla="*/ 16 w 16"/>
                  <a:gd name="T21" fmla="*/ 7 h 16"/>
                  <a:gd name="T22" fmla="*/ 16 w 16"/>
                  <a:gd name="T23" fmla="*/ 4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5" y="11"/>
                      <a:pt x="8" y="13"/>
                      <a:pt x="9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1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5" name="Freeform 3370">
                <a:extLst>
                  <a:ext uri="{FF2B5EF4-FFF2-40B4-BE49-F238E27FC236}">
                    <a16:creationId xmlns:a16="http://schemas.microsoft.com/office/drawing/2014/main" id="{6FD6E995-5395-4387-A7AD-E64CC0B88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" y="4708"/>
                <a:ext cx="33" cy="80"/>
              </a:xfrm>
              <a:custGeom>
                <a:avLst/>
                <a:gdLst>
                  <a:gd name="T0" fmla="*/ 4 w 5"/>
                  <a:gd name="T1" fmla="*/ 1 h 12"/>
                  <a:gd name="T2" fmla="*/ 0 w 5"/>
                  <a:gd name="T3" fmla="*/ 8 h 12"/>
                  <a:gd name="T4" fmla="*/ 0 w 5"/>
                  <a:gd name="T5" fmla="*/ 9 h 12"/>
                  <a:gd name="T6" fmla="*/ 0 w 5"/>
                  <a:gd name="T7" fmla="*/ 12 h 12"/>
                  <a:gd name="T8" fmla="*/ 2 w 5"/>
                  <a:gd name="T9" fmla="*/ 12 h 12"/>
                  <a:gd name="T10" fmla="*/ 5 w 5"/>
                  <a:gd name="T11" fmla="*/ 12 h 12"/>
                  <a:gd name="T12" fmla="*/ 5 w 5"/>
                  <a:gd name="T13" fmla="*/ 0 h 12"/>
                  <a:gd name="T14" fmla="*/ 4 w 5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5" y="1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6" name="Oval 3371">
                <a:extLst>
                  <a:ext uri="{FF2B5EF4-FFF2-40B4-BE49-F238E27FC236}">
                    <a16:creationId xmlns:a16="http://schemas.microsoft.com/office/drawing/2014/main" id="{A4858F43-A1D9-43AF-BE5A-182FDD9732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9" y="267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7" name="Oval 3372">
                <a:extLst>
                  <a:ext uri="{FF2B5EF4-FFF2-40B4-BE49-F238E27FC236}">
                    <a16:creationId xmlns:a16="http://schemas.microsoft.com/office/drawing/2014/main" id="{A0B50947-6C2D-41FD-AC3E-122D26B43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9" y="271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8" name="Oval 3373">
                <a:extLst>
                  <a:ext uri="{FF2B5EF4-FFF2-40B4-BE49-F238E27FC236}">
                    <a16:creationId xmlns:a16="http://schemas.microsoft.com/office/drawing/2014/main" id="{F1F9AB6B-3B33-4F26-9A24-5190E70B03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9" y="275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9" name="Oval 3374">
                <a:extLst>
                  <a:ext uri="{FF2B5EF4-FFF2-40B4-BE49-F238E27FC236}">
                    <a16:creationId xmlns:a16="http://schemas.microsoft.com/office/drawing/2014/main" id="{DBE5A405-7361-4258-9797-7634721E1D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3" y="2794"/>
                <a:ext cx="13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0" name="Oval 3375">
                <a:extLst>
                  <a:ext uri="{FF2B5EF4-FFF2-40B4-BE49-F238E27FC236}">
                    <a16:creationId xmlns:a16="http://schemas.microsoft.com/office/drawing/2014/main" id="{A79C5ADA-84A8-4C6A-9839-26E9FC408F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33" y="2834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1" name="Oval 3376">
                <a:extLst>
                  <a:ext uri="{FF2B5EF4-FFF2-40B4-BE49-F238E27FC236}">
                    <a16:creationId xmlns:a16="http://schemas.microsoft.com/office/drawing/2014/main" id="{674ABFED-486F-4173-8701-973751752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7" y="287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2" name="Oval 3377">
                <a:extLst>
                  <a:ext uri="{FF2B5EF4-FFF2-40B4-BE49-F238E27FC236}">
                    <a16:creationId xmlns:a16="http://schemas.microsoft.com/office/drawing/2014/main" id="{3924612D-4D00-4DBA-BD58-51C705BFA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7" y="291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3" name="Oval 3378">
                <a:extLst>
                  <a:ext uri="{FF2B5EF4-FFF2-40B4-BE49-F238E27FC236}">
                    <a16:creationId xmlns:a16="http://schemas.microsoft.com/office/drawing/2014/main" id="{CE92517F-C8F7-4EB0-83E2-5947F0694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7" y="2960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4" name="Oval 3379">
                <a:extLst>
                  <a:ext uri="{FF2B5EF4-FFF2-40B4-BE49-F238E27FC236}">
                    <a16:creationId xmlns:a16="http://schemas.microsoft.com/office/drawing/2014/main" id="{BB5DBD13-BF98-4887-A810-3AD3857B3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1" y="300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5" name="Oval 3380">
                <a:extLst>
                  <a:ext uri="{FF2B5EF4-FFF2-40B4-BE49-F238E27FC236}">
                    <a16:creationId xmlns:a16="http://schemas.microsoft.com/office/drawing/2014/main" id="{398A51FC-643C-4FBA-83E4-665D3A8B7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1" y="304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6" name="Oval 3381">
                <a:extLst>
                  <a:ext uri="{FF2B5EF4-FFF2-40B4-BE49-F238E27FC236}">
                    <a16:creationId xmlns:a16="http://schemas.microsoft.com/office/drawing/2014/main" id="{72444D92-8E95-489B-8B24-222764C47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3080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7" name="Oval 3382">
                <a:extLst>
                  <a:ext uri="{FF2B5EF4-FFF2-40B4-BE49-F238E27FC236}">
                    <a16:creationId xmlns:a16="http://schemas.microsoft.com/office/drawing/2014/main" id="{48C3850A-64C2-41FC-8F91-96FD0B131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75" y="3120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8" name="Oval 3383">
                <a:extLst>
                  <a:ext uri="{FF2B5EF4-FFF2-40B4-BE49-F238E27FC236}">
                    <a16:creationId xmlns:a16="http://schemas.microsoft.com/office/drawing/2014/main" id="{2A082534-EB0D-4D6F-8053-5076430A33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5" y="316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9" name="Oval 3384">
                <a:extLst>
                  <a:ext uri="{FF2B5EF4-FFF2-40B4-BE49-F238E27FC236}">
                    <a16:creationId xmlns:a16="http://schemas.microsoft.com/office/drawing/2014/main" id="{E2A3E789-7B31-402C-BB03-E99BCAFC7A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9" y="320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0" name="Oval 3385">
                <a:extLst>
                  <a:ext uri="{FF2B5EF4-FFF2-40B4-BE49-F238E27FC236}">
                    <a16:creationId xmlns:a16="http://schemas.microsoft.com/office/drawing/2014/main" id="{5A515B38-857A-45BC-8F67-06BD67B30B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9" y="324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1" name="Oval 3386">
                <a:extLst>
                  <a:ext uri="{FF2B5EF4-FFF2-40B4-BE49-F238E27FC236}">
                    <a16:creationId xmlns:a16="http://schemas.microsoft.com/office/drawing/2014/main" id="{6FB04413-D15B-486C-93FD-4B93BF41E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2" y="3281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2" name="Oval 3387">
                <a:extLst>
                  <a:ext uri="{FF2B5EF4-FFF2-40B4-BE49-F238E27FC236}">
                    <a16:creationId xmlns:a16="http://schemas.microsoft.com/office/drawing/2014/main" id="{932DFBB1-3F67-4441-ACC0-A27BE719D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3" y="332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3" name="Oval 3388">
                <a:extLst>
                  <a:ext uri="{FF2B5EF4-FFF2-40B4-BE49-F238E27FC236}">
                    <a16:creationId xmlns:a16="http://schemas.microsoft.com/office/drawing/2014/main" id="{5EBA51F1-C9C3-4994-BA63-14745CDAA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43" y="336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4" name="Oval 3389">
                <a:extLst>
                  <a:ext uri="{FF2B5EF4-FFF2-40B4-BE49-F238E27FC236}">
                    <a16:creationId xmlns:a16="http://schemas.microsoft.com/office/drawing/2014/main" id="{FA1AD138-CEA8-4265-98C2-BD991305E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6" y="3401"/>
                <a:ext cx="41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5" name="Oval 3390">
                <a:extLst>
                  <a:ext uri="{FF2B5EF4-FFF2-40B4-BE49-F238E27FC236}">
                    <a16:creationId xmlns:a16="http://schemas.microsoft.com/office/drawing/2014/main" id="{307571B2-AAC1-4D4B-89CE-749F1F2CC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7" y="3447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6" name="Oval 3391">
                <a:extLst>
                  <a:ext uri="{FF2B5EF4-FFF2-40B4-BE49-F238E27FC236}">
                    <a16:creationId xmlns:a16="http://schemas.microsoft.com/office/drawing/2014/main" id="{D9D49521-B6BD-41E0-9D8E-C0EDCB3E00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0" y="348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7" name="Oval 3392">
                <a:extLst>
                  <a:ext uri="{FF2B5EF4-FFF2-40B4-BE49-F238E27FC236}">
                    <a16:creationId xmlns:a16="http://schemas.microsoft.com/office/drawing/2014/main" id="{95F5196E-C5E4-4E26-B012-8532003B9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0" y="352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8" name="Oval 3393">
                <a:extLst>
                  <a:ext uri="{FF2B5EF4-FFF2-40B4-BE49-F238E27FC236}">
                    <a16:creationId xmlns:a16="http://schemas.microsoft.com/office/drawing/2014/main" id="{42462FE9-9988-4D59-843B-2CF814E8C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1" y="3567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9" name="Oval 3394">
                <a:extLst>
                  <a:ext uri="{FF2B5EF4-FFF2-40B4-BE49-F238E27FC236}">
                    <a16:creationId xmlns:a16="http://schemas.microsoft.com/office/drawing/2014/main" id="{24F94E24-17D3-4B02-B1B1-B3A217E17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4" y="3607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0" name="Oval 3395">
                <a:extLst>
                  <a:ext uri="{FF2B5EF4-FFF2-40B4-BE49-F238E27FC236}">
                    <a16:creationId xmlns:a16="http://schemas.microsoft.com/office/drawing/2014/main" id="{AB0EE97E-994B-439C-89DF-FBF7068A0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84" y="364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1" name="Oval 3396">
                <a:extLst>
                  <a:ext uri="{FF2B5EF4-FFF2-40B4-BE49-F238E27FC236}">
                    <a16:creationId xmlns:a16="http://schemas.microsoft.com/office/drawing/2014/main" id="{6CBF6D77-0D13-4B70-8F1B-D5702ADAE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368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2" name="Oval 3397">
                <a:extLst>
                  <a:ext uri="{FF2B5EF4-FFF2-40B4-BE49-F238E27FC236}">
                    <a16:creationId xmlns:a16="http://schemas.microsoft.com/office/drawing/2014/main" id="{A812866D-F336-4861-B5D3-4FC738A62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8" y="372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3" name="Oval 3398">
                <a:extLst>
                  <a:ext uri="{FF2B5EF4-FFF2-40B4-BE49-F238E27FC236}">
                    <a16:creationId xmlns:a16="http://schemas.microsoft.com/office/drawing/2014/main" id="{7C71139A-6080-4DF5-99F6-29DBB14D8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376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4" name="Oval 3399">
                <a:extLst>
                  <a:ext uri="{FF2B5EF4-FFF2-40B4-BE49-F238E27FC236}">
                    <a16:creationId xmlns:a16="http://schemas.microsoft.com/office/drawing/2014/main" id="{FDBBC225-3A16-4604-8AAC-A9272878C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2" y="381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" name="Oval 3400">
                <a:extLst>
                  <a:ext uri="{FF2B5EF4-FFF2-40B4-BE49-F238E27FC236}">
                    <a16:creationId xmlns:a16="http://schemas.microsoft.com/office/drawing/2014/main" id="{58B4070C-1325-422B-A72B-6418FDE7B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72" y="3854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" name="Oval 3401">
                <a:extLst>
                  <a:ext uri="{FF2B5EF4-FFF2-40B4-BE49-F238E27FC236}">
                    <a16:creationId xmlns:a16="http://schemas.microsoft.com/office/drawing/2014/main" id="{E687629A-5793-4979-B24C-57F9EB15A3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3894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" name="Oval 3402">
                <a:extLst>
                  <a:ext uri="{FF2B5EF4-FFF2-40B4-BE49-F238E27FC236}">
                    <a16:creationId xmlns:a16="http://schemas.microsoft.com/office/drawing/2014/main" id="{C145CAA1-6434-41BF-93DA-922784748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" y="393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" name="Oval 3403">
                <a:extLst>
                  <a:ext uri="{FF2B5EF4-FFF2-40B4-BE49-F238E27FC236}">
                    <a16:creationId xmlns:a16="http://schemas.microsoft.com/office/drawing/2014/main" id="{AA489922-5DB7-4794-AEA0-133C658D4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6" y="3974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" name="Oval 3404">
                <a:extLst>
                  <a:ext uri="{FF2B5EF4-FFF2-40B4-BE49-F238E27FC236}">
                    <a16:creationId xmlns:a16="http://schemas.microsoft.com/office/drawing/2014/main" id="{F6BD8A7F-8970-433D-99CD-61945AC29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0" y="4014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" name="Oval 3405">
                <a:extLst>
                  <a:ext uri="{FF2B5EF4-FFF2-40B4-BE49-F238E27FC236}">
                    <a16:creationId xmlns:a16="http://schemas.microsoft.com/office/drawing/2014/main" id="{03B91DC3-3F4B-4758-AF28-79397B209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0" y="4054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" name="Oval 3406">
                <a:extLst>
                  <a:ext uri="{FF2B5EF4-FFF2-40B4-BE49-F238E27FC236}">
                    <a16:creationId xmlns:a16="http://schemas.microsoft.com/office/drawing/2014/main" id="{87A5B94E-B09C-477D-837A-49D5DF3171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4" y="4094"/>
                <a:ext cx="80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" name="Oval 3407">
                <a:extLst>
                  <a:ext uri="{FF2B5EF4-FFF2-40B4-BE49-F238E27FC236}">
                    <a16:creationId xmlns:a16="http://schemas.microsoft.com/office/drawing/2014/main" id="{A34992B0-FC78-42BC-BE2D-9780AE40D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4" y="413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" name="Oval 3408">
                <a:extLst>
                  <a:ext uri="{FF2B5EF4-FFF2-40B4-BE49-F238E27FC236}">
                    <a16:creationId xmlns:a16="http://schemas.microsoft.com/office/drawing/2014/main" id="{351458FD-C216-46F0-8BD3-0292BBE06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4" y="4175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4" name="Oval 3409">
                <a:extLst>
                  <a:ext uri="{FF2B5EF4-FFF2-40B4-BE49-F238E27FC236}">
                    <a16:creationId xmlns:a16="http://schemas.microsoft.com/office/drawing/2014/main" id="{75C24620-C1BD-4080-8966-03974D164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8" y="4215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5" name="Oval 3410">
                <a:extLst>
                  <a:ext uri="{FF2B5EF4-FFF2-40B4-BE49-F238E27FC236}">
                    <a16:creationId xmlns:a16="http://schemas.microsoft.com/office/drawing/2014/main" id="{B75A991A-3411-4D71-8625-E0DA8F5DE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8" y="4255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" name="Oval 3411">
                <a:extLst>
                  <a:ext uri="{FF2B5EF4-FFF2-40B4-BE49-F238E27FC236}">
                    <a16:creationId xmlns:a16="http://schemas.microsoft.com/office/drawing/2014/main" id="{8A9BAD3E-5A58-405C-A088-3FB59D4A7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430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7" name="Freeform 3412">
                <a:extLst>
                  <a:ext uri="{FF2B5EF4-FFF2-40B4-BE49-F238E27FC236}">
                    <a16:creationId xmlns:a16="http://schemas.microsoft.com/office/drawing/2014/main" id="{BF6A0BE6-8B41-4147-A601-B031DF9C8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2" y="4341"/>
                <a:ext cx="87" cy="87"/>
              </a:xfrm>
              <a:custGeom>
                <a:avLst/>
                <a:gdLst>
                  <a:gd name="T0" fmla="*/ 13 w 13"/>
                  <a:gd name="T1" fmla="*/ 6 h 13"/>
                  <a:gd name="T2" fmla="*/ 7 w 13"/>
                  <a:gd name="T3" fmla="*/ 0 h 13"/>
                  <a:gd name="T4" fmla="*/ 0 w 13"/>
                  <a:gd name="T5" fmla="*/ 6 h 13"/>
                  <a:gd name="T6" fmla="*/ 7 w 13"/>
                  <a:gd name="T7" fmla="*/ 13 h 13"/>
                  <a:gd name="T8" fmla="*/ 12 w 13"/>
                  <a:gd name="T9" fmla="*/ 10 h 13"/>
                  <a:gd name="T10" fmla="*/ 13 w 13"/>
                  <a:gd name="T11" fmla="*/ 9 h 13"/>
                  <a:gd name="T12" fmla="*/ 13 w 13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3" y="6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8"/>
                      <a:pt x="13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8" name="Freeform 3413">
                <a:extLst>
                  <a:ext uri="{FF2B5EF4-FFF2-40B4-BE49-F238E27FC236}">
                    <a16:creationId xmlns:a16="http://schemas.microsoft.com/office/drawing/2014/main" id="{31B12B15-E93A-42CC-B76A-057389B43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4381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4 w 14"/>
                  <a:gd name="T5" fmla="*/ 8 h 13"/>
                  <a:gd name="T6" fmla="*/ 14 w 14"/>
                  <a:gd name="T7" fmla="*/ 7 h 13"/>
                  <a:gd name="T8" fmla="*/ 12 w 14"/>
                  <a:gd name="T9" fmla="*/ 1 h 13"/>
                  <a:gd name="T10" fmla="*/ 9 w 14"/>
                  <a:gd name="T11" fmla="*/ 0 h 13"/>
                  <a:gd name="T12" fmla="*/ 7 w 14"/>
                  <a:gd name="T13" fmla="*/ 0 h 13"/>
                  <a:gd name="T14" fmla="*/ 2 w 14"/>
                  <a:gd name="T15" fmla="*/ 3 h 13"/>
                  <a:gd name="T16" fmla="*/ 1 w 14"/>
                  <a:gd name="T17" fmla="*/ 4 h 13"/>
                  <a:gd name="T18" fmla="*/ 0 w 14"/>
                  <a:gd name="T19" fmla="*/ 7 h 13"/>
                  <a:gd name="T20" fmla="*/ 4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3"/>
                      <a:pt x="12" y="11"/>
                    </a:cubicBezTo>
                    <a:cubicBezTo>
                      <a:pt x="13" y="10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4"/>
                      <a:pt x="13" y="3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4" y="12"/>
                      <a:pt x="4" y="13"/>
                      <a:pt x="5" y="13"/>
                    </a:cubicBezTo>
                    <a:cubicBezTo>
                      <a:pt x="6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6" name="Group 3615">
              <a:extLst>
                <a:ext uri="{FF2B5EF4-FFF2-40B4-BE49-F238E27FC236}">
                  <a16:creationId xmlns:a16="http://schemas.microsoft.com/office/drawing/2014/main" id="{045B2F51-1E4C-4718-A7AB-6BE2D6698C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47801" y="4435475"/>
              <a:ext cx="6538913" cy="3219450"/>
              <a:chOff x="8912" y="2794"/>
              <a:chExt cx="4119" cy="2028"/>
            </a:xfrm>
            <a:grpFill/>
          </p:grpSpPr>
          <p:sp>
            <p:nvSpPr>
              <p:cNvPr id="2789" name="Freeform 3415">
                <a:extLst>
                  <a:ext uri="{FF2B5EF4-FFF2-40B4-BE49-F238E27FC236}">
                    <a16:creationId xmlns:a16="http://schemas.microsoft.com/office/drawing/2014/main" id="{B2BBB6C9-DDB5-4FD8-A406-F478134E6B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56" y="4421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5 h 14"/>
                  <a:gd name="T16" fmla="*/ 0 w 14"/>
                  <a:gd name="T17" fmla="*/ 7 h 14"/>
                  <a:gd name="T18" fmla="*/ 2 w 14"/>
                  <a:gd name="T19" fmla="*/ 12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0" name="Freeform 3416">
                <a:extLst>
                  <a:ext uri="{FF2B5EF4-FFF2-40B4-BE49-F238E27FC236}">
                    <a16:creationId xmlns:a16="http://schemas.microsoft.com/office/drawing/2014/main" id="{53871D8E-B9D3-4097-BE0B-185B1914F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6" y="4461"/>
                <a:ext cx="93" cy="94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0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1" name="Freeform 3417">
                <a:extLst>
                  <a:ext uri="{FF2B5EF4-FFF2-40B4-BE49-F238E27FC236}">
                    <a16:creationId xmlns:a16="http://schemas.microsoft.com/office/drawing/2014/main" id="{BDD01CD6-B87A-41A4-B46F-029C15F4E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4501"/>
                <a:ext cx="101" cy="94"/>
              </a:xfrm>
              <a:custGeom>
                <a:avLst/>
                <a:gdLst>
                  <a:gd name="T0" fmla="*/ 12 w 15"/>
                  <a:gd name="T1" fmla="*/ 13 h 14"/>
                  <a:gd name="T2" fmla="*/ 15 w 15"/>
                  <a:gd name="T3" fmla="*/ 8 h 14"/>
                  <a:gd name="T4" fmla="*/ 15 w 15"/>
                  <a:gd name="T5" fmla="*/ 7 h 14"/>
                  <a:gd name="T6" fmla="*/ 13 w 15"/>
                  <a:gd name="T7" fmla="*/ 3 h 14"/>
                  <a:gd name="T8" fmla="*/ 8 w 15"/>
                  <a:gd name="T9" fmla="*/ 0 h 14"/>
                  <a:gd name="T10" fmla="*/ 8 w 15"/>
                  <a:gd name="T11" fmla="*/ 0 h 14"/>
                  <a:gd name="T12" fmla="*/ 3 w 15"/>
                  <a:gd name="T13" fmla="*/ 2 h 14"/>
                  <a:gd name="T14" fmla="*/ 1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7 w 15"/>
                  <a:gd name="T21" fmla="*/ 14 h 14"/>
                  <a:gd name="T22" fmla="*/ 8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2" name="Freeform 3418">
                <a:extLst>
                  <a:ext uri="{FF2B5EF4-FFF2-40B4-BE49-F238E27FC236}">
                    <a16:creationId xmlns:a16="http://schemas.microsoft.com/office/drawing/2014/main" id="{C428465A-BE23-4A43-B22D-19650E4A2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0" y="4541"/>
                <a:ext cx="100" cy="101"/>
              </a:xfrm>
              <a:custGeom>
                <a:avLst/>
                <a:gdLst>
                  <a:gd name="T0" fmla="*/ 13 w 15"/>
                  <a:gd name="T1" fmla="*/ 3 h 15"/>
                  <a:gd name="T2" fmla="*/ 8 w 15"/>
                  <a:gd name="T3" fmla="*/ 0 h 15"/>
                  <a:gd name="T4" fmla="*/ 7 w 15"/>
                  <a:gd name="T5" fmla="*/ 0 h 15"/>
                  <a:gd name="T6" fmla="*/ 3 w 15"/>
                  <a:gd name="T7" fmla="*/ 2 h 15"/>
                  <a:gd name="T8" fmla="*/ 0 w 15"/>
                  <a:gd name="T9" fmla="*/ 7 h 15"/>
                  <a:gd name="T10" fmla="*/ 0 w 15"/>
                  <a:gd name="T11" fmla="*/ 8 h 15"/>
                  <a:gd name="T12" fmla="*/ 2 w 15"/>
                  <a:gd name="T13" fmla="*/ 12 h 15"/>
                  <a:gd name="T14" fmla="*/ 7 w 15"/>
                  <a:gd name="T15" fmla="*/ 15 h 15"/>
                  <a:gd name="T16" fmla="*/ 7 w 15"/>
                  <a:gd name="T17" fmla="*/ 15 h 15"/>
                  <a:gd name="T18" fmla="*/ 12 w 15"/>
                  <a:gd name="T19" fmla="*/ 13 h 15"/>
                  <a:gd name="T20" fmla="*/ 15 w 15"/>
                  <a:gd name="T21" fmla="*/ 8 h 15"/>
                  <a:gd name="T22" fmla="*/ 15 w 15"/>
                  <a:gd name="T23" fmla="*/ 8 h 15"/>
                  <a:gd name="T24" fmla="*/ 13 w 15"/>
                  <a:gd name="T2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3" y="3"/>
                    </a:moveTo>
                    <a:cubicBezTo>
                      <a:pt x="12" y="2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4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3" name="Freeform 3419">
                <a:extLst>
                  <a:ext uri="{FF2B5EF4-FFF2-40B4-BE49-F238E27FC236}">
                    <a16:creationId xmlns:a16="http://schemas.microsoft.com/office/drawing/2014/main" id="{220CFC58-6759-48AB-AD3B-924E6DC41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0" y="4582"/>
                <a:ext cx="100" cy="100"/>
              </a:xfrm>
              <a:custGeom>
                <a:avLst/>
                <a:gdLst>
                  <a:gd name="T0" fmla="*/ 11 w 15"/>
                  <a:gd name="T1" fmla="*/ 14 h 15"/>
                  <a:gd name="T2" fmla="*/ 15 w 15"/>
                  <a:gd name="T3" fmla="*/ 8 h 15"/>
                  <a:gd name="T4" fmla="*/ 13 w 15"/>
                  <a:gd name="T5" fmla="*/ 4 h 15"/>
                  <a:gd name="T6" fmla="*/ 7 w 15"/>
                  <a:gd name="T7" fmla="*/ 0 h 15"/>
                  <a:gd name="T8" fmla="*/ 7 w 15"/>
                  <a:gd name="T9" fmla="*/ 0 h 15"/>
                  <a:gd name="T10" fmla="*/ 3 w 15"/>
                  <a:gd name="T11" fmla="*/ 2 h 15"/>
                  <a:gd name="T12" fmla="*/ 0 w 15"/>
                  <a:gd name="T13" fmla="*/ 7 h 15"/>
                  <a:gd name="T14" fmla="*/ 0 w 15"/>
                  <a:gd name="T15" fmla="*/ 8 h 15"/>
                  <a:gd name="T16" fmla="*/ 1 w 15"/>
                  <a:gd name="T17" fmla="*/ 12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cubicBezTo>
                      <a:pt x="11" y="11"/>
                      <a:pt x="13" y="9"/>
                      <a:pt x="15" y="8"/>
                    </a:cubicBezTo>
                    <a:cubicBezTo>
                      <a:pt x="15" y="6"/>
                      <a:pt x="14" y="5"/>
                      <a:pt x="13" y="4"/>
                    </a:cubicBezTo>
                    <a:cubicBezTo>
                      <a:pt x="12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5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4" name="Freeform 3420">
                <a:extLst>
                  <a:ext uri="{FF2B5EF4-FFF2-40B4-BE49-F238E27FC236}">
                    <a16:creationId xmlns:a16="http://schemas.microsoft.com/office/drawing/2014/main" id="{928392AD-F13D-428B-BDD9-C56273EC2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43" y="4622"/>
                <a:ext cx="107" cy="106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4 w 16"/>
                  <a:gd name="T5" fmla="*/ 2 h 16"/>
                  <a:gd name="T6" fmla="*/ 0 w 16"/>
                  <a:gd name="T7" fmla="*/ 8 h 16"/>
                  <a:gd name="T8" fmla="*/ 1 w 16"/>
                  <a:gd name="T9" fmla="*/ 12 h 16"/>
                  <a:gd name="T10" fmla="*/ 2 w 16"/>
                  <a:gd name="T11" fmla="*/ 12 h 16"/>
                  <a:gd name="T12" fmla="*/ 8 w 16"/>
                  <a:gd name="T13" fmla="*/ 16 h 16"/>
                  <a:gd name="T14" fmla="*/ 12 w 16"/>
                  <a:gd name="T15" fmla="*/ 15 h 16"/>
                  <a:gd name="T16" fmla="*/ 12 w 16"/>
                  <a:gd name="T17" fmla="*/ 14 h 16"/>
                  <a:gd name="T18" fmla="*/ 16 w 16"/>
                  <a:gd name="T19" fmla="*/ 8 h 16"/>
                  <a:gd name="T20" fmla="*/ 14 w 16"/>
                  <a:gd name="T21" fmla="*/ 4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2" y="3"/>
                      <a:pt x="0" y="5"/>
                      <a:pt x="0" y="8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6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5" name="Freeform 3421">
                <a:extLst>
                  <a:ext uri="{FF2B5EF4-FFF2-40B4-BE49-F238E27FC236}">
                    <a16:creationId xmlns:a16="http://schemas.microsoft.com/office/drawing/2014/main" id="{AB997F45-4520-435F-A64D-349A61525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4" y="4662"/>
                <a:ext cx="100" cy="106"/>
              </a:xfrm>
              <a:custGeom>
                <a:avLst/>
                <a:gdLst>
                  <a:gd name="T0" fmla="*/ 11 w 15"/>
                  <a:gd name="T1" fmla="*/ 15 h 16"/>
                  <a:gd name="T2" fmla="*/ 15 w 15"/>
                  <a:gd name="T3" fmla="*/ 8 h 16"/>
                  <a:gd name="T4" fmla="*/ 14 w 15"/>
                  <a:gd name="T5" fmla="*/ 4 h 16"/>
                  <a:gd name="T6" fmla="*/ 8 w 15"/>
                  <a:gd name="T7" fmla="*/ 0 h 16"/>
                  <a:gd name="T8" fmla="*/ 7 w 15"/>
                  <a:gd name="T9" fmla="*/ 0 h 16"/>
                  <a:gd name="T10" fmla="*/ 4 w 15"/>
                  <a:gd name="T11" fmla="*/ 2 h 16"/>
                  <a:gd name="T12" fmla="*/ 0 w 15"/>
                  <a:gd name="T13" fmla="*/ 8 h 16"/>
                  <a:gd name="T14" fmla="*/ 0 w 15"/>
                  <a:gd name="T15" fmla="*/ 9 h 16"/>
                  <a:gd name="T16" fmla="*/ 1 w 15"/>
                  <a:gd name="T17" fmla="*/ 12 h 16"/>
                  <a:gd name="T18" fmla="*/ 1 w 15"/>
                  <a:gd name="T19" fmla="*/ 12 h 16"/>
                  <a:gd name="T20" fmla="*/ 8 w 15"/>
                  <a:gd name="T21" fmla="*/ 16 h 16"/>
                  <a:gd name="T22" fmla="*/ 11 w 15"/>
                  <a:gd name="T23" fmla="*/ 15 h 16"/>
                  <a:gd name="T24" fmla="*/ 11 w 15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1" y="15"/>
                    </a:moveTo>
                    <a:cubicBezTo>
                      <a:pt x="11" y="12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7" y="14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6" name="Freeform 3422">
                <a:extLst>
                  <a:ext uri="{FF2B5EF4-FFF2-40B4-BE49-F238E27FC236}">
                    <a16:creationId xmlns:a16="http://schemas.microsoft.com/office/drawing/2014/main" id="{B61AE652-57C6-4840-BE5A-7CBE36D34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7" y="4702"/>
                <a:ext cx="107" cy="113"/>
              </a:xfrm>
              <a:custGeom>
                <a:avLst/>
                <a:gdLst>
                  <a:gd name="T0" fmla="*/ 8 w 16"/>
                  <a:gd name="T1" fmla="*/ 0 h 17"/>
                  <a:gd name="T2" fmla="*/ 8 w 16"/>
                  <a:gd name="T3" fmla="*/ 1 h 17"/>
                  <a:gd name="T4" fmla="*/ 4 w 16"/>
                  <a:gd name="T5" fmla="*/ 2 h 17"/>
                  <a:gd name="T6" fmla="*/ 0 w 16"/>
                  <a:gd name="T7" fmla="*/ 9 h 17"/>
                  <a:gd name="T8" fmla="*/ 0 w 16"/>
                  <a:gd name="T9" fmla="*/ 9 h 17"/>
                  <a:gd name="T10" fmla="*/ 1 w 16"/>
                  <a:gd name="T11" fmla="*/ 13 h 17"/>
                  <a:gd name="T12" fmla="*/ 2 w 16"/>
                  <a:gd name="T13" fmla="*/ 12 h 17"/>
                  <a:gd name="T14" fmla="*/ 9 w 16"/>
                  <a:gd name="T15" fmla="*/ 17 h 17"/>
                  <a:gd name="T16" fmla="*/ 12 w 16"/>
                  <a:gd name="T17" fmla="*/ 16 h 17"/>
                  <a:gd name="T18" fmla="*/ 12 w 16"/>
                  <a:gd name="T19" fmla="*/ 15 h 17"/>
                  <a:gd name="T20" fmla="*/ 16 w 16"/>
                  <a:gd name="T21" fmla="*/ 8 h 17"/>
                  <a:gd name="T22" fmla="*/ 15 w 16"/>
                  <a:gd name="T23" fmla="*/ 5 h 17"/>
                  <a:gd name="T24" fmla="*/ 8 w 16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8" y="14"/>
                      <a:pt x="9" y="17"/>
                    </a:cubicBezTo>
                    <a:cubicBezTo>
                      <a:pt x="10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2"/>
                      <a:pt x="14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7" name="Freeform 3423">
                <a:extLst>
                  <a:ext uri="{FF2B5EF4-FFF2-40B4-BE49-F238E27FC236}">
                    <a16:creationId xmlns:a16="http://schemas.microsoft.com/office/drawing/2014/main" id="{61C20DAF-9E44-4573-828C-2EE97FB5C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7" y="4742"/>
                <a:ext cx="107" cy="80"/>
              </a:xfrm>
              <a:custGeom>
                <a:avLst/>
                <a:gdLst>
                  <a:gd name="T0" fmla="*/ 16 w 16"/>
                  <a:gd name="T1" fmla="*/ 8 h 12"/>
                  <a:gd name="T2" fmla="*/ 15 w 16"/>
                  <a:gd name="T3" fmla="*/ 5 h 12"/>
                  <a:gd name="T4" fmla="*/ 8 w 16"/>
                  <a:gd name="T5" fmla="*/ 0 h 12"/>
                  <a:gd name="T6" fmla="*/ 7 w 16"/>
                  <a:gd name="T7" fmla="*/ 1 h 12"/>
                  <a:gd name="T8" fmla="*/ 4 w 16"/>
                  <a:gd name="T9" fmla="*/ 2 h 12"/>
                  <a:gd name="T10" fmla="*/ 0 w 16"/>
                  <a:gd name="T11" fmla="*/ 9 h 12"/>
                  <a:gd name="T12" fmla="*/ 0 w 16"/>
                  <a:gd name="T13" fmla="*/ 10 h 12"/>
                  <a:gd name="T14" fmla="*/ 0 w 16"/>
                  <a:gd name="T15" fmla="*/ 12 h 12"/>
                  <a:gd name="T16" fmla="*/ 12 w 16"/>
                  <a:gd name="T17" fmla="*/ 12 h 12"/>
                  <a:gd name="T18" fmla="*/ 16 w 16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2">
                    <a:moveTo>
                      <a:pt x="16" y="8"/>
                    </a:moveTo>
                    <a:cubicBezTo>
                      <a:pt x="16" y="7"/>
                      <a:pt x="16" y="6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2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4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8" name="Freeform 3424">
                <a:extLst>
                  <a:ext uri="{FF2B5EF4-FFF2-40B4-BE49-F238E27FC236}">
                    <a16:creationId xmlns:a16="http://schemas.microsoft.com/office/drawing/2014/main" id="{7ADCF3B4-84F0-4708-97C7-B5CD79AA5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8" y="4788"/>
                <a:ext cx="73" cy="34"/>
              </a:xfrm>
              <a:custGeom>
                <a:avLst/>
                <a:gdLst>
                  <a:gd name="T0" fmla="*/ 6 w 11"/>
                  <a:gd name="T1" fmla="*/ 0 h 5"/>
                  <a:gd name="T2" fmla="*/ 4 w 11"/>
                  <a:gd name="T3" fmla="*/ 1 h 5"/>
                  <a:gd name="T4" fmla="*/ 0 w 11"/>
                  <a:gd name="T5" fmla="*/ 5 h 5"/>
                  <a:gd name="T6" fmla="*/ 11 w 11"/>
                  <a:gd name="T7" fmla="*/ 5 h 5"/>
                  <a:gd name="T8" fmla="*/ 11 w 11"/>
                  <a:gd name="T9" fmla="*/ 0 h 5"/>
                  <a:gd name="T10" fmla="*/ 8 w 11"/>
                  <a:gd name="T11" fmla="*/ 0 h 5"/>
                  <a:gd name="T12" fmla="*/ 6 w 1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2" y="1"/>
                      <a:pt x="1" y="3"/>
                      <a:pt x="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9" name="Oval 3425">
                <a:extLst>
                  <a:ext uri="{FF2B5EF4-FFF2-40B4-BE49-F238E27FC236}">
                    <a16:creationId xmlns:a16="http://schemas.microsoft.com/office/drawing/2014/main" id="{34307015-D373-4972-A872-AB747F8C2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9" y="279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0" name="Oval 3426">
                <a:extLst>
                  <a:ext uri="{FF2B5EF4-FFF2-40B4-BE49-F238E27FC236}">
                    <a16:creationId xmlns:a16="http://schemas.microsoft.com/office/drawing/2014/main" id="{6778E66F-8AEF-49E6-BAF7-C99B14258E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3" y="283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1" name="Oval 3427">
                <a:extLst>
                  <a:ext uri="{FF2B5EF4-FFF2-40B4-BE49-F238E27FC236}">
                    <a16:creationId xmlns:a16="http://schemas.microsoft.com/office/drawing/2014/main" id="{BD5E311C-33D0-4A57-8B9A-7D3E05EDEC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3" y="287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2" name="Oval 3428">
                <a:extLst>
                  <a:ext uri="{FF2B5EF4-FFF2-40B4-BE49-F238E27FC236}">
                    <a16:creationId xmlns:a16="http://schemas.microsoft.com/office/drawing/2014/main" id="{3EB4223F-38D3-4C27-AF5F-3D91A9A44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3" y="2914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3" name="Oval 3429">
                <a:extLst>
                  <a:ext uri="{FF2B5EF4-FFF2-40B4-BE49-F238E27FC236}">
                    <a16:creationId xmlns:a16="http://schemas.microsoft.com/office/drawing/2014/main" id="{91AAC287-C5A8-440C-ABAC-02B829DD1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7" y="295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4" name="Oval 3430">
                <a:extLst>
                  <a:ext uri="{FF2B5EF4-FFF2-40B4-BE49-F238E27FC236}">
                    <a16:creationId xmlns:a16="http://schemas.microsoft.com/office/drawing/2014/main" id="{31D43D21-2379-4B64-8557-62FEAFB73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7" y="299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5" name="Oval 3431">
                <a:extLst>
                  <a:ext uri="{FF2B5EF4-FFF2-40B4-BE49-F238E27FC236}">
                    <a16:creationId xmlns:a16="http://schemas.microsoft.com/office/drawing/2014/main" id="{A0481D16-C816-4D8B-8961-6445B6E0F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7" y="303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6" name="Oval 3432">
                <a:extLst>
                  <a:ext uri="{FF2B5EF4-FFF2-40B4-BE49-F238E27FC236}">
                    <a16:creationId xmlns:a16="http://schemas.microsoft.com/office/drawing/2014/main" id="{0702C0FB-E47A-46EE-A54D-297DC9EBD4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1" y="3080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7" name="Oval 3433">
                <a:extLst>
                  <a:ext uri="{FF2B5EF4-FFF2-40B4-BE49-F238E27FC236}">
                    <a16:creationId xmlns:a16="http://schemas.microsoft.com/office/drawing/2014/main" id="{388DC665-3910-4A36-9F9B-C6B6CFFF7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1" y="3120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8" name="Oval 3434">
                <a:extLst>
                  <a:ext uri="{FF2B5EF4-FFF2-40B4-BE49-F238E27FC236}">
                    <a16:creationId xmlns:a16="http://schemas.microsoft.com/office/drawing/2014/main" id="{9455CE7C-5BD2-48E1-BF75-0F7A9C74AA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4" y="3161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9" name="Oval 3435">
                <a:extLst>
                  <a:ext uri="{FF2B5EF4-FFF2-40B4-BE49-F238E27FC236}">
                    <a16:creationId xmlns:a16="http://schemas.microsoft.com/office/drawing/2014/main" id="{C97DB0A7-0F56-4F40-9546-20C89C316A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5" y="3201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0" name="Oval 3436">
                <a:extLst>
                  <a:ext uri="{FF2B5EF4-FFF2-40B4-BE49-F238E27FC236}">
                    <a16:creationId xmlns:a16="http://schemas.microsoft.com/office/drawing/2014/main" id="{5686ED3B-E9E0-4354-A3C2-96A1C78C8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" y="324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1" name="Oval 3437">
                <a:extLst>
                  <a:ext uri="{FF2B5EF4-FFF2-40B4-BE49-F238E27FC236}">
                    <a16:creationId xmlns:a16="http://schemas.microsoft.com/office/drawing/2014/main" id="{EA149630-1B6E-457D-9504-D38C59365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8" y="328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2" name="Oval 3438">
                <a:extLst>
                  <a:ext uri="{FF2B5EF4-FFF2-40B4-BE49-F238E27FC236}">
                    <a16:creationId xmlns:a16="http://schemas.microsoft.com/office/drawing/2014/main" id="{CC407A58-6D03-4FE1-B6FD-6C5BFD19C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" y="3321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3" name="Oval 3439">
                <a:extLst>
                  <a:ext uri="{FF2B5EF4-FFF2-40B4-BE49-F238E27FC236}">
                    <a16:creationId xmlns:a16="http://schemas.microsoft.com/office/drawing/2014/main" id="{891C5B68-357B-4E70-AC59-5F5E7EA3CB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2" y="336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4" name="Oval 3440">
                <a:extLst>
                  <a:ext uri="{FF2B5EF4-FFF2-40B4-BE49-F238E27FC236}">
                    <a16:creationId xmlns:a16="http://schemas.microsoft.com/office/drawing/2014/main" id="{159CD108-015A-4A14-8E6D-F115B50978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22" y="340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5" name="Oval 3441">
                <a:extLst>
                  <a:ext uri="{FF2B5EF4-FFF2-40B4-BE49-F238E27FC236}">
                    <a16:creationId xmlns:a16="http://schemas.microsoft.com/office/drawing/2014/main" id="{A1D4FD05-0621-4ACE-BCAD-E8A0E1616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6" y="34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6" name="Oval 3442">
                <a:extLst>
                  <a:ext uri="{FF2B5EF4-FFF2-40B4-BE49-F238E27FC236}">
                    <a16:creationId xmlns:a16="http://schemas.microsoft.com/office/drawing/2014/main" id="{E8FF85CF-B4EA-46A8-A8A5-76854A62DD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6" y="34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7" name="Oval 3443">
                <a:extLst>
                  <a:ext uri="{FF2B5EF4-FFF2-40B4-BE49-F238E27FC236}">
                    <a16:creationId xmlns:a16="http://schemas.microsoft.com/office/drawing/2014/main" id="{5BD983D2-9E8C-40D0-8FA5-8172E640C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7" y="3521"/>
                <a:ext cx="40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8" name="Oval 3444">
                <a:extLst>
                  <a:ext uri="{FF2B5EF4-FFF2-40B4-BE49-F238E27FC236}">
                    <a16:creationId xmlns:a16="http://schemas.microsoft.com/office/drawing/2014/main" id="{19CC2B11-4C4E-4799-91BA-876DB9B22C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0" y="3567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9" name="Oval 3445">
                <a:extLst>
                  <a:ext uri="{FF2B5EF4-FFF2-40B4-BE49-F238E27FC236}">
                    <a16:creationId xmlns:a16="http://schemas.microsoft.com/office/drawing/2014/main" id="{7F6E808C-A6DD-4E1A-A7C4-4E99B84B3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10" y="3607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0" name="Oval 3446">
                <a:extLst>
                  <a:ext uri="{FF2B5EF4-FFF2-40B4-BE49-F238E27FC236}">
                    <a16:creationId xmlns:a16="http://schemas.microsoft.com/office/drawing/2014/main" id="{70F40609-E3A1-4B38-9424-8EC511170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3648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1" name="Oval 3447">
                <a:extLst>
                  <a:ext uri="{FF2B5EF4-FFF2-40B4-BE49-F238E27FC236}">
                    <a16:creationId xmlns:a16="http://schemas.microsoft.com/office/drawing/2014/main" id="{CA193BC8-31C7-4C6C-95E1-4E12BB85E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64" y="3688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2" name="Oval 3448">
                <a:extLst>
                  <a:ext uri="{FF2B5EF4-FFF2-40B4-BE49-F238E27FC236}">
                    <a16:creationId xmlns:a16="http://schemas.microsoft.com/office/drawing/2014/main" id="{EEBF7AA6-C25B-4569-B835-3A3255C423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44" y="3728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3" name="Oval 3449">
                <a:extLst>
                  <a:ext uri="{FF2B5EF4-FFF2-40B4-BE49-F238E27FC236}">
                    <a16:creationId xmlns:a16="http://schemas.microsoft.com/office/drawing/2014/main" id="{33FF3C3A-F828-4E32-AB8B-352501AED0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376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4" name="Oval 3450">
                <a:extLst>
                  <a:ext uri="{FF2B5EF4-FFF2-40B4-BE49-F238E27FC236}">
                    <a16:creationId xmlns:a16="http://schemas.microsoft.com/office/drawing/2014/main" id="{5E1FA81D-2143-4E36-8FAB-E70949333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8" y="380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5" name="Oval 3451">
                <a:extLst>
                  <a:ext uri="{FF2B5EF4-FFF2-40B4-BE49-F238E27FC236}">
                    <a16:creationId xmlns:a16="http://schemas.microsoft.com/office/drawing/2014/main" id="{6E0CBA8F-77B5-44A6-946D-DE4837ABC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384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6" name="Oval 3452">
                <a:extLst>
                  <a:ext uri="{FF2B5EF4-FFF2-40B4-BE49-F238E27FC236}">
                    <a16:creationId xmlns:a16="http://schemas.microsoft.com/office/drawing/2014/main" id="{691775D1-C83C-446E-95C2-D22CDC49C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2" y="388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7" name="Oval 3453">
                <a:extLst>
                  <a:ext uri="{FF2B5EF4-FFF2-40B4-BE49-F238E27FC236}">
                    <a16:creationId xmlns:a16="http://schemas.microsoft.com/office/drawing/2014/main" id="{C6B0C7BE-7777-413D-9001-70485D9674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32" y="3928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8" name="Oval 3454">
                <a:extLst>
                  <a:ext uri="{FF2B5EF4-FFF2-40B4-BE49-F238E27FC236}">
                    <a16:creationId xmlns:a16="http://schemas.microsoft.com/office/drawing/2014/main" id="{E62C9B7C-2DB2-487C-8A1F-A122829476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" y="3968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9" name="Oval 3455">
                <a:extLst>
                  <a:ext uri="{FF2B5EF4-FFF2-40B4-BE49-F238E27FC236}">
                    <a16:creationId xmlns:a16="http://schemas.microsoft.com/office/drawing/2014/main" id="{A583BF47-2E4D-40A1-9979-AF7DC2CD4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6" y="4008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0" name="Oval 3456">
                <a:extLst>
                  <a:ext uri="{FF2B5EF4-FFF2-40B4-BE49-F238E27FC236}">
                    <a16:creationId xmlns:a16="http://schemas.microsoft.com/office/drawing/2014/main" id="{E6121284-4A8D-494D-8D5E-F5826FBC1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4054"/>
                <a:ext cx="74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1" name="Oval 3457">
                <a:extLst>
                  <a:ext uri="{FF2B5EF4-FFF2-40B4-BE49-F238E27FC236}">
                    <a16:creationId xmlns:a16="http://schemas.microsoft.com/office/drawing/2014/main" id="{AB9A819E-FD80-44AF-B33D-DDD6CDF31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40" y="4094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2" name="Oval 3458">
                <a:extLst>
                  <a:ext uri="{FF2B5EF4-FFF2-40B4-BE49-F238E27FC236}">
                    <a16:creationId xmlns:a16="http://schemas.microsoft.com/office/drawing/2014/main" id="{B884451C-A45A-468E-AEF7-7266A401A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0" y="4135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3" name="Oval 3459">
                <a:extLst>
                  <a:ext uri="{FF2B5EF4-FFF2-40B4-BE49-F238E27FC236}">
                    <a16:creationId xmlns:a16="http://schemas.microsoft.com/office/drawing/2014/main" id="{99014547-01B3-4BF5-BBD8-CE429F192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4" y="4175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4" name="Oval 3460">
                <a:extLst>
                  <a:ext uri="{FF2B5EF4-FFF2-40B4-BE49-F238E27FC236}">
                    <a16:creationId xmlns:a16="http://schemas.microsoft.com/office/drawing/2014/main" id="{9595EC90-49CF-41D8-8E2A-7BACB21242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4" y="4215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5" name="Oval 3461">
                <a:extLst>
                  <a:ext uri="{FF2B5EF4-FFF2-40B4-BE49-F238E27FC236}">
                    <a16:creationId xmlns:a16="http://schemas.microsoft.com/office/drawing/2014/main" id="{7B3F0938-44F4-4E95-9348-6D71384D3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4255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6" name="Oval 3462">
                <a:extLst>
                  <a:ext uri="{FF2B5EF4-FFF2-40B4-BE49-F238E27FC236}">
                    <a16:creationId xmlns:a16="http://schemas.microsoft.com/office/drawing/2014/main" id="{49E78241-7B4B-47B3-95BA-0B613B5F8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8" y="429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7" name="Oval 3463">
                <a:extLst>
                  <a:ext uri="{FF2B5EF4-FFF2-40B4-BE49-F238E27FC236}">
                    <a16:creationId xmlns:a16="http://schemas.microsoft.com/office/drawing/2014/main" id="{8FF35047-1A98-4A10-8C6D-61A321093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8" y="4335"/>
                <a:ext cx="80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8" name="Oval 3464">
                <a:extLst>
                  <a:ext uri="{FF2B5EF4-FFF2-40B4-BE49-F238E27FC236}">
                    <a16:creationId xmlns:a16="http://schemas.microsoft.com/office/drawing/2014/main" id="{777F66CA-7B51-4A34-B59F-B2DD2FFE2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4375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9" name="Oval 3465">
                <a:extLst>
                  <a:ext uri="{FF2B5EF4-FFF2-40B4-BE49-F238E27FC236}">
                    <a16:creationId xmlns:a16="http://schemas.microsoft.com/office/drawing/2014/main" id="{94E11092-0D1D-4444-A8CF-C8F2E4ED6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62" y="4421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0" name="Freeform 3466">
                <a:extLst>
                  <a:ext uri="{FF2B5EF4-FFF2-40B4-BE49-F238E27FC236}">
                    <a16:creationId xmlns:a16="http://schemas.microsoft.com/office/drawing/2014/main" id="{F91EBF5E-4C6A-4F9E-A0EE-C0389E7A0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4461"/>
                <a:ext cx="94" cy="87"/>
              </a:xfrm>
              <a:custGeom>
                <a:avLst/>
                <a:gdLst>
                  <a:gd name="T0" fmla="*/ 14 w 14"/>
                  <a:gd name="T1" fmla="*/ 6 h 13"/>
                  <a:gd name="T2" fmla="*/ 11 w 14"/>
                  <a:gd name="T3" fmla="*/ 1 h 13"/>
                  <a:gd name="T4" fmla="*/ 10 w 14"/>
                  <a:gd name="T5" fmla="*/ 0 h 13"/>
                  <a:gd name="T6" fmla="*/ 7 w 14"/>
                  <a:gd name="T7" fmla="*/ 0 h 13"/>
                  <a:gd name="T8" fmla="*/ 0 w 14"/>
                  <a:gd name="T9" fmla="*/ 6 h 13"/>
                  <a:gd name="T10" fmla="*/ 7 w 14"/>
                  <a:gd name="T11" fmla="*/ 13 h 13"/>
                  <a:gd name="T12" fmla="*/ 12 w 14"/>
                  <a:gd name="T13" fmla="*/ 10 h 13"/>
                  <a:gd name="T14" fmla="*/ 13 w 14"/>
                  <a:gd name="T15" fmla="*/ 9 h 13"/>
                  <a:gd name="T16" fmla="*/ 14 w 14"/>
                  <a:gd name="T1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4" y="6"/>
                    </a:moveTo>
                    <a:cubicBezTo>
                      <a:pt x="14" y="4"/>
                      <a:pt x="13" y="2"/>
                      <a:pt x="11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4" y="8"/>
                      <a:pt x="14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1" name="Freeform 3467">
                <a:extLst>
                  <a:ext uri="{FF2B5EF4-FFF2-40B4-BE49-F238E27FC236}">
                    <a16:creationId xmlns:a16="http://schemas.microsoft.com/office/drawing/2014/main" id="{099B0742-C370-4F48-8379-2D3CF4C49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" y="4501"/>
                <a:ext cx="94" cy="87"/>
              </a:xfrm>
              <a:custGeom>
                <a:avLst/>
                <a:gdLst>
                  <a:gd name="T0" fmla="*/ 7 w 14"/>
                  <a:gd name="T1" fmla="*/ 13 h 13"/>
                  <a:gd name="T2" fmla="*/ 12 w 14"/>
                  <a:gd name="T3" fmla="*/ 11 h 13"/>
                  <a:gd name="T4" fmla="*/ 13 w 14"/>
                  <a:gd name="T5" fmla="*/ 8 h 13"/>
                  <a:gd name="T6" fmla="*/ 14 w 14"/>
                  <a:gd name="T7" fmla="*/ 7 h 13"/>
                  <a:gd name="T8" fmla="*/ 11 w 14"/>
                  <a:gd name="T9" fmla="*/ 2 h 13"/>
                  <a:gd name="T10" fmla="*/ 8 w 14"/>
                  <a:gd name="T11" fmla="*/ 0 h 13"/>
                  <a:gd name="T12" fmla="*/ 7 w 14"/>
                  <a:gd name="T13" fmla="*/ 0 h 13"/>
                  <a:gd name="T14" fmla="*/ 1 w 14"/>
                  <a:gd name="T15" fmla="*/ 3 h 13"/>
                  <a:gd name="T16" fmla="*/ 0 w 14"/>
                  <a:gd name="T17" fmla="*/ 4 h 13"/>
                  <a:gd name="T18" fmla="*/ 0 w 14"/>
                  <a:gd name="T19" fmla="*/ 7 h 13"/>
                  <a:gd name="T20" fmla="*/ 3 w 14"/>
                  <a:gd name="T21" fmla="*/ 12 h 13"/>
                  <a:gd name="T22" fmla="*/ 5 w 14"/>
                  <a:gd name="T23" fmla="*/ 13 h 13"/>
                  <a:gd name="T24" fmla="*/ 7 w 14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3">
                    <a:moveTo>
                      <a:pt x="7" y="13"/>
                    </a:moveTo>
                    <a:cubicBezTo>
                      <a:pt x="9" y="13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5"/>
                      <a:pt x="13" y="3"/>
                      <a:pt x="11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3" y="12"/>
                      <a:pt x="4" y="12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2" name="Freeform 3468">
                <a:extLst>
                  <a:ext uri="{FF2B5EF4-FFF2-40B4-BE49-F238E27FC236}">
                    <a16:creationId xmlns:a16="http://schemas.microsoft.com/office/drawing/2014/main" id="{945B90AE-3D2A-4B70-AD1C-D71F37312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96" y="4541"/>
                <a:ext cx="93" cy="94"/>
              </a:xfrm>
              <a:custGeom>
                <a:avLst/>
                <a:gdLst>
                  <a:gd name="T0" fmla="*/ 2 w 14"/>
                  <a:gd name="T1" fmla="*/ 12 h 14"/>
                  <a:gd name="T2" fmla="*/ 5 w 14"/>
                  <a:gd name="T3" fmla="*/ 14 h 14"/>
                  <a:gd name="T4" fmla="*/ 7 w 14"/>
                  <a:gd name="T5" fmla="*/ 14 h 14"/>
                  <a:gd name="T6" fmla="*/ 11 w 14"/>
                  <a:gd name="T7" fmla="*/ 12 h 14"/>
                  <a:gd name="T8" fmla="*/ 13 w 14"/>
                  <a:gd name="T9" fmla="*/ 8 h 14"/>
                  <a:gd name="T10" fmla="*/ 14 w 14"/>
                  <a:gd name="T11" fmla="*/ 7 h 14"/>
                  <a:gd name="T12" fmla="*/ 12 w 14"/>
                  <a:gd name="T13" fmla="*/ 2 h 14"/>
                  <a:gd name="T14" fmla="*/ 8 w 14"/>
                  <a:gd name="T15" fmla="*/ 0 h 14"/>
                  <a:gd name="T16" fmla="*/ 7 w 14"/>
                  <a:gd name="T17" fmla="*/ 0 h 14"/>
                  <a:gd name="T18" fmla="*/ 1 w 14"/>
                  <a:gd name="T19" fmla="*/ 2 h 14"/>
                  <a:gd name="T20" fmla="*/ 0 w 14"/>
                  <a:gd name="T21" fmla="*/ 5 h 14"/>
                  <a:gd name="T22" fmla="*/ 0 w 14"/>
                  <a:gd name="T23" fmla="*/ 7 h 14"/>
                  <a:gd name="T24" fmla="*/ 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2" y="12"/>
                    </a:moveTo>
                    <a:cubicBezTo>
                      <a:pt x="3" y="12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10" y="13"/>
                      <a:pt x="11" y="12"/>
                    </a:cubicBezTo>
                    <a:cubicBezTo>
                      <a:pt x="12" y="10"/>
                      <a:pt x="12" y="9"/>
                      <a:pt x="13" y="8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0" y="10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3" name="Freeform 3469">
                <a:extLst>
                  <a:ext uri="{FF2B5EF4-FFF2-40B4-BE49-F238E27FC236}">
                    <a16:creationId xmlns:a16="http://schemas.microsoft.com/office/drawing/2014/main" id="{AF8A5362-A193-482F-BC04-BEB02FF3D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4582"/>
                <a:ext cx="100" cy="93"/>
              </a:xfrm>
              <a:custGeom>
                <a:avLst/>
                <a:gdLst>
                  <a:gd name="T0" fmla="*/ 12 w 15"/>
                  <a:gd name="T1" fmla="*/ 13 h 14"/>
                  <a:gd name="T2" fmla="*/ 14 w 15"/>
                  <a:gd name="T3" fmla="*/ 8 h 14"/>
                  <a:gd name="T4" fmla="*/ 15 w 15"/>
                  <a:gd name="T5" fmla="*/ 7 h 14"/>
                  <a:gd name="T6" fmla="*/ 13 w 15"/>
                  <a:gd name="T7" fmla="*/ 2 h 14"/>
                  <a:gd name="T8" fmla="*/ 8 w 15"/>
                  <a:gd name="T9" fmla="*/ 0 h 14"/>
                  <a:gd name="T10" fmla="*/ 7 w 15"/>
                  <a:gd name="T11" fmla="*/ 0 h 14"/>
                  <a:gd name="T12" fmla="*/ 2 w 15"/>
                  <a:gd name="T13" fmla="*/ 2 h 14"/>
                  <a:gd name="T14" fmla="*/ 0 w 15"/>
                  <a:gd name="T15" fmla="*/ 6 h 14"/>
                  <a:gd name="T16" fmla="*/ 0 w 15"/>
                  <a:gd name="T17" fmla="*/ 7 h 14"/>
                  <a:gd name="T18" fmla="*/ 2 w 15"/>
                  <a:gd name="T19" fmla="*/ 12 h 14"/>
                  <a:gd name="T20" fmla="*/ 6 w 15"/>
                  <a:gd name="T21" fmla="*/ 14 h 14"/>
                  <a:gd name="T22" fmla="*/ 7 w 15"/>
                  <a:gd name="T23" fmla="*/ 14 h 14"/>
                  <a:gd name="T24" fmla="*/ 12 w 15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2" y="11"/>
                      <a:pt x="13" y="9"/>
                      <a:pt x="14" y="8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5"/>
                      <a:pt x="14" y="4"/>
                      <a:pt x="13" y="2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11" y="14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4" name="Freeform 3470">
                <a:extLst>
                  <a:ext uri="{FF2B5EF4-FFF2-40B4-BE49-F238E27FC236}">
                    <a16:creationId xmlns:a16="http://schemas.microsoft.com/office/drawing/2014/main" id="{840DB420-669B-40BD-95CF-D08C7DE01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9" y="4622"/>
                <a:ext cx="94" cy="100"/>
              </a:xfrm>
              <a:custGeom>
                <a:avLst/>
                <a:gdLst>
                  <a:gd name="T0" fmla="*/ 13 w 14"/>
                  <a:gd name="T1" fmla="*/ 3 h 15"/>
                  <a:gd name="T2" fmla="*/ 8 w 14"/>
                  <a:gd name="T3" fmla="*/ 0 h 15"/>
                  <a:gd name="T4" fmla="*/ 7 w 14"/>
                  <a:gd name="T5" fmla="*/ 0 h 15"/>
                  <a:gd name="T6" fmla="*/ 2 w 14"/>
                  <a:gd name="T7" fmla="*/ 2 h 15"/>
                  <a:gd name="T8" fmla="*/ 0 w 14"/>
                  <a:gd name="T9" fmla="*/ 7 h 15"/>
                  <a:gd name="T10" fmla="*/ 0 w 14"/>
                  <a:gd name="T11" fmla="*/ 7 h 15"/>
                  <a:gd name="T12" fmla="*/ 2 w 14"/>
                  <a:gd name="T13" fmla="*/ 12 h 15"/>
                  <a:gd name="T14" fmla="*/ 6 w 14"/>
                  <a:gd name="T15" fmla="*/ 15 h 15"/>
                  <a:gd name="T16" fmla="*/ 7 w 14"/>
                  <a:gd name="T17" fmla="*/ 15 h 15"/>
                  <a:gd name="T18" fmla="*/ 11 w 14"/>
                  <a:gd name="T19" fmla="*/ 13 h 15"/>
                  <a:gd name="T20" fmla="*/ 14 w 14"/>
                  <a:gd name="T21" fmla="*/ 8 h 15"/>
                  <a:gd name="T22" fmla="*/ 14 w 14"/>
                  <a:gd name="T23" fmla="*/ 7 h 15"/>
                  <a:gd name="T24" fmla="*/ 13 w 14"/>
                  <a:gd name="T2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13" y="3"/>
                    </a:move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1" y="11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5" name="Freeform 3471">
                <a:extLst>
                  <a:ext uri="{FF2B5EF4-FFF2-40B4-BE49-F238E27FC236}">
                    <a16:creationId xmlns:a16="http://schemas.microsoft.com/office/drawing/2014/main" id="{DC44FD21-D2BD-485D-9BF3-A9D7A4510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3" y="4662"/>
                <a:ext cx="100" cy="100"/>
              </a:xfrm>
              <a:custGeom>
                <a:avLst/>
                <a:gdLst>
                  <a:gd name="T0" fmla="*/ 12 w 15"/>
                  <a:gd name="T1" fmla="*/ 14 h 15"/>
                  <a:gd name="T2" fmla="*/ 12 w 15"/>
                  <a:gd name="T3" fmla="*/ 14 h 15"/>
                  <a:gd name="T4" fmla="*/ 15 w 15"/>
                  <a:gd name="T5" fmla="*/ 7 h 15"/>
                  <a:gd name="T6" fmla="*/ 14 w 15"/>
                  <a:gd name="T7" fmla="*/ 3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0 w 15"/>
                  <a:gd name="T15" fmla="*/ 7 h 15"/>
                  <a:gd name="T16" fmla="*/ 0 w 15"/>
                  <a:gd name="T17" fmla="*/ 8 h 15"/>
                  <a:gd name="T18" fmla="*/ 2 w 15"/>
                  <a:gd name="T19" fmla="*/ 12 h 15"/>
                  <a:gd name="T20" fmla="*/ 7 w 15"/>
                  <a:gd name="T21" fmla="*/ 15 h 15"/>
                  <a:gd name="T22" fmla="*/ 8 w 15"/>
                  <a:gd name="T23" fmla="*/ 15 h 15"/>
                  <a:gd name="T24" fmla="*/ 12 w 15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7"/>
                    </a:cubicBezTo>
                    <a:cubicBezTo>
                      <a:pt x="15" y="6"/>
                      <a:pt x="15" y="5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1"/>
                      <a:pt x="3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4" y="12"/>
                      <a:pt x="6" y="13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6" name="Freeform 3472">
                <a:extLst>
                  <a:ext uri="{FF2B5EF4-FFF2-40B4-BE49-F238E27FC236}">
                    <a16:creationId xmlns:a16="http://schemas.microsoft.com/office/drawing/2014/main" id="{B81EA4A9-AD8A-44FF-A1D4-DE77A9177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3" y="4702"/>
                <a:ext cx="101" cy="106"/>
              </a:xfrm>
              <a:custGeom>
                <a:avLst/>
                <a:gdLst>
                  <a:gd name="T0" fmla="*/ 8 w 15"/>
                  <a:gd name="T1" fmla="*/ 0 h 16"/>
                  <a:gd name="T2" fmla="*/ 7 w 15"/>
                  <a:gd name="T3" fmla="*/ 0 h 16"/>
                  <a:gd name="T4" fmla="*/ 3 w 15"/>
                  <a:gd name="T5" fmla="*/ 1 h 16"/>
                  <a:gd name="T6" fmla="*/ 0 w 15"/>
                  <a:gd name="T7" fmla="*/ 8 h 16"/>
                  <a:gd name="T8" fmla="*/ 0 w 15"/>
                  <a:gd name="T9" fmla="*/ 8 h 16"/>
                  <a:gd name="T10" fmla="*/ 1 w 15"/>
                  <a:gd name="T11" fmla="*/ 12 h 16"/>
                  <a:gd name="T12" fmla="*/ 1 w 15"/>
                  <a:gd name="T13" fmla="*/ 12 h 16"/>
                  <a:gd name="T14" fmla="*/ 8 w 15"/>
                  <a:gd name="T15" fmla="*/ 16 h 16"/>
                  <a:gd name="T16" fmla="*/ 12 w 15"/>
                  <a:gd name="T17" fmla="*/ 14 h 16"/>
                  <a:gd name="T18" fmla="*/ 12 w 15"/>
                  <a:gd name="T19" fmla="*/ 14 h 16"/>
                  <a:gd name="T20" fmla="*/ 15 w 15"/>
                  <a:gd name="T21" fmla="*/ 8 h 16"/>
                  <a:gd name="T22" fmla="*/ 14 w 15"/>
                  <a:gd name="T23" fmla="*/ 4 h 16"/>
                  <a:gd name="T24" fmla="*/ 8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2"/>
                      <a:pt x="6" y="13"/>
                      <a:pt x="8" y="16"/>
                    </a:cubicBezTo>
                    <a:cubicBezTo>
                      <a:pt x="9" y="16"/>
                      <a:pt x="10" y="15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1"/>
                      <a:pt x="13" y="9"/>
                      <a:pt x="15" y="8"/>
                    </a:cubicBez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7" name="Freeform 3473">
                <a:extLst>
                  <a:ext uri="{FF2B5EF4-FFF2-40B4-BE49-F238E27FC236}">
                    <a16:creationId xmlns:a16="http://schemas.microsoft.com/office/drawing/2014/main" id="{E250CD0A-7CAF-41EC-871E-9759B305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3" y="4742"/>
                <a:ext cx="101" cy="80"/>
              </a:xfrm>
              <a:custGeom>
                <a:avLst/>
                <a:gdLst>
                  <a:gd name="T0" fmla="*/ 15 w 15"/>
                  <a:gd name="T1" fmla="*/ 8 h 12"/>
                  <a:gd name="T2" fmla="*/ 14 w 15"/>
                  <a:gd name="T3" fmla="*/ 4 h 12"/>
                  <a:gd name="T4" fmla="*/ 7 w 15"/>
                  <a:gd name="T5" fmla="*/ 0 h 12"/>
                  <a:gd name="T6" fmla="*/ 7 w 15"/>
                  <a:gd name="T7" fmla="*/ 0 h 12"/>
                  <a:gd name="T8" fmla="*/ 3 w 15"/>
                  <a:gd name="T9" fmla="*/ 2 h 12"/>
                  <a:gd name="T10" fmla="*/ 0 w 15"/>
                  <a:gd name="T11" fmla="*/ 8 h 12"/>
                  <a:gd name="T12" fmla="*/ 0 w 15"/>
                  <a:gd name="T13" fmla="*/ 8 h 12"/>
                  <a:gd name="T14" fmla="*/ 1 w 15"/>
                  <a:gd name="T15" fmla="*/ 12 h 12"/>
                  <a:gd name="T16" fmla="*/ 12 w 15"/>
                  <a:gd name="T17" fmla="*/ 12 h 12"/>
                  <a:gd name="T18" fmla="*/ 15 w 15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2">
                    <a:moveTo>
                      <a:pt x="15" y="8"/>
                    </a:moveTo>
                    <a:cubicBezTo>
                      <a:pt x="15" y="6"/>
                      <a:pt x="15" y="5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"/>
                      <a:pt x="14" y="9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8" name="Freeform 3474">
                <a:extLst>
                  <a:ext uri="{FF2B5EF4-FFF2-40B4-BE49-F238E27FC236}">
                    <a16:creationId xmlns:a16="http://schemas.microsoft.com/office/drawing/2014/main" id="{6E3ADE57-C8B9-429D-B085-302653531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64" y="4782"/>
                <a:ext cx="93" cy="40"/>
              </a:xfrm>
              <a:custGeom>
                <a:avLst/>
                <a:gdLst>
                  <a:gd name="T0" fmla="*/ 7 w 14"/>
                  <a:gd name="T1" fmla="*/ 0 h 6"/>
                  <a:gd name="T2" fmla="*/ 6 w 14"/>
                  <a:gd name="T3" fmla="*/ 1 h 6"/>
                  <a:gd name="T4" fmla="*/ 3 w 14"/>
                  <a:gd name="T5" fmla="*/ 2 h 6"/>
                  <a:gd name="T6" fmla="*/ 0 w 14"/>
                  <a:gd name="T7" fmla="*/ 6 h 6"/>
                  <a:gd name="T8" fmla="*/ 14 w 14"/>
                  <a:gd name="T9" fmla="*/ 6 h 6"/>
                  <a:gd name="T10" fmla="*/ 14 w 14"/>
                  <a:gd name="T11" fmla="*/ 5 h 6"/>
                  <a:gd name="T12" fmla="*/ 7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7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5" y="1"/>
                      <a:pt x="4" y="1"/>
                      <a:pt x="3" y="2"/>
                    </a:cubicBezTo>
                    <a:cubicBezTo>
                      <a:pt x="2" y="3"/>
                      <a:pt x="0" y="4"/>
                      <a:pt x="0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2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9" name="Oval 3475">
                <a:extLst>
                  <a:ext uri="{FF2B5EF4-FFF2-40B4-BE49-F238E27FC236}">
                    <a16:creationId xmlns:a16="http://schemas.microsoft.com/office/drawing/2014/main" id="{AFE9F7A4-9637-4495-910E-04E187EF2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9" y="287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0" name="Oval 3476">
                <a:extLst>
                  <a:ext uri="{FF2B5EF4-FFF2-40B4-BE49-F238E27FC236}">
                    <a16:creationId xmlns:a16="http://schemas.microsoft.com/office/drawing/2014/main" id="{4EA20A07-45E7-4BB9-9D39-5587E6251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2" y="291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1" name="Oval 3477">
                <a:extLst>
                  <a:ext uri="{FF2B5EF4-FFF2-40B4-BE49-F238E27FC236}">
                    <a16:creationId xmlns:a16="http://schemas.microsoft.com/office/drawing/2014/main" id="{A6CDA731-E362-4446-91E0-DB86A931D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3" y="295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2" name="Oval 3478">
                <a:extLst>
                  <a:ext uri="{FF2B5EF4-FFF2-40B4-BE49-F238E27FC236}">
                    <a16:creationId xmlns:a16="http://schemas.microsoft.com/office/drawing/2014/main" id="{27DFCD0F-1A46-4988-903D-1FAD1B2086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53" y="299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3" name="Oval 3479">
                <a:extLst>
                  <a:ext uri="{FF2B5EF4-FFF2-40B4-BE49-F238E27FC236}">
                    <a16:creationId xmlns:a16="http://schemas.microsoft.com/office/drawing/2014/main" id="{B90CA774-D519-430E-A48A-E077D718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6" y="303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4" name="Oval 3480">
                <a:extLst>
                  <a:ext uri="{FF2B5EF4-FFF2-40B4-BE49-F238E27FC236}">
                    <a16:creationId xmlns:a16="http://schemas.microsoft.com/office/drawing/2014/main" id="{FDEF5A4C-45F1-4B80-8E5A-204C8015D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7" y="307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5" name="Oval 3481">
                <a:extLst>
                  <a:ext uri="{FF2B5EF4-FFF2-40B4-BE49-F238E27FC236}">
                    <a16:creationId xmlns:a16="http://schemas.microsoft.com/office/drawing/2014/main" id="{36045561-49D9-49C7-AEE7-35383B37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" y="3114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6" name="Oval 3482">
                <a:extLst>
                  <a:ext uri="{FF2B5EF4-FFF2-40B4-BE49-F238E27FC236}">
                    <a16:creationId xmlns:a16="http://schemas.microsoft.com/office/drawing/2014/main" id="{9B53A23C-5DE9-4852-A3BA-625C11448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61" y="315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7" name="Oval 3483">
                <a:extLst>
                  <a:ext uri="{FF2B5EF4-FFF2-40B4-BE49-F238E27FC236}">
                    <a16:creationId xmlns:a16="http://schemas.microsoft.com/office/drawing/2014/main" id="{57DB6B94-5443-4EAF-89DE-60749A133F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4" y="31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8" name="Oval 3484">
                <a:extLst>
                  <a:ext uri="{FF2B5EF4-FFF2-40B4-BE49-F238E27FC236}">
                    <a16:creationId xmlns:a16="http://schemas.microsoft.com/office/drawing/2014/main" id="{4EEBA1E3-D64F-4AAF-924D-3D359230C6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4" y="323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9" name="Oval 3485">
                <a:extLst>
                  <a:ext uri="{FF2B5EF4-FFF2-40B4-BE49-F238E27FC236}">
                    <a16:creationId xmlns:a16="http://schemas.microsoft.com/office/drawing/2014/main" id="{BFE9F6B5-FE67-4664-A3DC-D7865BE45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5" y="3281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0" name="Oval 3486">
                <a:extLst>
                  <a:ext uri="{FF2B5EF4-FFF2-40B4-BE49-F238E27FC236}">
                    <a16:creationId xmlns:a16="http://schemas.microsoft.com/office/drawing/2014/main" id="{C2036E83-4E2B-467D-9534-DEF0FC2F35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8" y="3321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1" name="Oval 3487">
                <a:extLst>
                  <a:ext uri="{FF2B5EF4-FFF2-40B4-BE49-F238E27FC236}">
                    <a16:creationId xmlns:a16="http://schemas.microsoft.com/office/drawing/2014/main" id="{0D43FBA3-53AD-4F41-A648-C2D59E8A9D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8" y="336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2" name="Oval 3488">
                <a:extLst>
                  <a:ext uri="{FF2B5EF4-FFF2-40B4-BE49-F238E27FC236}">
                    <a16:creationId xmlns:a16="http://schemas.microsoft.com/office/drawing/2014/main" id="{7A79046B-BBEE-4679-90C1-113F1B310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2" y="3401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3" name="Oval 3489">
                <a:extLst>
                  <a:ext uri="{FF2B5EF4-FFF2-40B4-BE49-F238E27FC236}">
                    <a16:creationId xmlns:a16="http://schemas.microsoft.com/office/drawing/2014/main" id="{D6BD14D5-6237-478E-8905-AAA4E15C1D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02" y="344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4" name="Oval 3490">
                <a:extLst>
                  <a:ext uri="{FF2B5EF4-FFF2-40B4-BE49-F238E27FC236}">
                    <a16:creationId xmlns:a16="http://schemas.microsoft.com/office/drawing/2014/main" id="{9992BBB8-BD73-49A1-9347-9A8E731CF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2" y="348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5" name="Oval 3491">
                <a:extLst>
                  <a:ext uri="{FF2B5EF4-FFF2-40B4-BE49-F238E27FC236}">
                    <a16:creationId xmlns:a16="http://schemas.microsoft.com/office/drawing/2014/main" id="{A4E23888-4898-428A-B89E-FB89D6DFCA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352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6" name="Oval 3492">
                <a:extLst>
                  <a:ext uri="{FF2B5EF4-FFF2-40B4-BE49-F238E27FC236}">
                    <a16:creationId xmlns:a16="http://schemas.microsoft.com/office/drawing/2014/main" id="{8C5A76E8-843A-45C3-A42E-AB116C02C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6" y="356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7" name="Oval 3493">
                <a:extLst>
                  <a:ext uri="{FF2B5EF4-FFF2-40B4-BE49-F238E27FC236}">
                    <a16:creationId xmlns:a16="http://schemas.microsoft.com/office/drawing/2014/main" id="{489EADDA-7560-437A-9783-0960956AE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360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8" name="Oval 3494">
                <a:extLst>
                  <a:ext uri="{FF2B5EF4-FFF2-40B4-BE49-F238E27FC236}">
                    <a16:creationId xmlns:a16="http://schemas.microsoft.com/office/drawing/2014/main" id="{0900B28F-C0DA-41BA-BED6-85AA5E832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0" y="364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9" name="Oval 3495">
                <a:extLst>
                  <a:ext uri="{FF2B5EF4-FFF2-40B4-BE49-F238E27FC236}">
                    <a16:creationId xmlns:a16="http://schemas.microsoft.com/office/drawing/2014/main" id="{52D09F9D-37CC-46BA-A862-7280EC6D90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0" y="3688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0" name="Oval 3496">
                <a:extLst>
                  <a:ext uri="{FF2B5EF4-FFF2-40B4-BE49-F238E27FC236}">
                    <a16:creationId xmlns:a16="http://schemas.microsoft.com/office/drawing/2014/main" id="{C7FC5660-980A-43DC-B790-D58B01DADE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3728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1" name="Oval 3497">
                <a:extLst>
                  <a:ext uri="{FF2B5EF4-FFF2-40B4-BE49-F238E27FC236}">
                    <a16:creationId xmlns:a16="http://schemas.microsoft.com/office/drawing/2014/main" id="{E81411CB-6EE4-4743-B4C5-DC8D039FB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4" y="3768"/>
                <a:ext cx="47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2" name="Oval 3498">
                <a:extLst>
                  <a:ext uri="{FF2B5EF4-FFF2-40B4-BE49-F238E27FC236}">
                    <a16:creationId xmlns:a16="http://schemas.microsoft.com/office/drawing/2014/main" id="{06972A29-6B1E-4229-88A9-4475F7341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3808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3" name="Oval 3499">
                <a:extLst>
                  <a:ext uri="{FF2B5EF4-FFF2-40B4-BE49-F238E27FC236}">
                    <a16:creationId xmlns:a16="http://schemas.microsoft.com/office/drawing/2014/main" id="{8691BAFB-7F82-4AC1-B6BF-C2955C0EB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8" y="384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4" name="Oval 3500">
                <a:extLst>
                  <a:ext uri="{FF2B5EF4-FFF2-40B4-BE49-F238E27FC236}">
                    <a16:creationId xmlns:a16="http://schemas.microsoft.com/office/drawing/2014/main" id="{57374FB2-7270-4CC0-86BF-CD76032EC3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" y="388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5" name="Oval 3501">
                <a:extLst>
                  <a:ext uri="{FF2B5EF4-FFF2-40B4-BE49-F238E27FC236}">
                    <a16:creationId xmlns:a16="http://schemas.microsoft.com/office/drawing/2014/main" id="{F21F6441-5E98-4B62-8C12-E9C3BA82E2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32" y="392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6" name="Oval 3502">
                <a:extLst>
                  <a:ext uri="{FF2B5EF4-FFF2-40B4-BE49-F238E27FC236}">
                    <a16:creationId xmlns:a16="http://schemas.microsoft.com/office/drawing/2014/main" id="{75E10C41-4AE7-4B32-8964-29E7F978C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2" y="396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7" name="Oval 3503">
                <a:extLst>
                  <a:ext uri="{FF2B5EF4-FFF2-40B4-BE49-F238E27FC236}">
                    <a16:creationId xmlns:a16="http://schemas.microsoft.com/office/drawing/2014/main" id="{9B64AFD6-5C57-4A6B-9F54-6312A9033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400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8" name="Oval 3504">
                <a:extLst>
                  <a:ext uri="{FF2B5EF4-FFF2-40B4-BE49-F238E27FC236}">
                    <a16:creationId xmlns:a16="http://schemas.microsoft.com/office/drawing/2014/main" id="{64C56EDA-9169-4A67-9AB0-ADF436281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6" y="404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9" name="Oval 3505">
                <a:extLst>
                  <a:ext uri="{FF2B5EF4-FFF2-40B4-BE49-F238E27FC236}">
                    <a16:creationId xmlns:a16="http://schemas.microsoft.com/office/drawing/2014/main" id="{C6634A8C-5602-4361-B379-E4B895F78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46" y="408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0" name="Oval 3506">
                <a:extLst>
                  <a:ext uri="{FF2B5EF4-FFF2-40B4-BE49-F238E27FC236}">
                    <a16:creationId xmlns:a16="http://schemas.microsoft.com/office/drawing/2014/main" id="{A1BD4742-1B82-4357-90CB-63ACC991B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9" y="4135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1" name="Oval 3507">
                <a:extLst>
                  <a:ext uri="{FF2B5EF4-FFF2-40B4-BE49-F238E27FC236}">
                    <a16:creationId xmlns:a16="http://schemas.microsoft.com/office/drawing/2014/main" id="{3B9C0344-C454-497C-B0C8-16B47B2FD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00" y="4175"/>
                <a:ext cx="66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2" name="Oval 3508">
                <a:extLst>
                  <a:ext uri="{FF2B5EF4-FFF2-40B4-BE49-F238E27FC236}">
                    <a16:creationId xmlns:a16="http://schemas.microsoft.com/office/drawing/2014/main" id="{731BC21D-8FE2-4B6A-8D46-7AB92F7B3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4215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3" name="Oval 3509">
                <a:extLst>
                  <a:ext uri="{FF2B5EF4-FFF2-40B4-BE49-F238E27FC236}">
                    <a16:creationId xmlns:a16="http://schemas.microsoft.com/office/drawing/2014/main" id="{DC880843-EAC3-42FF-9BD4-68E6EE7C60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3" y="4255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4" name="Oval 3510">
                <a:extLst>
                  <a:ext uri="{FF2B5EF4-FFF2-40B4-BE49-F238E27FC236}">
                    <a16:creationId xmlns:a16="http://schemas.microsoft.com/office/drawing/2014/main" id="{BCAFC311-EB8C-4D30-BD31-2D3DE29AAE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4295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5" name="Oval 3511">
                <a:extLst>
                  <a:ext uri="{FF2B5EF4-FFF2-40B4-BE49-F238E27FC236}">
                    <a16:creationId xmlns:a16="http://schemas.microsoft.com/office/drawing/2014/main" id="{5D305AB3-59D0-44CC-BF84-7811D8A9CB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433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6" name="Oval 3512">
                <a:extLst>
                  <a:ext uri="{FF2B5EF4-FFF2-40B4-BE49-F238E27FC236}">
                    <a16:creationId xmlns:a16="http://schemas.microsoft.com/office/drawing/2014/main" id="{70FF2036-82D0-4602-B5B7-BA34F781F9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7" y="4375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7" name="Oval 3513">
                <a:extLst>
                  <a:ext uri="{FF2B5EF4-FFF2-40B4-BE49-F238E27FC236}">
                    <a16:creationId xmlns:a16="http://schemas.microsoft.com/office/drawing/2014/main" id="{B4F6345B-FA17-4F77-8967-345BE24A9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441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8" name="Oval 3514">
                <a:extLst>
                  <a:ext uri="{FF2B5EF4-FFF2-40B4-BE49-F238E27FC236}">
                    <a16:creationId xmlns:a16="http://schemas.microsoft.com/office/drawing/2014/main" id="{D61FCE0F-E8C5-4E00-B3D6-E3E95F4D5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41" y="4455"/>
                <a:ext cx="87" cy="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9" name="Oval 3515">
                <a:extLst>
                  <a:ext uri="{FF2B5EF4-FFF2-40B4-BE49-F238E27FC236}">
                    <a16:creationId xmlns:a16="http://schemas.microsoft.com/office/drawing/2014/main" id="{E24B5234-BC00-478C-9DEB-9DF56D93E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1" y="449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0" name="Freeform 3516">
                <a:extLst>
                  <a:ext uri="{FF2B5EF4-FFF2-40B4-BE49-F238E27FC236}">
                    <a16:creationId xmlns:a16="http://schemas.microsoft.com/office/drawing/2014/main" id="{A782CAB8-4806-4141-9BD9-8C0FE99F7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5" y="4535"/>
                <a:ext cx="94" cy="93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0 h 14"/>
                  <a:gd name="T4" fmla="*/ 0 w 14"/>
                  <a:gd name="T5" fmla="*/ 7 h 14"/>
                  <a:gd name="T6" fmla="*/ 7 w 14"/>
                  <a:gd name="T7" fmla="*/ 14 h 14"/>
                  <a:gd name="T8" fmla="*/ 12 w 14"/>
                  <a:gd name="T9" fmla="*/ 11 h 14"/>
                  <a:gd name="T10" fmla="*/ 13 w 14"/>
                  <a:gd name="T11" fmla="*/ 10 h 14"/>
                  <a:gd name="T12" fmla="*/ 14 w 14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9"/>
                      <a:pt x="14" y="8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1" name="Freeform 3517">
                <a:extLst>
                  <a:ext uri="{FF2B5EF4-FFF2-40B4-BE49-F238E27FC236}">
                    <a16:creationId xmlns:a16="http://schemas.microsoft.com/office/drawing/2014/main" id="{35DC1C5E-303E-4F81-AE21-210DFAABF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5" y="4575"/>
                <a:ext cx="87" cy="93"/>
              </a:xfrm>
              <a:custGeom>
                <a:avLst/>
                <a:gdLst>
                  <a:gd name="T0" fmla="*/ 7 w 13"/>
                  <a:gd name="T1" fmla="*/ 14 h 14"/>
                  <a:gd name="T2" fmla="*/ 12 w 13"/>
                  <a:gd name="T3" fmla="*/ 12 h 14"/>
                  <a:gd name="T4" fmla="*/ 13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9 w 13"/>
                  <a:gd name="T11" fmla="*/ 1 h 14"/>
                  <a:gd name="T12" fmla="*/ 7 w 13"/>
                  <a:gd name="T13" fmla="*/ 0 h 14"/>
                  <a:gd name="T14" fmla="*/ 1 w 13"/>
                  <a:gd name="T15" fmla="*/ 4 h 14"/>
                  <a:gd name="T16" fmla="*/ 0 w 13"/>
                  <a:gd name="T17" fmla="*/ 5 h 14"/>
                  <a:gd name="T18" fmla="*/ 0 w 13"/>
                  <a:gd name="T19" fmla="*/ 7 h 14"/>
                  <a:gd name="T20" fmla="*/ 3 w 13"/>
                  <a:gd name="T21" fmla="*/ 13 h 14"/>
                  <a:gd name="T22" fmla="*/ 4 w 13"/>
                  <a:gd name="T23" fmla="*/ 14 h 14"/>
                  <a:gd name="T24" fmla="*/ 7 w 13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7" y="14"/>
                    </a:moveTo>
                    <a:cubicBezTo>
                      <a:pt x="9" y="14"/>
                      <a:pt x="10" y="13"/>
                      <a:pt x="12" y="12"/>
                    </a:cubicBezTo>
                    <a:cubicBezTo>
                      <a:pt x="12" y="11"/>
                      <a:pt x="12" y="10"/>
                      <a:pt x="13" y="9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1" y="12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5" y="14"/>
                      <a:pt x="6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2" name="Freeform 3518">
                <a:extLst>
                  <a:ext uri="{FF2B5EF4-FFF2-40B4-BE49-F238E27FC236}">
                    <a16:creationId xmlns:a16="http://schemas.microsoft.com/office/drawing/2014/main" id="{EC76DF6C-F9CD-40AD-B0DC-AF6E51591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49" y="4622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1 w 14"/>
                  <a:gd name="T15" fmla="*/ 5 h 14"/>
                  <a:gd name="T16" fmla="*/ 0 w 14"/>
                  <a:gd name="T17" fmla="*/ 7 h 14"/>
                  <a:gd name="T18" fmla="*/ 3 w 14"/>
                  <a:gd name="T19" fmla="*/ 12 h 14"/>
                  <a:gd name="T20" fmla="*/ 6 w 14"/>
                  <a:gd name="T21" fmla="*/ 13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3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4" y="3"/>
                      <a:pt x="12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0"/>
                      <a:pt x="3" y="12"/>
                    </a:cubicBezTo>
                    <a:cubicBezTo>
                      <a:pt x="4" y="12"/>
                      <a:pt x="5" y="12"/>
                      <a:pt x="6" y="13"/>
                    </a:cubicBezTo>
                    <a:cubicBezTo>
                      <a:pt x="6" y="13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3" name="Freeform 3519">
                <a:extLst>
                  <a:ext uri="{FF2B5EF4-FFF2-40B4-BE49-F238E27FC236}">
                    <a16:creationId xmlns:a16="http://schemas.microsoft.com/office/drawing/2014/main" id="{506DAC94-5FE2-48AB-845A-28F065908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9" y="4662"/>
                <a:ext cx="94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4 w 14"/>
                  <a:gd name="T5" fmla="*/ 7 h 14"/>
                  <a:gd name="T6" fmla="*/ 12 w 14"/>
                  <a:gd name="T7" fmla="*/ 2 h 14"/>
                  <a:gd name="T8" fmla="*/ 8 w 14"/>
                  <a:gd name="T9" fmla="*/ 0 h 14"/>
                  <a:gd name="T10" fmla="*/ 7 w 14"/>
                  <a:gd name="T11" fmla="*/ 0 h 14"/>
                  <a:gd name="T12" fmla="*/ 2 w 14"/>
                  <a:gd name="T13" fmla="*/ 2 h 14"/>
                  <a:gd name="T14" fmla="*/ 0 w 14"/>
                  <a:gd name="T15" fmla="*/ 6 h 14"/>
                  <a:gd name="T16" fmla="*/ 0 w 14"/>
                  <a:gd name="T17" fmla="*/ 7 h 14"/>
                  <a:gd name="T18" fmla="*/ 2 w 14"/>
                  <a:gd name="T19" fmla="*/ 12 h 14"/>
                  <a:gd name="T20" fmla="*/ 6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4" name="Freeform 3520">
                <a:extLst>
                  <a:ext uri="{FF2B5EF4-FFF2-40B4-BE49-F238E27FC236}">
                    <a16:creationId xmlns:a16="http://schemas.microsoft.com/office/drawing/2014/main" id="{BEC9C68D-8A65-457C-BB49-625A22AB2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09" y="4702"/>
                <a:ext cx="94" cy="93"/>
              </a:xfrm>
              <a:custGeom>
                <a:avLst/>
                <a:gdLst>
                  <a:gd name="T0" fmla="*/ 12 w 14"/>
                  <a:gd name="T1" fmla="*/ 3 h 14"/>
                  <a:gd name="T2" fmla="*/ 8 w 14"/>
                  <a:gd name="T3" fmla="*/ 0 h 14"/>
                  <a:gd name="T4" fmla="*/ 7 w 14"/>
                  <a:gd name="T5" fmla="*/ 0 h 14"/>
                  <a:gd name="T6" fmla="*/ 2 w 14"/>
                  <a:gd name="T7" fmla="*/ 2 h 14"/>
                  <a:gd name="T8" fmla="*/ 0 w 14"/>
                  <a:gd name="T9" fmla="*/ 6 h 14"/>
                  <a:gd name="T10" fmla="*/ 0 w 14"/>
                  <a:gd name="T11" fmla="*/ 7 h 14"/>
                  <a:gd name="T12" fmla="*/ 2 w 14"/>
                  <a:gd name="T13" fmla="*/ 12 h 14"/>
                  <a:gd name="T14" fmla="*/ 6 w 14"/>
                  <a:gd name="T15" fmla="*/ 14 h 14"/>
                  <a:gd name="T16" fmla="*/ 7 w 14"/>
                  <a:gd name="T17" fmla="*/ 14 h 14"/>
                  <a:gd name="T18" fmla="*/ 11 w 14"/>
                  <a:gd name="T19" fmla="*/ 13 h 14"/>
                  <a:gd name="T20" fmla="*/ 14 w 14"/>
                  <a:gd name="T21" fmla="*/ 8 h 14"/>
                  <a:gd name="T22" fmla="*/ 14 w 14"/>
                  <a:gd name="T23" fmla="*/ 7 h 14"/>
                  <a:gd name="T24" fmla="*/ 12 w 14"/>
                  <a:gd name="T2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3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9"/>
                      <a:pt x="0" y="11"/>
                      <a:pt x="2" y="12"/>
                    </a:cubicBezTo>
                    <a:cubicBezTo>
                      <a:pt x="3" y="12"/>
                      <a:pt x="5" y="13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1"/>
                      <a:pt x="12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5"/>
                      <a:pt x="13" y="4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5" name="Freeform 3521">
                <a:extLst>
                  <a:ext uri="{FF2B5EF4-FFF2-40B4-BE49-F238E27FC236}">
                    <a16:creationId xmlns:a16="http://schemas.microsoft.com/office/drawing/2014/main" id="{988F877B-C5B3-41A8-8A50-1A516B800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3" y="4742"/>
                <a:ext cx="100" cy="80"/>
              </a:xfrm>
              <a:custGeom>
                <a:avLst/>
                <a:gdLst>
                  <a:gd name="T0" fmla="*/ 15 w 15"/>
                  <a:gd name="T1" fmla="*/ 8 h 12"/>
                  <a:gd name="T2" fmla="*/ 15 w 15"/>
                  <a:gd name="T3" fmla="*/ 7 h 12"/>
                  <a:gd name="T4" fmla="*/ 13 w 15"/>
                  <a:gd name="T5" fmla="*/ 3 h 12"/>
                  <a:gd name="T6" fmla="*/ 8 w 15"/>
                  <a:gd name="T7" fmla="*/ 0 h 12"/>
                  <a:gd name="T8" fmla="*/ 8 w 15"/>
                  <a:gd name="T9" fmla="*/ 0 h 12"/>
                  <a:gd name="T10" fmla="*/ 3 w 15"/>
                  <a:gd name="T11" fmla="*/ 2 h 12"/>
                  <a:gd name="T12" fmla="*/ 0 w 15"/>
                  <a:gd name="T13" fmla="*/ 7 h 12"/>
                  <a:gd name="T14" fmla="*/ 0 w 15"/>
                  <a:gd name="T15" fmla="*/ 7 h 12"/>
                  <a:gd name="T16" fmla="*/ 2 w 15"/>
                  <a:gd name="T17" fmla="*/ 12 h 12"/>
                  <a:gd name="T18" fmla="*/ 12 w 15"/>
                  <a:gd name="T19" fmla="*/ 12 h 12"/>
                  <a:gd name="T20" fmla="*/ 15 w 15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2">
                    <a:moveTo>
                      <a:pt x="15" y="8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4" y="4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4" y="9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6" name="Freeform 3522">
                <a:extLst>
                  <a:ext uri="{FF2B5EF4-FFF2-40B4-BE49-F238E27FC236}">
                    <a16:creationId xmlns:a16="http://schemas.microsoft.com/office/drawing/2014/main" id="{F5CBD4BC-7022-4492-8B2B-91DA74730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" y="4782"/>
                <a:ext cx="100" cy="40"/>
              </a:xfrm>
              <a:custGeom>
                <a:avLst/>
                <a:gdLst>
                  <a:gd name="T0" fmla="*/ 7 w 15"/>
                  <a:gd name="T1" fmla="*/ 0 h 6"/>
                  <a:gd name="T2" fmla="*/ 7 w 15"/>
                  <a:gd name="T3" fmla="*/ 0 h 6"/>
                  <a:gd name="T4" fmla="*/ 3 w 15"/>
                  <a:gd name="T5" fmla="*/ 2 h 6"/>
                  <a:gd name="T6" fmla="*/ 0 w 15"/>
                  <a:gd name="T7" fmla="*/ 6 h 6"/>
                  <a:gd name="T8" fmla="*/ 15 w 15"/>
                  <a:gd name="T9" fmla="*/ 6 h 6"/>
                  <a:gd name="T10" fmla="*/ 14 w 15"/>
                  <a:gd name="T11" fmla="*/ 4 h 6"/>
                  <a:gd name="T12" fmla="*/ 7 w 1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6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4"/>
                      <a:pt x="0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2" y="1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7" name="Oval 3523">
                <a:extLst>
                  <a:ext uri="{FF2B5EF4-FFF2-40B4-BE49-F238E27FC236}">
                    <a16:creationId xmlns:a16="http://schemas.microsoft.com/office/drawing/2014/main" id="{86E91551-9221-47D0-8724-0144A0490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2" y="299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8" name="Oval 3524">
                <a:extLst>
                  <a:ext uri="{FF2B5EF4-FFF2-40B4-BE49-F238E27FC236}">
                    <a16:creationId xmlns:a16="http://schemas.microsoft.com/office/drawing/2014/main" id="{735E7067-B801-4BE3-9B01-B3EEEE948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3" y="3034"/>
                <a:ext cx="6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9" name="Oval 3525">
                <a:extLst>
                  <a:ext uri="{FF2B5EF4-FFF2-40B4-BE49-F238E27FC236}">
                    <a16:creationId xmlns:a16="http://schemas.microsoft.com/office/drawing/2014/main" id="{FFE88AE3-EA06-4C4D-A75B-568DBF023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6" y="3074"/>
                <a:ext cx="13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0" name="Oval 3526">
                <a:extLst>
                  <a:ext uri="{FF2B5EF4-FFF2-40B4-BE49-F238E27FC236}">
                    <a16:creationId xmlns:a16="http://schemas.microsoft.com/office/drawing/2014/main" id="{60878973-6175-4670-A984-EDD153317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6" y="311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1" name="Oval 3527">
                <a:extLst>
                  <a:ext uri="{FF2B5EF4-FFF2-40B4-BE49-F238E27FC236}">
                    <a16:creationId xmlns:a16="http://schemas.microsoft.com/office/drawing/2014/main" id="{9F49A076-198A-4A67-A83A-60D2FC8E33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315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2" name="Oval 3528">
                <a:extLst>
                  <a:ext uri="{FF2B5EF4-FFF2-40B4-BE49-F238E27FC236}">
                    <a16:creationId xmlns:a16="http://schemas.microsoft.com/office/drawing/2014/main" id="{F642C9BD-349F-4487-BE19-5EA905A88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0" y="319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3" name="Oval 3529">
                <a:extLst>
                  <a:ext uri="{FF2B5EF4-FFF2-40B4-BE49-F238E27FC236}">
                    <a16:creationId xmlns:a16="http://schemas.microsoft.com/office/drawing/2014/main" id="{DFF7499A-9BAB-4BA1-B014-28F1E99EF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0" y="323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4" name="Oval 3530">
                <a:extLst>
                  <a:ext uri="{FF2B5EF4-FFF2-40B4-BE49-F238E27FC236}">
                    <a16:creationId xmlns:a16="http://schemas.microsoft.com/office/drawing/2014/main" id="{8B55DB61-42AE-4A6C-A26D-BBE821052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4" y="32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5" name="Oval 3531">
                <a:extLst>
                  <a:ext uri="{FF2B5EF4-FFF2-40B4-BE49-F238E27FC236}">
                    <a16:creationId xmlns:a16="http://schemas.microsoft.com/office/drawing/2014/main" id="{A1D2A943-A23B-4CA7-89A5-BA0E0883E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4" y="331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6" name="Oval 3532">
                <a:extLst>
                  <a:ext uri="{FF2B5EF4-FFF2-40B4-BE49-F238E27FC236}">
                    <a16:creationId xmlns:a16="http://schemas.microsoft.com/office/drawing/2014/main" id="{A1A7E16F-9CEF-46FF-A84B-1A3833AB04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4" y="335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7" name="Oval 3533">
                <a:extLst>
                  <a:ext uri="{FF2B5EF4-FFF2-40B4-BE49-F238E27FC236}">
                    <a16:creationId xmlns:a16="http://schemas.microsoft.com/office/drawing/2014/main" id="{551F649F-0166-45EA-A360-27B6A09DC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8" y="339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8" name="Oval 3534">
                <a:extLst>
                  <a:ext uri="{FF2B5EF4-FFF2-40B4-BE49-F238E27FC236}">
                    <a16:creationId xmlns:a16="http://schemas.microsoft.com/office/drawing/2014/main" id="{BE131DC2-7432-4DDD-9930-4FAC5A1A6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" y="3441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9" name="Oval 3535">
                <a:extLst>
                  <a:ext uri="{FF2B5EF4-FFF2-40B4-BE49-F238E27FC236}">
                    <a16:creationId xmlns:a16="http://schemas.microsoft.com/office/drawing/2014/main" id="{99A6194A-A89F-4150-AB7E-EE4208C0F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" y="3481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0" name="Oval 3536">
                <a:extLst>
                  <a:ext uri="{FF2B5EF4-FFF2-40B4-BE49-F238E27FC236}">
                    <a16:creationId xmlns:a16="http://schemas.microsoft.com/office/drawing/2014/main" id="{B5F2168B-8844-4EC1-B0A2-3CAC2B114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2" y="3521"/>
                <a:ext cx="33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1" name="Oval 3537">
                <a:extLst>
                  <a:ext uri="{FF2B5EF4-FFF2-40B4-BE49-F238E27FC236}">
                    <a16:creationId xmlns:a16="http://schemas.microsoft.com/office/drawing/2014/main" id="{5CEB4373-ED85-4A95-BB6E-051101367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2" y="3561"/>
                <a:ext cx="27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2" name="Oval 3538">
                <a:extLst>
                  <a:ext uri="{FF2B5EF4-FFF2-40B4-BE49-F238E27FC236}">
                    <a16:creationId xmlns:a16="http://schemas.microsoft.com/office/drawing/2014/main" id="{247DA3A8-738E-4EF8-A330-E03D62903F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6" y="360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3" name="Oval 3539">
                <a:extLst>
                  <a:ext uri="{FF2B5EF4-FFF2-40B4-BE49-F238E27FC236}">
                    <a16:creationId xmlns:a16="http://schemas.microsoft.com/office/drawing/2014/main" id="{37294DAB-970D-4E8D-B8C3-3B2D5E61B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6" y="364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4" name="Oval 3540">
                <a:extLst>
                  <a:ext uri="{FF2B5EF4-FFF2-40B4-BE49-F238E27FC236}">
                    <a16:creationId xmlns:a16="http://schemas.microsoft.com/office/drawing/2014/main" id="{1E7A97E8-1D79-4FB3-A6DC-C1C4D15A8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36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5" name="Oval 3541">
                <a:extLst>
                  <a:ext uri="{FF2B5EF4-FFF2-40B4-BE49-F238E27FC236}">
                    <a16:creationId xmlns:a16="http://schemas.microsoft.com/office/drawing/2014/main" id="{0FB039B0-2239-4868-9C64-AEE048D9E6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" y="372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6" name="Oval 3542">
                <a:extLst>
                  <a:ext uri="{FF2B5EF4-FFF2-40B4-BE49-F238E27FC236}">
                    <a16:creationId xmlns:a16="http://schemas.microsoft.com/office/drawing/2014/main" id="{7E58D8F0-0B9B-4D25-9819-AF862C055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376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7" name="Oval 3543">
                <a:extLst>
                  <a:ext uri="{FF2B5EF4-FFF2-40B4-BE49-F238E27FC236}">
                    <a16:creationId xmlns:a16="http://schemas.microsoft.com/office/drawing/2014/main" id="{5DB22043-7AF8-4C9D-9CE3-CB344D6B0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4" y="3801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8" name="Oval 3544">
                <a:extLst>
                  <a:ext uri="{FF2B5EF4-FFF2-40B4-BE49-F238E27FC236}">
                    <a16:creationId xmlns:a16="http://schemas.microsoft.com/office/drawing/2014/main" id="{0F562EEA-77C6-4F1E-BCB8-FEB159946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84" y="3841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9" name="Oval 3545">
                <a:extLst>
                  <a:ext uri="{FF2B5EF4-FFF2-40B4-BE49-F238E27FC236}">
                    <a16:creationId xmlns:a16="http://schemas.microsoft.com/office/drawing/2014/main" id="{42C59254-C49C-462F-A7CF-59500711E8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3888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0" name="Oval 3546">
                <a:extLst>
                  <a:ext uri="{FF2B5EF4-FFF2-40B4-BE49-F238E27FC236}">
                    <a16:creationId xmlns:a16="http://schemas.microsoft.com/office/drawing/2014/main" id="{9D3E16F5-1336-4D55-A7A7-2824E60DBE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8" y="3928"/>
                <a:ext cx="53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1" name="Oval 3547">
                <a:extLst>
                  <a:ext uri="{FF2B5EF4-FFF2-40B4-BE49-F238E27FC236}">
                    <a16:creationId xmlns:a16="http://schemas.microsoft.com/office/drawing/2014/main" id="{3555B29D-CC25-4DC4-A407-3ABA4A347F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3968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2" name="Oval 3548">
                <a:extLst>
                  <a:ext uri="{FF2B5EF4-FFF2-40B4-BE49-F238E27FC236}">
                    <a16:creationId xmlns:a16="http://schemas.microsoft.com/office/drawing/2014/main" id="{88AA0107-24FD-4676-B8DB-BBA0CEDA5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91" y="400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3" name="Oval 3549">
                <a:extLst>
                  <a:ext uri="{FF2B5EF4-FFF2-40B4-BE49-F238E27FC236}">
                    <a16:creationId xmlns:a16="http://schemas.microsoft.com/office/drawing/2014/main" id="{EEA9069A-E686-4A1E-8F69-F8512B78F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72" y="4048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4" name="Oval 3550">
                <a:extLst>
                  <a:ext uri="{FF2B5EF4-FFF2-40B4-BE49-F238E27FC236}">
                    <a16:creationId xmlns:a16="http://schemas.microsoft.com/office/drawing/2014/main" id="{B7993D02-C7ED-45B3-81C0-966F572F6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5" y="408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5" name="Oval 3551">
                <a:extLst>
                  <a:ext uri="{FF2B5EF4-FFF2-40B4-BE49-F238E27FC236}">
                    <a16:creationId xmlns:a16="http://schemas.microsoft.com/office/drawing/2014/main" id="{C8A7C95F-3FBF-485C-9D48-7F08B2A8D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5" y="4128"/>
                <a:ext cx="61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6" name="Oval 3552">
                <a:extLst>
                  <a:ext uri="{FF2B5EF4-FFF2-40B4-BE49-F238E27FC236}">
                    <a16:creationId xmlns:a16="http://schemas.microsoft.com/office/drawing/2014/main" id="{A5AB2B37-CBD6-43BB-9E1A-5C4B4BFF4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416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7" name="Oval 3553">
                <a:extLst>
                  <a:ext uri="{FF2B5EF4-FFF2-40B4-BE49-F238E27FC236}">
                    <a16:creationId xmlns:a16="http://schemas.microsoft.com/office/drawing/2014/main" id="{A9AE1853-8508-4FAE-8C73-6F7B11943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420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8" name="Oval 3554">
                <a:extLst>
                  <a:ext uri="{FF2B5EF4-FFF2-40B4-BE49-F238E27FC236}">
                    <a16:creationId xmlns:a16="http://schemas.microsoft.com/office/drawing/2014/main" id="{48748C48-04BD-4446-9DAD-781081D2E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9" y="4255"/>
                <a:ext cx="67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9" name="Oval 3555">
                <a:extLst>
                  <a:ext uri="{FF2B5EF4-FFF2-40B4-BE49-F238E27FC236}">
                    <a16:creationId xmlns:a16="http://schemas.microsoft.com/office/drawing/2014/main" id="{10B69845-7CF6-4B21-BD8A-1DAE3BD5E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4295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0" name="Oval 3556">
                <a:extLst>
                  <a:ext uri="{FF2B5EF4-FFF2-40B4-BE49-F238E27FC236}">
                    <a16:creationId xmlns:a16="http://schemas.microsoft.com/office/drawing/2014/main" id="{E8A8C9F7-0117-497B-874E-269DD969B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3" y="4335"/>
                <a:ext cx="74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1" name="Oval 3557">
                <a:extLst>
                  <a:ext uri="{FF2B5EF4-FFF2-40B4-BE49-F238E27FC236}">
                    <a16:creationId xmlns:a16="http://schemas.microsoft.com/office/drawing/2014/main" id="{2BE1E5DC-31EF-4D15-BA14-ADA880AFA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4375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2" name="Oval 3558">
                <a:extLst>
                  <a:ext uri="{FF2B5EF4-FFF2-40B4-BE49-F238E27FC236}">
                    <a16:creationId xmlns:a16="http://schemas.microsoft.com/office/drawing/2014/main" id="{9EC36F02-D188-4AEE-8733-D68DF9355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7" y="4415"/>
                <a:ext cx="80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3" name="Oval 3559">
                <a:extLst>
                  <a:ext uri="{FF2B5EF4-FFF2-40B4-BE49-F238E27FC236}">
                    <a16:creationId xmlns:a16="http://schemas.microsoft.com/office/drawing/2014/main" id="{3F33ADFB-B9CE-4F66-A5C1-EC5AD4567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" y="4455"/>
                <a:ext cx="81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4" name="Oval 3560">
                <a:extLst>
                  <a:ext uri="{FF2B5EF4-FFF2-40B4-BE49-F238E27FC236}">
                    <a16:creationId xmlns:a16="http://schemas.microsoft.com/office/drawing/2014/main" id="{EC0B275F-9331-4206-AF23-9A5053CE9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1" y="449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5" name="Oval 3561">
                <a:extLst>
                  <a:ext uri="{FF2B5EF4-FFF2-40B4-BE49-F238E27FC236}">
                    <a16:creationId xmlns:a16="http://schemas.microsoft.com/office/drawing/2014/main" id="{0CE782E7-C04E-4235-B9DD-3E3C260AFA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1" y="4535"/>
                <a:ext cx="80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6" name="Oval 3562">
                <a:extLst>
                  <a:ext uri="{FF2B5EF4-FFF2-40B4-BE49-F238E27FC236}">
                    <a16:creationId xmlns:a16="http://schemas.microsoft.com/office/drawing/2014/main" id="{CF730154-6EBA-4E81-9670-4B19DF113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81" y="4575"/>
                <a:ext cx="81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7" name="Oval 3563">
                <a:extLst>
                  <a:ext uri="{FF2B5EF4-FFF2-40B4-BE49-F238E27FC236}">
                    <a16:creationId xmlns:a16="http://schemas.microsoft.com/office/drawing/2014/main" id="{1AF918D0-2D9B-49BE-A013-34DF23DD7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" y="461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8" name="Freeform 3564">
                <a:extLst>
                  <a:ext uri="{FF2B5EF4-FFF2-40B4-BE49-F238E27FC236}">
                    <a16:creationId xmlns:a16="http://schemas.microsoft.com/office/drawing/2014/main" id="{0FAB16F0-D2C8-4E24-8C2A-E15E12522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5" y="4655"/>
                <a:ext cx="87" cy="93"/>
              </a:xfrm>
              <a:custGeom>
                <a:avLst/>
                <a:gdLst>
                  <a:gd name="T0" fmla="*/ 13 w 13"/>
                  <a:gd name="T1" fmla="*/ 7 h 14"/>
                  <a:gd name="T2" fmla="*/ 10 w 13"/>
                  <a:gd name="T3" fmla="*/ 2 h 14"/>
                  <a:gd name="T4" fmla="*/ 9 w 13"/>
                  <a:gd name="T5" fmla="*/ 1 h 14"/>
                  <a:gd name="T6" fmla="*/ 6 w 13"/>
                  <a:gd name="T7" fmla="*/ 0 h 14"/>
                  <a:gd name="T8" fmla="*/ 0 w 13"/>
                  <a:gd name="T9" fmla="*/ 7 h 14"/>
                  <a:gd name="T10" fmla="*/ 6 w 13"/>
                  <a:gd name="T11" fmla="*/ 14 h 14"/>
                  <a:gd name="T12" fmla="*/ 12 w 13"/>
                  <a:gd name="T13" fmla="*/ 11 h 14"/>
                  <a:gd name="T14" fmla="*/ 13 w 13"/>
                  <a:gd name="T15" fmla="*/ 10 h 14"/>
                  <a:gd name="T16" fmla="*/ 13 w 13"/>
                  <a:gd name="T1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5"/>
                      <a:pt x="12" y="3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9" y="14"/>
                      <a:pt x="11" y="13"/>
                      <a:pt x="12" y="11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9" name="Freeform 3565">
                <a:extLst>
                  <a:ext uri="{FF2B5EF4-FFF2-40B4-BE49-F238E27FC236}">
                    <a16:creationId xmlns:a16="http://schemas.microsoft.com/office/drawing/2014/main" id="{3BECA9BF-5D17-4FA9-8D08-FDF87D7F8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9" y="4695"/>
                <a:ext cx="93" cy="93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9 h 14"/>
                  <a:gd name="T4" fmla="*/ 14 w 14"/>
                  <a:gd name="T5" fmla="*/ 7 h 14"/>
                  <a:gd name="T6" fmla="*/ 12 w 14"/>
                  <a:gd name="T7" fmla="*/ 2 h 14"/>
                  <a:gd name="T8" fmla="*/ 9 w 14"/>
                  <a:gd name="T9" fmla="*/ 1 h 14"/>
                  <a:gd name="T10" fmla="*/ 7 w 14"/>
                  <a:gd name="T11" fmla="*/ 0 h 14"/>
                  <a:gd name="T12" fmla="*/ 2 w 14"/>
                  <a:gd name="T13" fmla="*/ 4 h 14"/>
                  <a:gd name="T14" fmla="*/ 1 w 14"/>
                  <a:gd name="T15" fmla="*/ 5 h 14"/>
                  <a:gd name="T16" fmla="*/ 0 w 14"/>
                  <a:gd name="T17" fmla="*/ 7 h 14"/>
                  <a:gd name="T18" fmla="*/ 3 w 14"/>
                  <a:gd name="T19" fmla="*/ 13 h 14"/>
                  <a:gd name="T20" fmla="*/ 5 w 14"/>
                  <a:gd name="T21" fmla="*/ 14 h 14"/>
                  <a:gd name="T22" fmla="*/ 7 w 14"/>
                  <a:gd name="T23" fmla="*/ 14 h 14"/>
                  <a:gd name="T24" fmla="*/ 12 w 14"/>
                  <a:gd name="T2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2" y="11"/>
                      <a:pt x="13" y="10"/>
                      <a:pt x="14" y="9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4" y="5"/>
                      <a:pt x="13" y="4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5" y="0"/>
                      <a:pt x="3" y="2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3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9" y="14"/>
                      <a:pt x="11" y="13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0" name="Freeform 3566">
                <a:extLst>
                  <a:ext uri="{FF2B5EF4-FFF2-40B4-BE49-F238E27FC236}">
                    <a16:creationId xmlns:a16="http://schemas.microsoft.com/office/drawing/2014/main" id="{A5B5C41F-D2CC-407C-AC88-E4810C69B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9" y="4742"/>
                <a:ext cx="94" cy="80"/>
              </a:xfrm>
              <a:custGeom>
                <a:avLst/>
                <a:gdLst>
                  <a:gd name="T0" fmla="*/ 14 w 14"/>
                  <a:gd name="T1" fmla="*/ 7 h 12"/>
                  <a:gd name="T2" fmla="*/ 12 w 14"/>
                  <a:gd name="T3" fmla="*/ 2 h 12"/>
                  <a:gd name="T4" fmla="*/ 8 w 14"/>
                  <a:gd name="T5" fmla="*/ 0 h 12"/>
                  <a:gd name="T6" fmla="*/ 7 w 14"/>
                  <a:gd name="T7" fmla="*/ 0 h 12"/>
                  <a:gd name="T8" fmla="*/ 2 w 14"/>
                  <a:gd name="T9" fmla="*/ 2 h 12"/>
                  <a:gd name="T10" fmla="*/ 0 w 14"/>
                  <a:gd name="T11" fmla="*/ 5 h 12"/>
                  <a:gd name="T12" fmla="*/ 0 w 14"/>
                  <a:gd name="T13" fmla="*/ 7 h 12"/>
                  <a:gd name="T14" fmla="*/ 2 w 14"/>
                  <a:gd name="T15" fmla="*/ 11 h 12"/>
                  <a:gd name="T16" fmla="*/ 2 w 14"/>
                  <a:gd name="T17" fmla="*/ 12 h 12"/>
                  <a:gd name="T18" fmla="*/ 12 w 14"/>
                  <a:gd name="T19" fmla="*/ 12 h 12"/>
                  <a:gd name="T20" fmla="*/ 14 w 14"/>
                  <a:gd name="T21" fmla="*/ 8 h 12"/>
                  <a:gd name="T22" fmla="*/ 14 w 14"/>
                  <a:gd name="T2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2">
                    <a:moveTo>
                      <a:pt x="14" y="7"/>
                    </a:moveTo>
                    <a:cubicBezTo>
                      <a:pt x="14" y="5"/>
                      <a:pt x="13" y="3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1" name="Freeform 3567">
                <a:extLst>
                  <a:ext uri="{FF2B5EF4-FFF2-40B4-BE49-F238E27FC236}">
                    <a16:creationId xmlns:a16="http://schemas.microsoft.com/office/drawing/2014/main" id="{3CA0D57D-548C-4A6E-9A42-9A033FA81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69" y="4782"/>
                <a:ext cx="94" cy="40"/>
              </a:xfrm>
              <a:custGeom>
                <a:avLst/>
                <a:gdLst>
                  <a:gd name="T0" fmla="*/ 8 w 14"/>
                  <a:gd name="T1" fmla="*/ 0 h 6"/>
                  <a:gd name="T2" fmla="*/ 7 w 14"/>
                  <a:gd name="T3" fmla="*/ 0 h 6"/>
                  <a:gd name="T4" fmla="*/ 2 w 14"/>
                  <a:gd name="T5" fmla="*/ 2 h 6"/>
                  <a:gd name="T6" fmla="*/ 0 w 14"/>
                  <a:gd name="T7" fmla="*/ 6 h 6"/>
                  <a:gd name="T8" fmla="*/ 14 w 14"/>
                  <a:gd name="T9" fmla="*/ 6 h 6"/>
                  <a:gd name="T10" fmla="*/ 12 w 14"/>
                  <a:gd name="T11" fmla="*/ 2 h 6"/>
                  <a:gd name="T12" fmla="*/ 8 w 1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4"/>
                      <a:pt x="13" y="3"/>
                      <a:pt x="12" y="2"/>
                    </a:cubicBezTo>
                    <a:cubicBezTo>
                      <a:pt x="11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2" name="Oval 3568">
                <a:extLst>
                  <a:ext uri="{FF2B5EF4-FFF2-40B4-BE49-F238E27FC236}">
                    <a16:creationId xmlns:a16="http://schemas.microsoft.com/office/drawing/2014/main" id="{BA6BBA9A-BF41-4420-8E85-0D05A5B42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2" y="306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3" name="Oval 3569">
                <a:extLst>
                  <a:ext uri="{FF2B5EF4-FFF2-40B4-BE49-F238E27FC236}">
                    <a16:creationId xmlns:a16="http://schemas.microsoft.com/office/drawing/2014/main" id="{1FC3C81C-E943-4A7E-9C18-9FF8A5499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2" y="311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4" name="Oval 3570">
                <a:extLst>
                  <a:ext uri="{FF2B5EF4-FFF2-40B4-BE49-F238E27FC236}">
                    <a16:creationId xmlns:a16="http://schemas.microsoft.com/office/drawing/2014/main" id="{88D08359-8839-4466-BEA1-AA99F9A3C6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6" y="3154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5" name="Oval 3571">
                <a:extLst>
                  <a:ext uri="{FF2B5EF4-FFF2-40B4-BE49-F238E27FC236}">
                    <a16:creationId xmlns:a16="http://schemas.microsoft.com/office/drawing/2014/main" id="{92EB0E36-D8EC-45A6-94BF-5E68BCD6C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6" y="3194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6" name="Oval 3572">
                <a:extLst>
                  <a:ext uri="{FF2B5EF4-FFF2-40B4-BE49-F238E27FC236}">
                    <a16:creationId xmlns:a16="http://schemas.microsoft.com/office/drawing/2014/main" id="{0D63F87E-EF7B-4C51-A138-231485995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0" y="3234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7" name="Oval 3573">
                <a:extLst>
                  <a:ext uri="{FF2B5EF4-FFF2-40B4-BE49-F238E27FC236}">
                    <a16:creationId xmlns:a16="http://schemas.microsoft.com/office/drawing/2014/main" id="{89A5630C-9C49-41DA-86A8-CBA6B97BE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" y="327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8" name="Oval 3574">
                <a:extLst>
                  <a:ext uri="{FF2B5EF4-FFF2-40B4-BE49-F238E27FC236}">
                    <a16:creationId xmlns:a16="http://schemas.microsoft.com/office/drawing/2014/main" id="{7BABCC63-F234-4DE6-A8A0-6C61999710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" y="331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9" name="Oval 3575">
                <a:extLst>
                  <a:ext uri="{FF2B5EF4-FFF2-40B4-BE49-F238E27FC236}">
                    <a16:creationId xmlns:a16="http://schemas.microsoft.com/office/drawing/2014/main" id="{F1E609C4-8C6D-4E7C-85F0-01719674B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" y="335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0" name="Oval 3576">
                <a:extLst>
                  <a:ext uri="{FF2B5EF4-FFF2-40B4-BE49-F238E27FC236}">
                    <a16:creationId xmlns:a16="http://schemas.microsoft.com/office/drawing/2014/main" id="{EFFD848C-98E2-4449-B0F0-8FF1419551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4" y="33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1" name="Oval 3577">
                <a:extLst>
                  <a:ext uri="{FF2B5EF4-FFF2-40B4-BE49-F238E27FC236}">
                    <a16:creationId xmlns:a16="http://schemas.microsoft.com/office/drawing/2014/main" id="{4C156CA0-B883-4763-BB99-AE40A7553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8" y="3434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2" name="Oval 3578">
                <a:extLst>
                  <a:ext uri="{FF2B5EF4-FFF2-40B4-BE49-F238E27FC236}">
                    <a16:creationId xmlns:a16="http://schemas.microsoft.com/office/drawing/2014/main" id="{4ED395BE-C94A-4BE0-B60F-A41AC4CF56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8" y="347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3" name="Oval 3579">
                <a:extLst>
                  <a:ext uri="{FF2B5EF4-FFF2-40B4-BE49-F238E27FC236}">
                    <a16:creationId xmlns:a16="http://schemas.microsoft.com/office/drawing/2014/main" id="{EECF5806-0226-450C-B581-5EF26808C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8" y="351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4" name="Oval 3580">
                <a:extLst>
                  <a:ext uri="{FF2B5EF4-FFF2-40B4-BE49-F238E27FC236}">
                    <a16:creationId xmlns:a16="http://schemas.microsoft.com/office/drawing/2014/main" id="{BE6174E1-F91E-443C-9A9D-A4D2338A4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" y="3561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5" name="Oval 3581">
                <a:extLst>
                  <a:ext uri="{FF2B5EF4-FFF2-40B4-BE49-F238E27FC236}">
                    <a16:creationId xmlns:a16="http://schemas.microsoft.com/office/drawing/2014/main" id="{1E7FB857-3517-4C24-8087-65D232480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2" y="3601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6" name="Oval 3582">
                <a:extLst>
                  <a:ext uri="{FF2B5EF4-FFF2-40B4-BE49-F238E27FC236}">
                    <a16:creationId xmlns:a16="http://schemas.microsoft.com/office/drawing/2014/main" id="{300016E0-950F-4874-AB15-446845271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3641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7" name="Oval 3583">
                <a:extLst>
                  <a:ext uri="{FF2B5EF4-FFF2-40B4-BE49-F238E27FC236}">
                    <a16:creationId xmlns:a16="http://schemas.microsoft.com/office/drawing/2014/main" id="{C401C68F-8FC6-4FB3-85DF-F551661C7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76" y="368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8" name="Oval 3584">
                <a:extLst>
                  <a:ext uri="{FF2B5EF4-FFF2-40B4-BE49-F238E27FC236}">
                    <a16:creationId xmlns:a16="http://schemas.microsoft.com/office/drawing/2014/main" id="{D7952D00-208C-4999-92D6-A1F2569E2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6" y="372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9" name="Oval 3585">
                <a:extLst>
                  <a:ext uri="{FF2B5EF4-FFF2-40B4-BE49-F238E27FC236}">
                    <a16:creationId xmlns:a16="http://schemas.microsoft.com/office/drawing/2014/main" id="{1D726CBD-1BC2-41D9-BA4D-D0655ED3D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9" y="3761"/>
                <a:ext cx="41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0" name="Oval 3586">
                <a:extLst>
                  <a:ext uri="{FF2B5EF4-FFF2-40B4-BE49-F238E27FC236}">
                    <a16:creationId xmlns:a16="http://schemas.microsoft.com/office/drawing/2014/main" id="{B3379FE9-2263-499F-91AA-0480D3447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0" y="380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1" name="Oval 3587">
                <a:extLst>
                  <a:ext uri="{FF2B5EF4-FFF2-40B4-BE49-F238E27FC236}">
                    <a16:creationId xmlns:a16="http://schemas.microsoft.com/office/drawing/2014/main" id="{07CBAB0B-1BEE-4052-96A8-8F5E51A06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384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2" name="Oval 3588">
                <a:extLst>
                  <a:ext uri="{FF2B5EF4-FFF2-40B4-BE49-F238E27FC236}">
                    <a16:creationId xmlns:a16="http://schemas.microsoft.com/office/drawing/2014/main" id="{9B1E1A9B-6907-4467-A73C-F337C9431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3" y="38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3" name="Oval 3589">
                <a:extLst>
                  <a:ext uri="{FF2B5EF4-FFF2-40B4-BE49-F238E27FC236}">
                    <a16:creationId xmlns:a16="http://schemas.microsoft.com/office/drawing/2014/main" id="{CDFE18E3-BB68-49B9-9A9C-4A39AA614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4" y="392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4" name="Oval 3590">
                <a:extLst>
                  <a:ext uri="{FF2B5EF4-FFF2-40B4-BE49-F238E27FC236}">
                    <a16:creationId xmlns:a16="http://schemas.microsoft.com/office/drawing/2014/main" id="{3B36F67C-F06D-4533-B95F-42CC0C3E8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7" y="3961"/>
                <a:ext cx="47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5" name="Oval 3591">
                <a:extLst>
                  <a:ext uri="{FF2B5EF4-FFF2-40B4-BE49-F238E27FC236}">
                    <a16:creationId xmlns:a16="http://schemas.microsoft.com/office/drawing/2014/main" id="{2FE73AD9-C093-4789-A401-19E22C69D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8" y="4008"/>
                <a:ext cx="46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6" name="Oval 3592">
                <a:extLst>
                  <a:ext uri="{FF2B5EF4-FFF2-40B4-BE49-F238E27FC236}">
                    <a16:creationId xmlns:a16="http://schemas.microsoft.com/office/drawing/2014/main" id="{0C0FF8BE-D5D2-4810-9C14-5DBD05915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404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7" name="Oval 3593">
                <a:extLst>
                  <a:ext uri="{FF2B5EF4-FFF2-40B4-BE49-F238E27FC236}">
                    <a16:creationId xmlns:a16="http://schemas.microsoft.com/office/drawing/2014/main" id="{CDB57B14-A95D-449D-8109-C6DC548A3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1" y="408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8" name="Oval 3594">
                <a:extLst>
                  <a:ext uri="{FF2B5EF4-FFF2-40B4-BE49-F238E27FC236}">
                    <a16:creationId xmlns:a16="http://schemas.microsoft.com/office/drawing/2014/main" id="{DCB911AB-7C31-4623-A70F-05C96863D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412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9" name="Oval 3595">
                <a:extLst>
                  <a:ext uri="{FF2B5EF4-FFF2-40B4-BE49-F238E27FC236}">
                    <a16:creationId xmlns:a16="http://schemas.microsoft.com/office/drawing/2014/main" id="{4CF4EBC2-7D22-4181-94FA-99EB1EDEA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5" y="416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0" name="Oval 3596">
                <a:extLst>
                  <a:ext uri="{FF2B5EF4-FFF2-40B4-BE49-F238E27FC236}">
                    <a16:creationId xmlns:a16="http://schemas.microsoft.com/office/drawing/2014/main" id="{6D99167C-E72B-4434-B466-28876F9EC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5" y="4208"/>
                <a:ext cx="61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1" name="Oval 3597">
                <a:extLst>
                  <a:ext uri="{FF2B5EF4-FFF2-40B4-BE49-F238E27FC236}">
                    <a16:creationId xmlns:a16="http://schemas.microsoft.com/office/drawing/2014/main" id="{68BEB5FC-939D-4CD8-AF17-C5EEA38FD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424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2" name="Oval 3598">
                <a:extLst>
                  <a:ext uri="{FF2B5EF4-FFF2-40B4-BE49-F238E27FC236}">
                    <a16:creationId xmlns:a16="http://schemas.microsoft.com/office/drawing/2014/main" id="{319A0A24-72D6-4271-89CD-A20121A3E8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9" y="428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3" name="Oval 3599">
                <a:extLst>
                  <a:ext uri="{FF2B5EF4-FFF2-40B4-BE49-F238E27FC236}">
                    <a16:creationId xmlns:a16="http://schemas.microsoft.com/office/drawing/2014/main" id="{A83D868A-2A0D-4209-884E-64B2DC6FE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4328"/>
                <a:ext cx="73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4" name="Oval 3600">
                <a:extLst>
                  <a:ext uri="{FF2B5EF4-FFF2-40B4-BE49-F238E27FC236}">
                    <a16:creationId xmlns:a16="http://schemas.microsoft.com/office/drawing/2014/main" id="{59540AEA-7001-41E9-8386-D6228F93F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3" y="4368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5" name="Oval 3601">
                <a:extLst>
                  <a:ext uri="{FF2B5EF4-FFF2-40B4-BE49-F238E27FC236}">
                    <a16:creationId xmlns:a16="http://schemas.microsoft.com/office/drawing/2014/main" id="{020F0B77-FE6A-4C5C-AB29-5B05F2E82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3" y="4408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6" name="Oval 3602">
                <a:extLst>
                  <a:ext uri="{FF2B5EF4-FFF2-40B4-BE49-F238E27FC236}">
                    <a16:creationId xmlns:a16="http://schemas.microsoft.com/office/drawing/2014/main" id="{833DEAC5-276D-41D7-92AD-B4FAB1B50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7" y="4448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7" name="Oval 3603">
                <a:extLst>
                  <a:ext uri="{FF2B5EF4-FFF2-40B4-BE49-F238E27FC236}">
                    <a16:creationId xmlns:a16="http://schemas.microsoft.com/office/drawing/2014/main" id="{6C45E593-94D7-4152-9D46-EBE311BC5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7" y="4495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8" name="Oval 3604">
                <a:extLst>
                  <a:ext uri="{FF2B5EF4-FFF2-40B4-BE49-F238E27FC236}">
                    <a16:creationId xmlns:a16="http://schemas.microsoft.com/office/drawing/2014/main" id="{3E03407D-7551-49E5-8BF1-13028FBD9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7" y="4535"/>
                <a:ext cx="74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9" name="Oval 3605">
                <a:extLst>
                  <a:ext uri="{FF2B5EF4-FFF2-40B4-BE49-F238E27FC236}">
                    <a16:creationId xmlns:a16="http://schemas.microsoft.com/office/drawing/2014/main" id="{D0C289EF-8C95-4A53-833A-A5A36B473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1" y="457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0" name="Oval 3606">
                <a:extLst>
                  <a:ext uri="{FF2B5EF4-FFF2-40B4-BE49-F238E27FC236}">
                    <a16:creationId xmlns:a16="http://schemas.microsoft.com/office/drawing/2014/main" id="{DC575D80-482E-4315-B74D-57B31B15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" y="461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1" name="Oval 3607">
                <a:extLst>
                  <a:ext uri="{FF2B5EF4-FFF2-40B4-BE49-F238E27FC236}">
                    <a16:creationId xmlns:a16="http://schemas.microsoft.com/office/drawing/2014/main" id="{BA5AC125-B384-4C12-8CE8-98F7615A5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5" y="4655"/>
                <a:ext cx="86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2" name="Oval 3608">
                <a:extLst>
                  <a:ext uri="{FF2B5EF4-FFF2-40B4-BE49-F238E27FC236}">
                    <a16:creationId xmlns:a16="http://schemas.microsoft.com/office/drawing/2014/main" id="{11DFA9A7-C66C-49A8-B140-CDA825DA4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5" y="4695"/>
                <a:ext cx="87" cy="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3" name="Freeform 3609">
                <a:extLst>
                  <a:ext uri="{FF2B5EF4-FFF2-40B4-BE49-F238E27FC236}">
                    <a16:creationId xmlns:a16="http://schemas.microsoft.com/office/drawing/2014/main" id="{7BF8C8E5-BE36-4201-A6A6-8D813A7EA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88" y="4735"/>
                <a:ext cx="94" cy="87"/>
              </a:xfrm>
              <a:custGeom>
                <a:avLst/>
                <a:gdLst>
                  <a:gd name="T0" fmla="*/ 12 w 14"/>
                  <a:gd name="T1" fmla="*/ 11 h 13"/>
                  <a:gd name="T2" fmla="*/ 13 w 14"/>
                  <a:gd name="T3" fmla="*/ 9 h 13"/>
                  <a:gd name="T4" fmla="*/ 14 w 14"/>
                  <a:gd name="T5" fmla="*/ 7 h 13"/>
                  <a:gd name="T6" fmla="*/ 7 w 14"/>
                  <a:gd name="T7" fmla="*/ 0 h 13"/>
                  <a:gd name="T8" fmla="*/ 0 w 14"/>
                  <a:gd name="T9" fmla="*/ 7 h 13"/>
                  <a:gd name="T10" fmla="*/ 4 w 14"/>
                  <a:gd name="T11" fmla="*/ 13 h 13"/>
                  <a:gd name="T12" fmla="*/ 10 w 14"/>
                  <a:gd name="T13" fmla="*/ 13 h 13"/>
                  <a:gd name="T14" fmla="*/ 12 w 14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3">
                    <a:moveTo>
                      <a:pt x="12" y="11"/>
                    </a:moveTo>
                    <a:cubicBezTo>
                      <a:pt x="13" y="10"/>
                      <a:pt x="13" y="10"/>
                      <a:pt x="13" y="9"/>
                    </a:cubicBezTo>
                    <a:cubicBezTo>
                      <a:pt x="14" y="9"/>
                      <a:pt x="14" y="8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"/>
                      <a:pt x="2" y="11"/>
                      <a:pt x="4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4" name="Freeform 3610">
                <a:extLst>
                  <a:ext uri="{FF2B5EF4-FFF2-40B4-BE49-F238E27FC236}">
                    <a16:creationId xmlns:a16="http://schemas.microsoft.com/office/drawing/2014/main" id="{E8A51251-6493-4188-9AB3-F7140A2CC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9" y="4775"/>
                <a:ext cx="93" cy="47"/>
              </a:xfrm>
              <a:custGeom>
                <a:avLst/>
                <a:gdLst>
                  <a:gd name="T0" fmla="*/ 11 w 14"/>
                  <a:gd name="T1" fmla="*/ 2 h 7"/>
                  <a:gd name="T2" fmla="*/ 9 w 14"/>
                  <a:gd name="T3" fmla="*/ 1 h 7"/>
                  <a:gd name="T4" fmla="*/ 7 w 14"/>
                  <a:gd name="T5" fmla="*/ 0 h 7"/>
                  <a:gd name="T6" fmla="*/ 1 w 14"/>
                  <a:gd name="T7" fmla="*/ 3 h 7"/>
                  <a:gd name="T8" fmla="*/ 0 w 14"/>
                  <a:gd name="T9" fmla="*/ 5 h 7"/>
                  <a:gd name="T10" fmla="*/ 0 w 14"/>
                  <a:gd name="T11" fmla="*/ 7 h 7"/>
                  <a:gd name="T12" fmla="*/ 14 w 14"/>
                  <a:gd name="T13" fmla="*/ 7 h 7"/>
                  <a:gd name="T14" fmla="*/ 11 w 14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1" y="2"/>
                    </a:moveTo>
                    <a:cubicBezTo>
                      <a:pt x="10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5"/>
                      <a:pt x="12" y="3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5" name="Freeform 3611">
                <a:extLst>
                  <a:ext uri="{FF2B5EF4-FFF2-40B4-BE49-F238E27FC236}">
                    <a16:creationId xmlns:a16="http://schemas.microsoft.com/office/drawing/2014/main" id="{555E2521-9CBF-46EC-BF6C-1E5808883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2" y="4815"/>
                <a:ext cx="20" cy="7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6" name="Oval 3612">
                <a:extLst>
                  <a:ext uri="{FF2B5EF4-FFF2-40B4-BE49-F238E27FC236}">
                    <a16:creationId xmlns:a16="http://schemas.microsoft.com/office/drawing/2014/main" id="{54EF72D8-BC35-43FA-92F4-74E76CE01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46" y="3187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7" name="Oval 3613">
                <a:extLst>
                  <a:ext uri="{FF2B5EF4-FFF2-40B4-BE49-F238E27FC236}">
                    <a16:creationId xmlns:a16="http://schemas.microsoft.com/office/drawing/2014/main" id="{3C504DFC-25D2-4F45-B8D4-9A53FF470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" y="322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8" name="Oval 3614">
                <a:extLst>
                  <a:ext uri="{FF2B5EF4-FFF2-40B4-BE49-F238E27FC236}">
                    <a16:creationId xmlns:a16="http://schemas.microsoft.com/office/drawing/2014/main" id="{E31E3EBA-F1E1-4341-9E63-415812036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6" y="3267"/>
                <a:ext cx="7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37" name="Group 3816">
              <a:extLst>
                <a:ext uri="{FF2B5EF4-FFF2-40B4-BE49-F238E27FC236}">
                  <a16:creationId xmlns:a16="http://schemas.microsoft.com/office/drawing/2014/main" id="{64AEA44B-5561-4CA9-9B7E-1C434F1E6C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38276" y="5186363"/>
              <a:ext cx="5083175" cy="2468562"/>
              <a:chOff x="8906" y="3267"/>
              <a:chExt cx="3202" cy="1555"/>
            </a:xfrm>
            <a:grpFill/>
          </p:grpSpPr>
          <p:sp>
            <p:nvSpPr>
              <p:cNvPr id="2589" name="Oval 3616">
                <a:extLst>
                  <a:ext uri="{FF2B5EF4-FFF2-40B4-BE49-F238E27FC236}">
                    <a16:creationId xmlns:a16="http://schemas.microsoft.com/office/drawing/2014/main" id="{65CB7385-5C47-452E-A779-0DE2AFB231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0" y="3314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0" name="Oval 3617">
                <a:extLst>
                  <a:ext uri="{FF2B5EF4-FFF2-40B4-BE49-F238E27FC236}">
                    <a16:creationId xmlns:a16="http://schemas.microsoft.com/office/drawing/2014/main" id="{1F48ED3C-B141-4AB9-A281-DAE9DDFDA1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60" y="335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1" name="Oval 3618">
                <a:extLst>
                  <a:ext uri="{FF2B5EF4-FFF2-40B4-BE49-F238E27FC236}">
                    <a16:creationId xmlns:a16="http://schemas.microsoft.com/office/drawing/2014/main" id="{0BF35BDF-0F32-41CB-A942-5A8C4B11D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3" y="339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2" name="Oval 3619">
                <a:extLst>
                  <a:ext uri="{FF2B5EF4-FFF2-40B4-BE49-F238E27FC236}">
                    <a16:creationId xmlns:a16="http://schemas.microsoft.com/office/drawing/2014/main" id="{7C813D88-21A0-46D8-8BC9-7EA8CF8334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14" y="343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3" name="Oval 3620">
                <a:extLst>
                  <a:ext uri="{FF2B5EF4-FFF2-40B4-BE49-F238E27FC236}">
                    <a16:creationId xmlns:a16="http://schemas.microsoft.com/office/drawing/2014/main" id="{9E1E30F3-E351-41D5-B01B-B7E7B4283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4" y="3474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4" name="Oval 3621">
                <a:extLst>
                  <a:ext uri="{FF2B5EF4-FFF2-40B4-BE49-F238E27FC236}">
                    <a16:creationId xmlns:a16="http://schemas.microsoft.com/office/drawing/2014/main" id="{99AF9CBA-4710-4AD1-A198-08CD70B3CE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7" y="3514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5" name="Oval 3622">
                <a:extLst>
                  <a:ext uri="{FF2B5EF4-FFF2-40B4-BE49-F238E27FC236}">
                    <a16:creationId xmlns:a16="http://schemas.microsoft.com/office/drawing/2014/main" id="{812D3062-C9F8-4BFF-9D5B-A8C7597FAD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8" y="355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6" name="Oval 3623">
                <a:extLst>
                  <a:ext uri="{FF2B5EF4-FFF2-40B4-BE49-F238E27FC236}">
                    <a16:creationId xmlns:a16="http://schemas.microsoft.com/office/drawing/2014/main" id="{63E3629D-0C15-4D23-A352-C1567A44EC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359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7" name="Oval 3624">
                <a:extLst>
                  <a:ext uri="{FF2B5EF4-FFF2-40B4-BE49-F238E27FC236}">
                    <a16:creationId xmlns:a16="http://schemas.microsoft.com/office/drawing/2014/main" id="{295D1C63-773D-4288-AAB4-53291CED5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2" y="3634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8" name="Oval 3625">
                <a:extLst>
                  <a:ext uri="{FF2B5EF4-FFF2-40B4-BE49-F238E27FC236}">
                    <a16:creationId xmlns:a16="http://schemas.microsoft.com/office/drawing/2014/main" id="{5DF0EC01-1798-469D-8216-D53F2148F9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3674"/>
                <a:ext cx="34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9" name="Oval 3626">
                <a:extLst>
                  <a:ext uri="{FF2B5EF4-FFF2-40B4-BE49-F238E27FC236}">
                    <a16:creationId xmlns:a16="http://schemas.microsoft.com/office/drawing/2014/main" id="{4239DE2F-FFC1-486B-B755-8151FC4CF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3721"/>
                <a:ext cx="34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0" name="Oval 3627">
                <a:extLst>
                  <a:ext uri="{FF2B5EF4-FFF2-40B4-BE49-F238E27FC236}">
                    <a16:creationId xmlns:a16="http://schemas.microsoft.com/office/drawing/2014/main" id="{1B305EEE-DFA8-4BB4-BD86-E08B604FD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36" y="3761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1" name="Oval 3628">
                <a:extLst>
                  <a:ext uri="{FF2B5EF4-FFF2-40B4-BE49-F238E27FC236}">
                    <a16:creationId xmlns:a16="http://schemas.microsoft.com/office/drawing/2014/main" id="{4581F3A9-93BD-4399-905B-05CD699864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3801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2" name="Oval 3629">
                <a:extLst>
                  <a:ext uri="{FF2B5EF4-FFF2-40B4-BE49-F238E27FC236}">
                    <a16:creationId xmlns:a16="http://schemas.microsoft.com/office/drawing/2014/main" id="{F5719ED4-715E-46F7-BD88-5F3A1A7B1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9" y="384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3" name="Oval 3630">
                <a:extLst>
                  <a:ext uri="{FF2B5EF4-FFF2-40B4-BE49-F238E27FC236}">
                    <a16:creationId xmlns:a16="http://schemas.microsoft.com/office/drawing/2014/main" id="{DBE582AF-4412-4368-BD79-021DB7695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70" y="3881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4" name="Oval 3631">
                <a:extLst>
                  <a:ext uri="{FF2B5EF4-FFF2-40B4-BE49-F238E27FC236}">
                    <a16:creationId xmlns:a16="http://schemas.microsoft.com/office/drawing/2014/main" id="{22041864-8CE4-43B6-A00C-CFC2776B6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3" y="392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5" name="Oval 3632">
                <a:extLst>
                  <a:ext uri="{FF2B5EF4-FFF2-40B4-BE49-F238E27FC236}">
                    <a16:creationId xmlns:a16="http://schemas.microsoft.com/office/drawing/2014/main" id="{41D042D3-0CF6-4081-B5D1-7F96E28BE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3" y="396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6" name="Oval 3633">
                <a:extLst>
                  <a:ext uri="{FF2B5EF4-FFF2-40B4-BE49-F238E27FC236}">
                    <a16:creationId xmlns:a16="http://schemas.microsoft.com/office/drawing/2014/main" id="{D8AD5F12-4061-425A-8D6E-874F003E2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400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7" name="Oval 3634">
                <a:extLst>
                  <a:ext uri="{FF2B5EF4-FFF2-40B4-BE49-F238E27FC236}">
                    <a16:creationId xmlns:a16="http://schemas.microsoft.com/office/drawing/2014/main" id="{79B396E1-03ED-4C11-BDE9-8A1255DB5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7" y="404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8" name="Oval 3635">
                <a:extLst>
                  <a:ext uri="{FF2B5EF4-FFF2-40B4-BE49-F238E27FC236}">
                    <a16:creationId xmlns:a16="http://schemas.microsoft.com/office/drawing/2014/main" id="{F5B29565-FFAD-40E7-AA9A-FA24EE46C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7" y="4081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9" name="Oval 3636">
                <a:extLst>
                  <a:ext uri="{FF2B5EF4-FFF2-40B4-BE49-F238E27FC236}">
                    <a16:creationId xmlns:a16="http://schemas.microsoft.com/office/drawing/2014/main" id="{95430AE7-603C-41D0-893B-0DB2BA9A67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" y="4128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0" name="Oval 3637">
                <a:extLst>
                  <a:ext uri="{FF2B5EF4-FFF2-40B4-BE49-F238E27FC236}">
                    <a16:creationId xmlns:a16="http://schemas.microsoft.com/office/drawing/2014/main" id="{B07E2BA7-7ED7-479E-BE9C-DC9F59C44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1" y="4168"/>
                <a:ext cx="54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1" name="Oval 3638">
                <a:extLst>
                  <a:ext uri="{FF2B5EF4-FFF2-40B4-BE49-F238E27FC236}">
                    <a16:creationId xmlns:a16="http://schemas.microsoft.com/office/drawing/2014/main" id="{C74E512A-D44D-4391-A65B-51BC66E24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420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2" name="Oval 3639">
                <a:extLst>
                  <a:ext uri="{FF2B5EF4-FFF2-40B4-BE49-F238E27FC236}">
                    <a16:creationId xmlns:a16="http://schemas.microsoft.com/office/drawing/2014/main" id="{5300067D-1D47-4D90-A743-1418AC7D37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5" y="4248"/>
                <a:ext cx="60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3" name="Oval 3640">
                <a:extLst>
                  <a:ext uri="{FF2B5EF4-FFF2-40B4-BE49-F238E27FC236}">
                    <a16:creationId xmlns:a16="http://schemas.microsoft.com/office/drawing/2014/main" id="{CC9C5AA3-3DB1-4D9D-AC3F-7C0DF943B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4288"/>
                <a:ext cx="66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4" name="Oval 3641">
                <a:extLst>
                  <a:ext uri="{FF2B5EF4-FFF2-40B4-BE49-F238E27FC236}">
                    <a16:creationId xmlns:a16="http://schemas.microsoft.com/office/drawing/2014/main" id="{E814ABF7-01C4-4921-B5CC-1D5F3BFA6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9" y="432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5" name="Oval 3642">
                <a:extLst>
                  <a:ext uri="{FF2B5EF4-FFF2-40B4-BE49-F238E27FC236}">
                    <a16:creationId xmlns:a16="http://schemas.microsoft.com/office/drawing/2014/main" id="{D6B36896-D103-4B67-B615-7A040011F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9" y="436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6" name="Oval 3643">
                <a:extLst>
                  <a:ext uri="{FF2B5EF4-FFF2-40B4-BE49-F238E27FC236}">
                    <a16:creationId xmlns:a16="http://schemas.microsoft.com/office/drawing/2014/main" id="{C4EA04A4-AF2E-437C-A5C2-060EB6DCD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4408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7" name="Oval 3644">
                <a:extLst>
                  <a:ext uri="{FF2B5EF4-FFF2-40B4-BE49-F238E27FC236}">
                    <a16:creationId xmlns:a16="http://schemas.microsoft.com/office/drawing/2014/main" id="{E6E3692F-2A46-4E08-B1D9-67A39E551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3" y="444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8" name="Oval 3645">
                <a:extLst>
                  <a:ext uri="{FF2B5EF4-FFF2-40B4-BE49-F238E27FC236}">
                    <a16:creationId xmlns:a16="http://schemas.microsoft.com/office/drawing/2014/main" id="{61B3272E-95B0-4FF6-B1D8-65546C5EA7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33" y="4488"/>
                <a:ext cx="67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9" name="Oval 3646">
                <a:extLst>
                  <a:ext uri="{FF2B5EF4-FFF2-40B4-BE49-F238E27FC236}">
                    <a16:creationId xmlns:a16="http://schemas.microsoft.com/office/drawing/2014/main" id="{905696CF-13C1-44C8-A870-E5E41ACC9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7" y="4528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0" name="Oval 3647">
                <a:extLst>
                  <a:ext uri="{FF2B5EF4-FFF2-40B4-BE49-F238E27FC236}">
                    <a16:creationId xmlns:a16="http://schemas.microsoft.com/office/drawing/2014/main" id="{A974C5FF-65DC-4D0A-8338-5D6C9445C5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7" y="4568"/>
                <a:ext cx="73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1" name="Oval 3648">
                <a:extLst>
                  <a:ext uri="{FF2B5EF4-FFF2-40B4-BE49-F238E27FC236}">
                    <a16:creationId xmlns:a16="http://schemas.microsoft.com/office/drawing/2014/main" id="{429DD724-A65D-4A73-83AD-B6B71DB81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60" y="4615"/>
                <a:ext cx="81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2" name="Oval 3649">
                <a:extLst>
                  <a:ext uri="{FF2B5EF4-FFF2-40B4-BE49-F238E27FC236}">
                    <a16:creationId xmlns:a16="http://schemas.microsoft.com/office/drawing/2014/main" id="{7EEDCCC3-6BB6-4DB1-B4F6-840F7E754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4655"/>
                <a:ext cx="80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3" name="Oval 3650">
                <a:extLst>
                  <a:ext uri="{FF2B5EF4-FFF2-40B4-BE49-F238E27FC236}">
                    <a16:creationId xmlns:a16="http://schemas.microsoft.com/office/drawing/2014/main" id="{2788D7B7-D452-4080-B95C-0FA775845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4" y="469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4" name="Oval 3651">
                <a:extLst>
                  <a:ext uri="{FF2B5EF4-FFF2-40B4-BE49-F238E27FC236}">
                    <a16:creationId xmlns:a16="http://schemas.microsoft.com/office/drawing/2014/main" id="{82B2EE51-EE4F-4627-8230-ED9E14AB3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94" y="4735"/>
                <a:ext cx="87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5" name="Freeform 3652">
                <a:extLst>
                  <a:ext uri="{FF2B5EF4-FFF2-40B4-BE49-F238E27FC236}">
                    <a16:creationId xmlns:a16="http://schemas.microsoft.com/office/drawing/2014/main" id="{BB0F81B8-BBC9-4E40-98B5-3CE20A8FA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5" y="4775"/>
                <a:ext cx="80" cy="47"/>
              </a:xfrm>
              <a:custGeom>
                <a:avLst/>
                <a:gdLst>
                  <a:gd name="T0" fmla="*/ 6 w 12"/>
                  <a:gd name="T1" fmla="*/ 0 h 7"/>
                  <a:gd name="T2" fmla="*/ 0 w 12"/>
                  <a:gd name="T3" fmla="*/ 6 h 7"/>
                  <a:gd name="T4" fmla="*/ 0 w 12"/>
                  <a:gd name="T5" fmla="*/ 7 h 7"/>
                  <a:gd name="T6" fmla="*/ 12 w 12"/>
                  <a:gd name="T7" fmla="*/ 7 h 7"/>
                  <a:gd name="T8" fmla="*/ 12 w 12"/>
                  <a:gd name="T9" fmla="*/ 6 h 7"/>
                  <a:gd name="T10" fmla="*/ 6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6" name="Freeform 3653">
                <a:extLst>
                  <a:ext uri="{FF2B5EF4-FFF2-40B4-BE49-F238E27FC236}">
                    <a16:creationId xmlns:a16="http://schemas.microsoft.com/office/drawing/2014/main" id="{B80EBF6A-DFD9-4D48-B433-FC939B253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5" y="4815"/>
                <a:ext cx="33" cy="7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3 w 5"/>
                  <a:gd name="T5" fmla="*/ 0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7" name="Freeform 3654">
                <a:extLst>
                  <a:ext uri="{FF2B5EF4-FFF2-40B4-BE49-F238E27FC236}">
                    <a16:creationId xmlns:a16="http://schemas.microsoft.com/office/drawing/2014/main" id="{D6EBE397-D784-47F3-A892-EB7674AE2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6" y="3267"/>
                <a:ext cx="6" cy="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8" name="Oval 3655">
                <a:extLst>
                  <a:ext uri="{FF2B5EF4-FFF2-40B4-BE49-F238E27FC236}">
                    <a16:creationId xmlns:a16="http://schemas.microsoft.com/office/drawing/2014/main" id="{67F68859-F1B9-450B-A018-A8CB72EC83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86" y="330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9" name="Oval 3656">
                <a:extLst>
                  <a:ext uri="{FF2B5EF4-FFF2-40B4-BE49-F238E27FC236}">
                    <a16:creationId xmlns:a16="http://schemas.microsoft.com/office/drawing/2014/main" id="{1EA04F6D-C052-4E2B-8776-8F3FFFAD5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6" y="334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0" name="Oval 3657">
                <a:extLst>
                  <a:ext uri="{FF2B5EF4-FFF2-40B4-BE49-F238E27FC236}">
                    <a16:creationId xmlns:a16="http://schemas.microsoft.com/office/drawing/2014/main" id="{2F53C0F7-FBB4-4485-B6B1-CA10746C81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0" y="339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1" name="Oval 3658">
                <a:extLst>
                  <a:ext uri="{FF2B5EF4-FFF2-40B4-BE49-F238E27FC236}">
                    <a16:creationId xmlns:a16="http://schemas.microsoft.com/office/drawing/2014/main" id="{B1BF7845-422A-4A8F-B5A2-983CD3C2D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20" y="343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2" name="Oval 3659">
                <a:extLst>
                  <a:ext uri="{FF2B5EF4-FFF2-40B4-BE49-F238E27FC236}">
                    <a16:creationId xmlns:a16="http://schemas.microsoft.com/office/drawing/2014/main" id="{E8775D12-2C9E-438D-AFC0-70747CA20E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93" y="347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3" name="Oval 3660">
                <a:extLst>
                  <a:ext uri="{FF2B5EF4-FFF2-40B4-BE49-F238E27FC236}">
                    <a16:creationId xmlns:a16="http://schemas.microsoft.com/office/drawing/2014/main" id="{3C2F5FDC-550D-4FC8-89CF-C31A1ACF9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74" y="3514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4" name="Oval 3661">
                <a:extLst>
                  <a:ext uri="{FF2B5EF4-FFF2-40B4-BE49-F238E27FC236}">
                    <a16:creationId xmlns:a16="http://schemas.microsoft.com/office/drawing/2014/main" id="{C855F6F8-02ED-4FFC-848A-CF1F20FD27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3554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5" name="Oval 3662">
                <a:extLst>
                  <a:ext uri="{FF2B5EF4-FFF2-40B4-BE49-F238E27FC236}">
                    <a16:creationId xmlns:a16="http://schemas.microsoft.com/office/drawing/2014/main" id="{9EA5AB09-DEAE-417E-86FE-4BBE551B5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7" y="35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6" name="Oval 3663">
                <a:extLst>
                  <a:ext uri="{FF2B5EF4-FFF2-40B4-BE49-F238E27FC236}">
                    <a16:creationId xmlns:a16="http://schemas.microsoft.com/office/drawing/2014/main" id="{D833DA98-742D-4F60-9C96-D7FECCF25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8" y="36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7" name="Oval 3664">
                <a:extLst>
                  <a:ext uri="{FF2B5EF4-FFF2-40B4-BE49-F238E27FC236}">
                    <a16:creationId xmlns:a16="http://schemas.microsoft.com/office/drawing/2014/main" id="{2EBB2BA6-37B5-4438-94C2-8E20F42D97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367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8" name="Oval 3665">
                <a:extLst>
                  <a:ext uri="{FF2B5EF4-FFF2-40B4-BE49-F238E27FC236}">
                    <a16:creationId xmlns:a16="http://schemas.microsoft.com/office/drawing/2014/main" id="{2BD34464-64F9-454E-A748-9AC1A06A1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1" y="371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9" name="Oval 3666">
                <a:extLst>
                  <a:ext uri="{FF2B5EF4-FFF2-40B4-BE49-F238E27FC236}">
                    <a16:creationId xmlns:a16="http://schemas.microsoft.com/office/drawing/2014/main" id="{EBBCBC97-0A85-47ED-92E1-1AB20D1F1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3754"/>
                <a:ext cx="33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0" name="Oval 3667">
                <a:extLst>
                  <a:ext uri="{FF2B5EF4-FFF2-40B4-BE49-F238E27FC236}">
                    <a16:creationId xmlns:a16="http://schemas.microsoft.com/office/drawing/2014/main" id="{6141D51D-DF96-4CF5-BD10-34E23F9CE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15" y="379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1" name="Oval 3668">
                <a:extLst>
                  <a:ext uri="{FF2B5EF4-FFF2-40B4-BE49-F238E27FC236}">
                    <a16:creationId xmlns:a16="http://schemas.microsoft.com/office/drawing/2014/main" id="{CD5015F3-C534-4376-9553-312471CC2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5" y="383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2" name="Oval 3669">
                <a:extLst>
                  <a:ext uri="{FF2B5EF4-FFF2-40B4-BE49-F238E27FC236}">
                    <a16:creationId xmlns:a16="http://schemas.microsoft.com/office/drawing/2014/main" id="{B80BA863-C6B8-46EC-A322-EC27A446C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9" y="3881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3" name="Oval 3670">
                <a:extLst>
                  <a:ext uri="{FF2B5EF4-FFF2-40B4-BE49-F238E27FC236}">
                    <a16:creationId xmlns:a16="http://schemas.microsoft.com/office/drawing/2014/main" id="{EFD79301-8BC4-41DA-A183-416282A3C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9" y="392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4" name="Oval 3671">
                <a:extLst>
                  <a:ext uri="{FF2B5EF4-FFF2-40B4-BE49-F238E27FC236}">
                    <a16:creationId xmlns:a16="http://schemas.microsoft.com/office/drawing/2014/main" id="{37CE3F43-1651-40B9-9F3E-662EB733DF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396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5" name="Oval 3672">
                <a:extLst>
                  <a:ext uri="{FF2B5EF4-FFF2-40B4-BE49-F238E27FC236}">
                    <a16:creationId xmlns:a16="http://schemas.microsoft.com/office/drawing/2014/main" id="{B06DE234-D56B-4DC8-89E4-7B3F268B23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3" y="400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6" name="Oval 3673">
                <a:extLst>
                  <a:ext uri="{FF2B5EF4-FFF2-40B4-BE49-F238E27FC236}">
                    <a16:creationId xmlns:a16="http://schemas.microsoft.com/office/drawing/2014/main" id="{260A5E9E-AA41-4F8C-B4BF-6618707CB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83" y="40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7" name="Oval 3674">
                <a:extLst>
                  <a:ext uri="{FF2B5EF4-FFF2-40B4-BE49-F238E27FC236}">
                    <a16:creationId xmlns:a16="http://schemas.microsoft.com/office/drawing/2014/main" id="{544B7728-4558-42C9-9877-5C501BA2B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7" y="40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8" name="Oval 3675">
                <a:extLst>
                  <a:ext uri="{FF2B5EF4-FFF2-40B4-BE49-F238E27FC236}">
                    <a16:creationId xmlns:a16="http://schemas.microsoft.com/office/drawing/2014/main" id="{91FF97D9-F75F-44A9-B709-84CA17C99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7" y="412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9" name="Oval 3676">
                <a:extLst>
                  <a:ext uri="{FF2B5EF4-FFF2-40B4-BE49-F238E27FC236}">
                    <a16:creationId xmlns:a16="http://schemas.microsoft.com/office/drawing/2014/main" id="{7488424F-83C3-4A7A-B5B2-1EEFE1512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4161"/>
                <a:ext cx="53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0" name="Oval 3677">
                <a:extLst>
                  <a:ext uri="{FF2B5EF4-FFF2-40B4-BE49-F238E27FC236}">
                    <a16:creationId xmlns:a16="http://schemas.microsoft.com/office/drawing/2014/main" id="{49927948-5F56-4508-B58C-C28C0A84B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91" y="4201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1" name="Oval 3678">
                <a:extLst>
                  <a:ext uri="{FF2B5EF4-FFF2-40B4-BE49-F238E27FC236}">
                    <a16:creationId xmlns:a16="http://schemas.microsoft.com/office/drawing/2014/main" id="{BD465E34-CE71-4E18-8C13-23A029C60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1" y="424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2" name="Oval 3679">
                <a:extLst>
                  <a:ext uri="{FF2B5EF4-FFF2-40B4-BE49-F238E27FC236}">
                    <a16:creationId xmlns:a16="http://schemas.microsoft.com/office/drawing/2014/main" id="{1FB33390-621D-4DF5-B800-F1715B363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45" y="4281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3" name="Oval 3680">
                <a:extLst>
                  <a:ext uri="{FF2B5EF4-FFF2-40B4-BE49-F238E27FC236}">
                    <a16:creationId xmlns:a16="http://schemas.microsoft.com/office/drawing/2014/main" id="{EE74E37A-FDD9-47D2-BD90-8D7471512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5" y="4328"/>
                <a:ext cx="53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4" name="Oval 3681">
                <a:extLst>
                  <a:ext uri="{FF2B5EF4-FFF2-40B4-BE49-F238E27FC236}">
                    <a16:creationId xmlns:a16="http://schemas.microsoft.com/office/drawing/2014/main" id="{5E625DB4-18E6-4A74-9F7E-7DAB38F18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4368"/>
                <a:ext cx="61" cy="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5" name="Oval 3682">
                <a:extLst>
                  <a:ext uri="{FF2B5EF4-FFF2-40B4-BE49-F238E27FC236}">
                    <a16:creationId xmlns:a16="http://schemas.microsoft.com/office/drawing/2014/main" id="{11CE5899-DAF7-45D6-A42E-A6B2C5057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9" y="440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6" name="Oval 3683">
                <a:extLst>
                  <a:ext uri="{FF2B5EF4-FFF2-40B4-BE49-F238E27FC236}">
                    <a16:creationId xmlns:a16="http://schemas.microsoft.com/office/drawing/2014/main" id="{9A7A018C-138F-4D7B-ABEF-5638BFA73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9" y="444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7" name="Oval 3684">
                <a:extLst>
                  <a:ext uri="{FF2B5EF4-FFF2-40B4-BE49-F238E27FC236}">
                    <a16:creationId xmlns:a16="http://schemas.microsoft.com/office/drawing/2014/main" id="{A34F6396-FDF1-47A1-ACE9-983BE43CEC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2" y="448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8" name="Oval 3685">
                <a:extLst>
                  <a:ext uri="{FF2B5EF4-FFF2-40B4-BE49-F238E27FC236}">
                    <a16:creationId xmlns:a16="http://schemas.microsoft.com/office/drawing/2014/main" id="{6D90217E-2B4D-4657-A2A6-A133056DC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13" y="452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9" name="Oval 3686">
                <a:extLst>
                  <a:ext uri="{FF2B5EF4-FFF2-40B4-BE49-F238E27FC236}">
                    <a16:creationId xmlns:a16="http://schemas.microsoft.com/office/drawing/2014/main" id="{04DD4EB4-F366-4BBB-BF34-4C62DB385D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86" y="4568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0" name="Oval 3687">
                <a:extLst>
                  <a:ext uri="{FF2B5EF4-FFF2-40B4-BE49-F238E27FC236}">
                    <a16:creationId xmlns:a16="http://schemas.microsoft.com/office/drawing/2014/main" id="{C68A7B94-B729-42DE-8BDD-B32C33426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6" y="4608"/>
                <a:ext cx="74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1" name="Oval 3688">
                <a:extLst>
                  <a:ext uri="{FF2B5EF4-FFF2-40B4-BE49-F238E27FC236}">
                    <a16:creationId xmlns:a16="http://schemas.microsoft.com/office/drawing/2014/main" id="{5E3D4E9E-E696-4E65-8DEF-4227647C5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0" y="4648"/>
                <a:ext cx="80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2" name="Oval 3689">
                <a:extLst>
                  <a:ext uri="{FF2B5EF4-FFF2-40B4-BE49-F238E27FC236}">
                    <a16:creationId xmlns:a16="http://schemas.microsoft.com/office/drawing/2014/main" id="{3F823031-8B7E-4806-B277-68F5C45EFC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20" y="4688"/>
                <a:ext cx="74" cy="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3" name="Oval 3690">
                <a:extLst>
                  <a:ext uri="{FF2B5EF4-FFF2-40B4-BE49-F238E27FC236}">
                    <a16:creationId xmlns:a16="http://schemas.microsoft.com/office/drawing/2014/main" id="{321EA11B-2917-4430-9574-236AAA4E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1" y="4735"/>
                <a:ext cx="73" cy="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4" name="Freeform 3691">
                <a:extLst>
                  <a:ext uri="{FF2B5EF4-FFF2-40B4-BE49-F238E27FC236}">
                    <a16:creationId xmlns:a16="http://schemas.microsoft.com/office/drawing/2014/main" id="{9CB821B4-C273-4326-B09D-4ECA87FF4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74" y="4775"/>
                <a:ext cx="80" cy="47"/>
              </a:xfrm>
              <a:custGeom>
                <a:avLst/>
                <a:gdLst>
                  <a:gd name="T0" fmla="*/ 6 w 12"/>
                  <a:gd name="T1" fmla="*/ 0 h 7"/>
                  <a:gd name="T2" fmla="*/ 0 w 12"/>
                  <a:gd name="T3" fmla="*/ 6 h 7"/>
                  <a:gd name="T4" fmla="*/ 0 w 12"/>
                  <a:gd name="T5" fmla="*/ 7 h 7"/>
                  <a:gd name="T6" fmla="*/ 12 w 12"/>
                  <a:gd name="T7" fmla="*/ 7 h 7"/>
                  <a:gd name="T8" fmla="*/ 12 w 12"/>
                  <a:gd name="T9" fmla="*/ 6 h 7"/>
                  <a:gd name="T10" fmla="*/ 6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5" name="Freeform 3692">
                <a:extLst>
                  <a:ext uri="{FF2B5EF4-FFF2-40B4-BE49-F238E27FC236}">
                    <a16:creationId xmlns:a16="http://schemas.microsoft.com/office/drawing/2014/main" id="{756E4A1F-D0B3-42B4-8B22-13FE5E79D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74" y="4815"/>
                <a:ext cx="40" cy="7"/>
              </a:xfrm>
              <a:custGeom>
                <a:avLst/>
                <a:gdLst>
                  <a:gd name="T0" fmla="*/ 0 w 6"/>
                  <a:gd name="T1" fmla="*/ 1 h 1"/>
                  <a:gd name="T2" fmla="*/ 6 w 6"/>
                  <a:gd name="T3" fmla="*/ 1 h 1"/>
                  <a:gd name="T4" fmla="*/ 3 w 6"/>
                  <a:gd name="T5" fmla="*/ 0 h 1"/>
                  <a:gd name="T6" fmla="*/ 0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6" name="Oval 3693">
                <a:extLst>
                  <a:ext uri="{FF2B5EF4-FFF2-40B4-BE49-F238E27FC236}">
                    <a16:creationId xmlns:a16="http://schemas.microsoft.com/office/drawing/2014/main" id="{1E96B144-6746-4778-A5EF-F682EBE84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46" y="3387"/>
                <a:ext cx="1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7" name="Oval 3694">
                <a:extLst>
                  <a:ext uri="{FF2B5EF4-FFF2-40B4-BE49-F238E27FC236}">
                    <a16:creationId xmlns:a16="http://schemas.microsoft.com/office/drawing/2014/main" id="{911F9D3B-25E7-4EA4-AF43-57FA11318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9" y="342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8" name="Oval 3695">
                <a:extLst>
                  <a:ext uri="{FF2B5EF4-FFF2-40B4-BE49-F238E27FC236}">
                    <a16:creationId xmlns:a16="http://schemas.microsoft.com/office/drawing/2014/main" id="{379C21AF-0D9D-4E69-BB34-B45E23A72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9" y="346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9" name="Oval 3696">
                <a:extLst>
                  <a:ext uri="{FF2B5EF4-FFF2-40B4-BE49-F238E27FC236}">
                    <a16:creationId xmlns:a16="http://schemas.microsoft.com/office/drawing/2014/main" id="{9D5583E1-3AFA-4CEF-8227-57068B2A2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3507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0" name="Oval 3697">
                <a:extLst>
                  <a:ext uri="{FF2B5EF4-FFF2-40B4-BE49-F238E27FC236}">
                    <a16:creationId xmlns:a16="http://schemas.microsoft.com/office/drawing/2014/main" id="{CAAA9B43-FD77-4ECE-BEFB-F3BC5DA6B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3" y="3554"/>
                <a:ext cx="14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1" name="Oval 3698">
                <a:extLst>
                  <a:ext uri="{FF2B5EF4-FFF2-40B4-BE49-F238E27FC236}">
                    <a16:creationId xmlns:a16="http://schemas.microsoft.com/office/drawing/2014/main" id="{E65F75AF-60CD-4455-BAAC-D95F56440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3" y="3594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2" name="Oval 3699">
                <a:extLst>
                  <a:ext uri="{FF2B5EF4-FFF2-40B4-BE49-F238E27FC236}">
                    <a16:creationId xmlns:a16="http://schemas.microsoft.com/office/drawing/2014/main" id="{370B9B03-C139-4F13-9551-B226FC422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3634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3" name="Oval 3700">
                <a:extLst>
                  <a:ext uri="{FF2B5EF4-FFF2-40B4-BE49-F238E27FC236}">
                    <a16:creationId xmlns:a16="http://schemas.microsoft.com/office/drawing/2014/main" id="{F418898E-3D9C-4A40-AE98-306FB3F46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7" y="3674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4" name="Oval 3701">
                <a:extLst>
                  <a:ext uri="{FF2B5EF4-FFF2-40B4-BE49-F238E27FC236}">
                    <a16:creationId xmlns:a16="http://schemas.microsoft.com/office/drawing/2014/main" id="{C1908C8B-B529-4EA7-A82D-F1F9D6559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371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5" name="Oval 3702">
                <a:extLst>
                  <a:ext uri="{FF2B5EF4-FFF2-40B4-BE49-F238E27FC236}">
                    <a16:creationId xmlns:a16="http://schemas.microsoft.com/office/drawing/2014/main" id="{0AB84EF3-FDA0-453D-8394-771BF725DE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41" y="375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6" name="Oval 3703">
                <a:extLst>
                  <a:ext uri="{FF2B5EF4-FFF2-40B4-BE49-F238E27FC236}">
                    <a16:creationId xmlns:a16="http://schemas.microsoft.com/office/drawing/2014/main" id="{C57F9D42-7833-4C24-8B4D-30CCF95A5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1" y="3794"/>
                <a:ext cx="20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7" name="Oval 3704">
                <a:extLst>
                  <a:ext uri="{FF2B5EF4-FFF2-40B4-BE49-F238E27FC236}">
                    <a16:creationId xmlns:a16="http://schemas.microsoft.com/office/drawing/2014/main" id="{FD47ECD1-0D42-4E8A-86CA-82C84072D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5" y="383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8" name="Oval 3705">
                <a:extLst>
                  <a:ext uri="{FF2B5EF4-FFF2-40B4-BE49-F238E27FC236}">
                    <a16:creationId xmlns:a16="http://schemas.microsoft.com/office/drawing/2014/main" id="{58717E67-7C82-4565-B26E-FAFDC0A29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75" y="387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9" name="Oval 3706">
                <a:extLst>
                  <a:ext uri="{FF2B5EF4-FFF2-40B4-BE49-F238E27FC236}">
                    <a16:creationId xmlns:a16="http://schemas.microsoft.com/office/drawing/2014/main" id="{2444DB40-0A42-49C7-AAE8-ED20813ED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5" y="3914"/>
                <a:ext cx="27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0" name="Oval 3707">
                <a:extLst>
                  <a:ext uri="{FF2B5EF4-FFF2-40B4-BE49-F238E27FC236}">
                    <a16:creationId xmlns:a16="http://schemas.microsoft.com/office/drawing/2014/main" id="{FF2A9DC3-C0D4-4BAF-A2C5-F0E91C34D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9" y="3954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1" name="Oval 3708">
                <a:extLst>
                  <a:ext uri="{FF2B5EF4-FFF2-40B4-BE49-F238E27FC236}">
                    <a16:creationId xmlns:a16="http://schemas.microsoft.com/office/drawing/2014/main" id="{2B232557-0E05-43F5-AFC4-FA49B4BE1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9" y="4001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2" name="Oval 3709">
                <a:extLst>
                  <a:ext uri="{FF2B5EF4-FFF2-40B4-BE49-F238E27FC236}">
                    <a16:creationId xmlns:a16="http://schemas.microsoft.com/office/drawing/2014/main" id="{83BE1ACE-3158-491E-9433-B4079B4C00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4041"/>
                <a:ext cx="40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3" name="Oval 3710">
                <a:extLst>
                  <a:ext uri="{FF2B5EF4-FFF2-40B4-BE49-F238E27FC236}">
                    <a16:creationId xmlns:a16="http://schemas.microsoft.com/office/drawing/2014/main" id="{E6DB63F6-2C93-48E7-BEAF-30233E63E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3" y="40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4" name="Oval 3711">
                <a:extLst>
                  <a:ext uri="{FF2B5EF4-FFF2-40B4-BE49-F238E27FC236}">
                    <a16:creationId xmlns:a16="http://schemas.microsoft.com/office/drawing/2014/main" id="{F5E16DBF-445E-4ED8-877E-F51C49376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412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5" name="Oval 3712">
                <a:extLst>
                  <a:ext uri="{FF2B5EF4-FFF2-40B4-BE49-F238E27FC236}">
                    <a16:creationId xmlns:a16="http://schemas.microsoft.com/office/drawing/2014/main" id="{0E06F152-11ED-4DE9-95A3-65E8DB4E6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7" y="4161"/>
                <a:ext cx="46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6" name="Oval 3713">
                <a:extLst>
                  <a:ext uri="{FF2B5EF4-FFF2-40B4-BE49-F238E27FC236}">
                    <a16:creationId xmlns:a16="http://schemas.microsoft.com/office/drawing/2014/main" id="{94B1D030-802A-4EEB-8DBE-B2AFD18BB0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7" y="4201"/>
                <a:ext cx="40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7" name="Oval 3714">
                <a:extLst>
                  <a:ext uri="{FF2B5EF4-FFF2-40B4-BE49-F238E27FC236}">
                    <a16:creationId xmlns:a16="http://schemas.microsoft.com/office/drawing/2014/main" id="{4189F8D1-7464-457E-8598-739E57BBA6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424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8" name="Oval 3715">
                <a:extLst>
                  <a:ext uri="{FF2B5EF4-FFF2-40B4-BE49-F238E27FC236}">
                    <a16:creationId xmlns:a16="http://schemas.microsoft.com/office/drawing/2014/main" id="{D5B44B1C-CF7C-48B3-AF2B-EF0D42369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51" y="42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9" name="Oval 3716">
                <a:extLst>
                  <a:ext uri="{FF2B5EF4-FFF2-40B4-BE49-F238E27FC236}">
                    <a16:creationId xmlns:a16="http://schemas.microsoft.com/office/drawing/2014/main" id="{1503D9F7-809F-4CF8-8F34-A812D0C18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432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0" name="Oval 3717">
                <a:extLst>
                  <a:ext uri="{FF2B5EF4-FFF2-40B4-BE49-F238E27FC236}">
                    <a16:creationId xmlns:a16="http://schemas.microsoft.com/office/drawing/2014/main" id="{1BC8A686-41D4-4469-9F06-8DB941541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5" y="4361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1" name="Oval 3718">
                <a:extLst>
                  <a:ext uri="{FF2B5EF4-FFF2-40B4-BE49-F238E27FC236}">
                    <a16:creationId xmlns:a16="http://schemas.microsoft.com/office/drawing/2014/main" id="{DBB4A959-B96C-42BF-A5EF-13B2527C3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5" y="4401"/>
                <a:ext cx="53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2" name="Oval 3719">
                <a:extLst>
                  <a:ext uri="{FF2B5EF4-FFF2-40B4-BE49-F238E27FC236}">
                    <a16:creationId xmlns:a16="http://schemas.microsoft.com/office/drawing/2014/main" id="{65EA80CD-ADE1-4EA8-A74F-F0D74F95D4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8" y="4441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3" name="Oval 3720">
                <a:extLst>
                  <a:ext uri="{FF2B5EF4-FFF2-40B4-BE49-F238E27FC236}">
                    <a16:creationId xmlns:a16="http://schemas.microsoft.com/office/drawing/2014/main" id="{A496340D-E02C-40EA-A2BC-E2F203080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9" y="448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4" name="Oval 3721">
                <a:extLst>
                  <a:ext uri="{FF2B5EF4-FFF2-40B4-BE49-F238E27FC236}">
                    <a16:creationId xmlns:a16="http://schemas.microsoft.com/office/drawing/2014/main" id="{03B87DCB-591E-46BE-A09D-EE2211C909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452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5" name="Oval 3722">
                <a:extLst>
                  <a:ext uri="{FF2B5EF4-FFF2-40B4-BE49-F238E27FC236}">
                    <a16:creationId xmlns:a16="http://schemas.microsoft.com/office/drawing/2014/main" id="{D8E770DF-4627-4C1C-B1E4-2437C60A3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92" y="456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6" name="Oval 3723">
                <a:extLst>
                  <a:ext uri="{FF2B5EF4-FFF2-40B4-BE49-F238E27FC236}">
                    <a16:creationId xmlns:a16="http://schemas.microsoft.com/office/drawing/2014/main" id="{F47F6FDA-CDE6-4715-8EB5-5A91F3377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3" y="4608"/>
                <a:ext cx="60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7" name="Oval 3724">
                <a:extLst>
                  <a:ext uri="{FF2B5EF4-FFF2-40B4-BE49-F238E27FC236}">
                    <a16:creationId xmlns:a16="http://schemas.microsoft.com/office/drawing/2014/main" id="{453C67B0-6483-4D39-89CA-A49CDC739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6" y="464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8" name="Oval 3725">
                <a:extLst>
                  <a:ext uri="{FF2B5EF4-FFF2-40B4-BE49-F238E27FC236}">
                    <a16:creationId xmlns:a16="http://schemas.microsoft.com/office/drawing/2014/main" id="{8E510B17-4915-44DC-8E24-D8AFA2378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6" y="4688"/>
                <a:ext cx="67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9" name="Oval 3726">
                <a:extLst>
                  <a:ext uri="{FF2B5EF4-FFF2-40B4-BE49-F238E27FC236}">
                    <a16:creationId xmlns:a16="http://schemas.microsoft.com/office/drawing/2014/main" id="{5A6208E0-7364-435C-9986-595813942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0" y="4728"/>
                <a:ext cx="73" cy="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0" name="Freeform 3727">
                <a:extLst>
                  <a:ext uri="{FF2B5EF4-FFF2-40B4-BE49-F238E27FC236}">
                    <a16:creationId xmlns:a16="http://schemas.microsoft.com/office/drawing/2014/main" id="{A491D3B5-8A44-42EE-8F9C-D0FADA8CC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80" y="4768"/>
                <a:ext cx="74" cy="54"/>
              </a:xfrm>
              <a:custGeom>
                <a:avLst/>
                <a:gdLst>
                  <a:gd name="T0" fmla="*/ 6 w 11"/>
                  <a:gd name="T1" fmla="*/ 0 h 8"/>
                  <a:gd name="T2" fmla="*/ 0 w 11"/>
                  <a:gd name="T3" fmla="*/ 6 h 8"/>
                  <a:gd name="T4" fmla="*/ 0 w 11"/>
                  <a:gd name="T5" fmla="*/ 8 h 8"/>
                  <a:gd name="T6" fmla="*/ 11 w 11"/>
                  <a:gd name="T7" fmla="*/ 8 h 8"/>
                  <a:gd name="T8" fmla="*/ 11 w 11"/>
                  <a:gd name="T9" fmla="*/ 6 h 8"/>
                  <a:gd name="T10" fmla="*/ 6 w 1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3"/>
                      <a:pt x="9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1" name="Freeform 3728">
                <a:extLst>
                  <a:ext uri="{FF2B5EF4-FFF2-40B4-BE49-F238E27FC236}">
                    <a16:creationId xmlns:a16="http://schemas.microsoft.com/office/drawing/2014/main" id="{866D99F9-50C8-4C34-9720-CA856AF68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4" y="4808"/>
                <a:ext cx="47" cy="14"/>
              </a:xfrm>
              <a:custGeom>
                <a:avLst/>
                <a:gdLst>
                  <a:gd name="T0" fmla="*/ 0 w 7"/>
                  <a:gd name="T1" fmla="*/ 2 h 2"/>
                  <a:gd name="T2" fmla="*/ 7 w 7"/>
                  <a:gd name="T3" fmla="*/ 2 h 2"/>
                  <a:gd name="T4" fmla="*/ 3 w 7"/>
                  <a:gd name="T5" fmla="*/ 0 h 2"/>
                  <a:gd name="T6" fmla="*/ 0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2" name="Oval 3729">
                <a:extLst>
                  <a:ext uri="{FF2B5EF4-FFF2-40B4-BE49-F238E27FC236}">
                    <a16:creationId xmlns:a16="http://schemas.microsoft.com/office/drawing/2014/main" id="{27B14393-A9E9-4AFA-8909-D6C47044D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9" y="350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3" name="Oval 3730">
                <a:extLst>
                  <a:ext uri="{FF2B5EF4-FFF2-40B4-BE49-F238E27FC236}">
                    <a16:creationId xmlns:a16="http://schemas.microsoft.com/office/drawing/2014/main" id="{B357A70F-24B5-4644-B330-FD79E827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9" y="354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4" name="Oval 3731">
                <a:extLst>
                  <a:ext uri="{FF2B5EF4-FFF2-40B4-BE49-F238E27FC236}">
                    <a16:creationId xmlns:a16="http://schemas.microsoft.com/office/drawing/2014/main" id="{FB1A9177-1A89-4558-8B78-68CE956593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3587"/>
                <a:ext cx="13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5" name="Oval 3732">
                <a:extLst>
                  <a:ext uri="{FF2B5EF4-FFF2-40B4-BE49-F238E27FC236}">
                    <a16:creationId xmlns:a16="http://schemas.microsoft.com/office/drawing/2014/main" id="{DE769883-ADF0-4644-B20E-3ABF48547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3" y="3628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6" name="Oval 3733">
                <a:extLst>
                  <a:ext uri="{FF2B5EF4-FFF2-40B4-BE49-F238E27FC236}">
                    <a16:creationId xmlns:a16="http://schemas.microsoft.com/office/drawing/2014/main" id="{D8046252-5434-45FA-8C22-B350CE858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366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7" name="Oval 3734">
                <a:extLst>
                  <a:ext uri="{FF2B5EF4-FFF2-40B4-BE49-F238E27FC236}">
                    <a16:creationId xmlns:a16="http://schemas.microsoft.com/office/drawing/2014/main" id="{9FBB52E8-BCB4-43C7-8A93-4168544756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7" y="3708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8" name="Oval 3735">
                <a:extLst>
                  <a:ext uri="{FF2B5EF4-FFF2-40B4-BE49-F238E27FC236}">
                    <a16:creationId xmlns:a16="http://schemas.microsoft.com/office/drawing/2014/main" id="{9738D73D-9E03-418C-AEA1-B0AAC2141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7" y="3754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9" name="Oval 3736">
                <a:extLst>
                  <a:ext uri="{FF2B5EF4-FFF2-40B4-BE49-F238E27FC236}">
                    <a16:creationId xmlns:a16="http://schemas.microsoft.com/office/drawing/2014/main" id="{7C917DEB-D4CF-4B70-A8B7-D5A5DAEA3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379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0" name="Oval 3737">
                <a:extLst>
                  <a:ext uri="{FF2B5EF4-FFF2-40B4-BE49-F238E27FC236}">
                    <a16:creationId xmlns:a16="http://schemas.microsoft.com/office/drawing/2014/main" id="{68FE0322-6067-463B-AD9E-4C1AB6381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1" y="38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1" name="Oval 3738">
                <a:extLst>
                  <a:ext uri="{FF2B5EF4-FFF2-40B4-BE49-F238E27FC236}">
                    <a16:creationId xmlns:a16="http://schemas.microsoft.com/office/drawing/2014/main" id="{D1610FA8-C5A6-4D8C-8DDE-53822A84FE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1" y="38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2" name="Oval 3739">
                <a:extLst>
                  <a:ext uri="{FF2B5EF4-FFF2-40B4-BE49-F238E27FC236}">
                    <a16:creationId xmlns:a16="http://schemas.microsoft.com/office/drawing/2014/main" id="{0D0D61FB-4009-42EF-87FE-4ABF7A703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5" y="3914"/>
                <a:ext cx="26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3" name="Oval 3740">
                <a:extLst>
                  <a:ext uri="{FF2B5EF4-FFF2-40B4-BE49-F238E27FC236}">
                    <a16:creationId xmlns:a16="http://schemas.microsoft.com/office/drawing/2014/main" id="{584F8D42-BFFE-4F1B-AB61-E8549400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5" y="395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4" name="Oval 3741">
                <a:extLst>
                  <a:ext uri="{FF2B5EF4-FFF2-40B4-BE49-F238E27FC236}">
                    <a16:creationId xmlns:a16="http://schemas.microsoft.com/office/drawing/2014/main" id="{B4AE97FA-BEEB-4CC8-9971-FFAA56AC2C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3994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5" name="Oval 3742">
                <a:extLst>
                  <a:ext uri="{FF2B5EF4-FFF2-40B4-BE49-F238E27FC236}">
                    <a16:creationId xmlns:a16="http://schemas.microsoft.com/office/drawing/2014/main" id="{32B8D86E-FE3E-4247-89BD-0E85B8667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9" y="4034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6" name="Oval 3743">
                <a:extLst>
                  <a:ext uri="{FF2B5EF4-FFF2-40B4-BE49-F238E27FC236}">
                    <a16:creationId xmlns:a16="http://schemas.microsoft.com/office/drawing/2014/main" id="{1D527511-11F4-44A0-9B95-837586E0C1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4074"/>
                <a:ext cx="40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7" name="Oval 3744">
                <a:extLst>
                  <a:ext uri="{FF2B5EF4-FFF2-40B4-BE49-F238E27FC236}">
                    <a16:creationId xmlns:a16="http://schemas.microsoft.com/office/drawing/2014/main" id="{396DB7FB-BC28-4C46-8725-2789C029E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" y="4115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8" name="Oval 3745">
                <a:extLst>
                  <a:ext uri="{FF2B5EF4-FFF2-40B4-BE49-F238E27FC236}">
                    <a16:creationId xmlns:a16="http://schemas.microsoft.com/office/drawing/2014/main" id="{7DBA1768-1488-4EE7-B574-607E3FE6D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3" y="4161"/>
                <a:ext cx="33" cy="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9" name="Oval 3746">
                <a:extLst>
                  <a:ext uri="{FF2B5EF4-FFF2-40B4-BE49-F238E27FC236}">
                    <a16:creationId xmlns:a16="http://schemas.microsoft.com/office/drawing/2014/main" id="{E7A8E2F8-1D13-477A-AA8D-720033008D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420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0" name="Oval 3747">
                <a:extLst>
                  <a:ext uri="{FF2B5EF4-FFF2-40B4-BE49-F238E27FC236}">
                    <a16:creationId xmlns:a16="http://schemas.microsoft.com/office/drawing/2014/main" id="{84C6E14E-9C91-4A05-9605-F1D09B750C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7" y="42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1" name="Oval 3748">
                <a:extLst>
                  <a:ext uri="{FF2B5EF4-FFF2-40B4-BE49-F238E27FC236}">
                    <a16:creationId xmlns:a16="http://schemas.microsoft.com/office/drawing/2014/main" id="{5D2E92C4-FD2D-4CB4-A803-BB8239039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428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2" name="Oval 3749">
                <a:extLst>
                  <a:ext uri="{FF2B5EF4-FFF2-40B4-BE49-F238E27FC236}">
                    <a16:creationId xmlns:a16="http://schemas.microsoft.com/office/drawing/2014/main" id="{6915E44D-CCB9-4EDE-9597-036751DF4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0" y="432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3" name="Oval 3750">
                <a:extLst>
                  <a:ext uri="{FF2B5EF4-FFF2-40B4-BE49-F238E27FC236}">
                    <a16:creationId xmlns:a16="http://schemas.microsoft.com/office/drawing/2014/main" id="{28F8069D-D6E7-40FA-8ACB-4D312F089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11" y="4361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4" name="Oval 3751">
                <a:extLst>
                  <a:ext uri="{FF2B5EF4-FFF2-40B4-BE49-F238E27FC236}">
                    <a16:creationId xmlns:a16="http://schemas.microsoft.com/office/drawing/2014/main" id="{E52F1583-B9C9-4191-AC89-6E62C656A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4" y="440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5" name="Oval 3752">
                <a:extLst>
                  <a:ext uri="{FF2B5EF4-FFF2-40B4-BE49-F238E27FC236}">
                    <a16:creationId xmlns:a16="http://schemas.microsoft.com/office/drawing/2014/main" id="{9951D6A9-4A4C-4DEC-9ECF-5A4D2400E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4" y="4441"/>
                <a:ext cx="54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6" name="Oval 3753">
                <a:extLst>
                  <a:ext uri="{FF2B5EF4-FFF2-40B4-BE49-F238E27FC236}">
                    <a16:creationId xmlns:a16="http://schemas.microsoft.com/office/drawing/2014/main" id="{24DD1051-9D2B-4B5F-839F-7CA151B1F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8" y="4481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7" name="Oval 3754">
                <a:extLst>
                  <a:ext uri="{FF2B5EF4-FFF2-40B4-BE49-F238E27FC236}">
                    <a16:creationId xmlns:a16="http://schemas.microsoft.com/office/drawing/2014/main" id="{CB09D5A1-B288-4797-A4C8-9D1A2D165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18" y="4521"/>
                <a:ext cx="54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8" name="Oval 3755">
                <a:extLst>
                  <a:ext uri="{FF2B5EF4-FFF2-40B4-BE49-F238E27FC236}">
                    <a16:creationId xmlns:a16="http://schemas.microsoft.com/office/drawing/2014/main" id="{7BDDE722-E743-4F7E-B109-33E834D30E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98" y="4561"/>
                <a:ext cx="54" cy="6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9" name="Oval 3756">
                <a:extLst>
                  <a:ext uri="{FF2B5EF4-FFF2-40B4-BE49-F238E27FC236}">
                    <a16:creationId xmlns:a16="http://schemas.microsoft.com/office/drawing/2014/main" id="{0A149007-C9A0-485E-904C-510E60604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72" y="460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0" name="Oval 3757">
                <a:extLst>
                  <a:ext uri="{FF2B5EF4-FFF2-40B4-BE49-F238E27FC236}">
                    <a16:creationId xmlns:a16="http://schemas.microsoft.com/office/drawing/2014/main" id="{9F741825-185C-4F03-977D-2C59D193E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52" y="4648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1" name="Oval 3758">
                <a:extLst>
                  <a:ext uri="{FF2B5EF4-FFF2-40B4-BE49-F238E27FC236}">
                    <a16:creationId xmlns:a16="http://schemas.microsoft.com/office/drawing/2014/main" id="{AAC958DE-87F5-4F9A-B38F-8E738FCC9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6" y="4688"/>
                <a:ext cx="67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2" name="Oval 3759">
                <a:extLst>
                  <a:ext uri="{FF2B5EF4-FFF2-40B4-BE49-F238E27FC236}">
                    <a16:creationId xmlns:a16="http://schemas.microsoft.com/office/drawing/2014/main" id="{3E1717FC-426C-42B7-AD46-B75AB950C5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6" y="4728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3" name="Freeform 3760">
                <a:extLst>
                  <a:ext uri="{FF2B5EF4-FFF2-40B4-BE49-F238E27FC236}">
                    <a16:creationId xmlns:a16="http://schemas.microsoft.com/office/drawing/2014/main" id="{62E3E5B9-F5C4-401C-A9D5-E6C88AB22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86" y="4768"/>
                <a:ext cx="67" cy="54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5 h 8"/>
                  <a:gd name="T4" fmla="*/ 0 w 10"/>
                  <a:gd name="T5" fmla="*/ 8 h 8"/>
                  <a:gd name="T6" fmla="*/ 9 w 10"/>
                  <a:gd name="T7" fmla="*/ 8 h 8"/>
                  <a:gd name="T8" fmla="*/ 10 w 10"/>
                  <a:gd name="T9" fmla="*/ 5 h 8"/>
                  <a:gd name="T10" fmla="*/ 5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6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4" name="Freeform 3761">
                <a:extLst>
                  <a:ext uri="{FF2B5EF4-FFF2-40B4-BE49-F238E27FC236}">
                    <a16:creationId xmlns:a16="http://schemas.microsoft.com/office/drawing/2014/main" id="{74A07F23-4D46-48DB-B284-85FB8AC7D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3" y="4808"/>
                <a:ext cx="47" cy="14"/>
              </a:xfrm>
              <a:custGeom>
                <a:avLst/>
                <a:gdLst>
                  <a:gd name="T0" fmla="*/ 4 w 7"/>
                  <a:gd name="T1" fmla="*/ 0 h 2"/>
                  <a:gd name="T2" fmla="*/ 0 w 7"/>
                  <a:gd name="T3" fmla="*/ 2 h 2"/>
                  <a:gd name="T4" fmla="*/ 7 w 7"/>
                  <a:gd name="T5" fmla="*/ 2 h 2"/>
                  <a:gd name="T6" fmla="*/ 4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4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5" name="Oval 3762">
                <a:extLst>
                  <a:ext uri="{FF2B5EF4-FFF2-40B4-BE49-F238E27FC236}">
                    <a16:creationId xmlns:a16="http://schemas.microsoft.com/office/drawing/2014/main" id="{E8B9CCE9-531B-4AF5-AEB9-C84785B40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9" y="358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6" name="Oval 3763">
                <a:extLst>
                  <a:ext uri="{FF2B5EF4-FFF2-40B4-BE49-F238E27FC236}">
                    <a16:creationId xmlns:a16="http://schemas.microsoft.com/office/drawing/2014/main" id="{191C3449-A846-4BF7-B0BE-F9FADEB67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9" y="3628"/>
                <a:ext cx="1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7" name="Oval 3764">
                <a:extLst>
                  <a:ext uri="{FF2B5EF4-FFF2-40B4-BE49-F238E27FC236}">
                    <a16:creationId xmlns:a16="http://schemas.microsoft.com/office/drawing/2014/main" id="{E11E29DB-7A3A-4F86-9298-536CE906FD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3" y="366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8" name="Oval 3765">
                <a:extLst>
                  <a:ext uri="{FF2B5EF4-FFF2-40B4-BE49-F238E27FC236}">
                    <a16:creationId xmlns:a16="http://schemas.microsoft.com/office/drawing/2014/main" id="{E173EFBE-E080-4DC2-848A-A4260EEEEF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3" y="3708"/>
                <a:ext cx="7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9" name="Oval 3766">
                <a:extLst>
                  <a:ext uri="{FF2B5EF4-FFF2-40B4-BE49-F238E27FC236}">
                    <a16:creationId xmlns:a16="http://schemas.microsoft.com/office/drawing/2014/main" id="{93AFA468-FBD4-4616-A87A-D2F0F61EE5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" y="374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0" name="Oval 3767">
                <a:extLst>
                  <a:ext uri="{FF2B5EF4-FFF2-40B4-BE49-F238E27FC236}">
                    <a16:creationId xmlns:a16="http://schemas.microsoft.com/office/drawing/2014/main" id="{DCC0AADE-86C1-4DB1-A825-0D27C000C5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7" y="378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1" name="Oval 3768">
                <a:extLst>
                  <a:ext uri="{FF2B5EF4-FFF2-40B4-BE49-F238E27FC236}">
                    <a16:creationId xmlns:a16="http://schemas.microsoft.com/office/drawing/2014/main" id="{44D9DF29-FB90-4188-866A-C6CB1BCF6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07" y="3828"/>
                <a:ext cx="13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2" name="Oval 3769">
                <a:extLst>
                  <a:ext uri="{FF2B5EF4-FFF2-40B4-BE49-F238E27FC236}">
                    <a16:creationId xmlns:a16="http://schemas.microsoft.com/office/drawing/2014/main" id="{0AF0FE8E-815D-4A0C-8A7C-401BBCAE7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81" y="3874"/>
                <a:ext cx="20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3" name="Oval 3770">
                <a:extLst>
                  <a:ext uri="{FF2B5EF4-FFF2-40B4-BE49-F238E27FC236}">
                    <a16:creationId xmlns:a16="http://schemas.microsoft.com/office/drawing/2014/main" id="{C8F6097A-74AC-474B-A6D2-90699232F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1" y="391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4" name="Oval 3771">
                <a:extLst>
                  <a:ext uri="{FF2B5EF4-FFF2-40B4-BE49-F238E27FC236}">
                    <a16:creationId xmlns:a16="http://schemas.microsoft.com/office/drawing/2014/main" id="{D5950B7B-D28A-4FAC-AC1B-0C58A10D9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4" y="3954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5" name="Oval 3772">
                <a:extLst>
                  <a:ext uri="{FF2B5EF4-FFF2-40B4-BE49-F238E27FC236}">
                    <a16:creationId xmlns:a16="http://schemas.microsoft.com/office/drawing/2014/main" id="{BF6310A9-3066-4B48-B3F1-F4480AF8F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5" y="3994"/>
                <a:ext cx="26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6" name="Oval 3773">
                <a:extLst>
                  <a:ext uri="{FF2B5EF4-FFF2-40B4-BE49-F238E27FC236}">
                    <a16:creationId xmlns:a16="http://schemas.microsoft.com/office/drawing/2014/main" id="{A4E8347A-C8D7-4C01-917B-CAF7C525E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" y="403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7" name="Oval 3774">
                <a:extLst>
                  <a:ext uri="{FF2B5EF4-FFF2-40B4-BE49-F238E27FC236}">
                    <a16:creationId xmlns:a16="http://schemas.microsoft.com/office/drawing/2014/main" id="{A889715C-6AAA-4DB4-AFBD-98725D776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8" y="4074"/>
                <a:ext cx="27" cy="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8" name="Oval 3775">
                <a:extLst>
                  <a:ext uri="{FF2B5EF4-FFF2-40B4-BE49-F238E27FC236}">
                    <a16:creationId xmlns:a16="http://schemas.microsoft.com/office/drawing/2014/main" id="{0D00E42A-4779-4FE2-8364-502307BC4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9" y="4115"/>
                <a:ext cx="26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9" name="Oval 3776">
                <a:extLst>
                  <a:ext uri="{FF2B5EF4-FFF2-40B4-BE49-F238E27FC236}">
                    <a16:creationId xmlns:a16="http://schemas.microsoft.com/office/drawing/2014/main" id="{224B34D6-6632-42D5-8079-28B77E14FB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22" y="4155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0" name="Oval 3777">
                <a:extLst>
                  <a:ext uri="{FF2B5EF4-FFF2-40B4-BE49-F238E27FC236}">
                    <a16:creationId xmlns:a16="http://schemas.microsoft.com/office/drawing/2014/main" id="{55F84AFB-3566-4403-9667-888E3672D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2" y="4195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1" name="Oval 3778">
                <a:extLst>
                  <a:ext uri="{FF2B5EF4-FFF2-40B4-BE49-F238E27FC236}">
                    <a16:creationId xmlns:a16="http://schemas.microsoft.com/office/drawing/2014/main" id="{81A55722-2C30-452C-8311-27B42B7F86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3" y="4235"/>
                <a:ext cx="33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2" name="Oval 3779">
                <a:extLst>
                  <a:ext uri="{FF2B5EF4-FFF2-40B4-BE49-F238E27FC236}">
                    <a16:creationId xmlns:a16="http://schemas.microsoft.com/office/drawing/2014/main" id="{561AA807-0488-425B-8A1F-BED7B5BA3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" y="427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3" name="Oval 3780">
                <a:extLst>
                  <a:ext uri="{FF2B5EF4-FFF2-40B4-BE49-F238E27FC236}">
                    <a16:creationId xmlns:a16="http://schemas.microsoft.com/office/drawing/2014/main" id="{F6B035E7-C37F-4897-804D-29E5F546B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6" y="4315"/>
                <a:ext cx="41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4" name="Oval 3781">
                <a:extLst>
                  <a:ext uri="{FF2B5EF4-FFF2-40B4-BE49-F238E27FC236}">
                    <a16:creationId xmlns:a16="http://schemas.microsoft.com/office/drawing/2014/main" id="{A505AE1F-738E-41F9-B13B-AD5705129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10" y="4361"/>
                <a:ext cx="47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5" name="Oval 3782">
                <a:extLst>
                  <a:ext uri="{FF2B5EF4-FFF2-40B4-BE49-F238E27FC236}">
                    <a16:creationId xmlns:a16="http://schemas.microsoft.com/office/drawing/2014/main" id="{FD91EF9F-311A-4B3D-8A95-5BA746E70C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0" y="440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6" name="Oval 3783">
                <a:extLst>
                  <a:ext uri="{FF2B5EF4-FFF2-40B4-BE49-F238E27FC236}">
                    <a16:creationId xmlns:a16="http://schemas.microsoft.com/office/drawing/2014/main" id="{A97A4FDB-49D9-4169-AE06-A3A8B2BCB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0" y="4441"/>
                <a:ext cx="41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7" name="Oval 3784">
                <a:extLst>
                  <a:ext uri="{FF2B5EF4-FFF2-40B4-BE49-F238E27FC236}">
                    <a16:creationId xmlns:a16="http://schemas.microsoft.com/office/drawing/2014/main" id="{14AE4AA1-3650-4126-A396-2F18416EBF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44" y="448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8" name="Oval 3785">
                <a:extLst>
                  <a:ext uri="{FF2B5EF4-FFF2-40B4-BE49-F238E27FC236}">
                    <a16:creationId xmlns:a16="http://schemas.microsoft.com/office/drawing/2014/main" id="{EEB10825-5B48-4594-AD6D-89395EA36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24" y="4521"/>
                <a:ext cx="47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9" name="Oval 3786">
                <a:extLst>
                  <a:ext uri="{FF2B5EF4-FFF2-40B4-BE49-F238E27FC236}">
                    <a16:creationId xmlns:a16="http://schemas.microsoft.com/office/drawing/2014/main" id="{26A6C10B-6958-4DBF-9332-3CC39979C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8" y="4561"/>
                <a:ext cx="53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0" name="Oval 3787">
                <a:extLst>
                  <a:ext uri="{FF2B5EF4-FFF2-40B4-BE49-F238E27FC236}">
                    <a16:creationId xmlns:a16="http://schemas.microsoft.com/office/drawing/2014/main" id="{8D5C3BB2-E749-45CF-BA6A-D2351B06FF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8" y="4602"/>
                <a:ext cx="54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1" name="Oval 3788">
                <a:extLst>
                  <a:ext uri="{FF2B5EF4-FFF2-40B4-BE49-F238E27FC236}">
                    <a16:creationId xmlns:a16="http://schemas.microsoft.com/office/drawing/2014/main" id="{F1FBC155-BFA8-48CA-B811-B52F3338A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2" y="464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2" name="Oval 3789">
                <a:extLst>
                  <a:ext uri="{FF2B5EF4-FFF2-40B4-BE49-F238E27FC236}">
                    <a16:creationId xmlns:a16="http://schemas.microsoft.com/office/drawing/2014/main" id="{19C60C39-4041-4951-B2B7-B93A8FF3E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2" y="4682"/>
                <a:ext cx="60" cy="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3" name="Oval 3790">
                <a:extLst>
                  <a:ext uri="{FF2B5EF4-FFF2-40B4-BE49-F238E27FC236}">
                    <a16:creationId xmlns:a16="http://schemas.microsoft.com/office/drawing/2014/main" id="{10E7CA4B-D7E5-416B-B295-06831FDEC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" y="4722"/>
                <a:ext cx="60" cy="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4" name="Freeform 3791">
                <a:extLst>
                  <a:ext uri="{FF2B5EF4-FFF2-40B4-BE49-F238E27FC236}">
                    <a16:creationId xmlns:a16="http://schemas.microsoft.com/office/drawing/2014/main" id="{09B65B39-47A7-4000-9F93-2176AAA2C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6" y="4768"/>
                <a:ext cx="67" cy="54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4 h 8"/>
                  <a:gd name="T4" fmla="*/ 2 w 10"/>
                  <a:gd name="T5" fmla="*/ 8 h 8"/>
                  <a:gd name="T6" fmla="*/ 8 w 10"/>
                  <a:gd name="T7" fmla="*/ 8 h 8"/>
                  <a:gd name="T8" fmla="*/ 10 w 10"/>
                  <a:gd name="T9" fmla="*/ 4 h 8"/>
                  <a:gd name="T10" fmla="*/ 5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10" y="6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5" name="Freeform 3792">
                <a:extLst>
                  <a:ext uri="{FF2B5EF4-FFF2-40B4-BE49-F238E27FC236}">
                    <a16:creationId xmlns:a16="http://schemas.microsoft.com/office/drawing/2014/main" id="{F5528B64-2F12-41D6-999E-9BACFFE52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73" y="4808"/>
                <a:ext cx="53" cy="14"/>
              </a:xfrm>
              <a:custGeom>
                <a:avLst/>
                <a:gdLst>
                  <a:gd name="T0" fmla="*/ 4 w 8"/>
                  <a:gd name="T1" fmla="*/ 0 h 2"/>
                  <a:gd name="T2" fmla="*/ 0 w 8"/>
                  <a:gd name="T3" fmla="*/ 2 h 2"/>
                  <a:gd name="T4" fmla="*/ 8 w 8"/>
                  <a:gd name="T5" fmla="*/ 2 h 2"/>
                  <a:gd name="T6" fmla="*/ 4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4" y="0"/>
                    </a:moveTo>
                    <a:cubicBezTo>
                      <a:pt x="2" y="0"/>
                      <a:pt x="1" y="0"/>
                      <a:pt x="0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6" name="Oval 3793">
                <a:extLst>
                  <a:ext uri="{FF2B5EF4-FFF2-40B4-BE49-F238E27FC236}">
                    <a16:creationId xmlns:a16="http://schemas.microsoft.com/office/drawing/2014/main" id="{96D6BD26-7FF0-40C1-81A1-DFC379D61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72" y="3708"/>
                <a:ext cx="7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7" name="Oval 3794">
                <a:extLst>
                  <a:ext uri="{FF2B5EF4-FFF2-40B4-BE49-F238E27FC236}">
                    <a16:creationId xmlns:a16="http://schemas.microsoft.com/office/drawing/2014/main" id="{530BFDA1-829C-4753-A90D-2183C6F967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374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8" name="Oval 3795">
                <a:extLst>
                  <a:ext uri="{FF2B5EF4-FFF2-40B4-BE49-F238E27FC236}">
                    <a16:creationId xmlns:a16="http://schemas.microsoft.com/office/drawing/2014/main" id="{F54C0CDF-7ACE-45F4-B1BC-EF09071CA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3" y="3788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9" name="Oval 3796">
                <a:extLst>
                  <a:ext uri="{FF2B5EF4-FFF2-40B4-BE49-F238E27FC236}">
                    <a16:creationId xmlns:a16="http://schemas.microsoft.com/office/drawing/2014/main" id="{E19B8E21-9A64-49F7-ADB5-C7788F175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6" y="3828"/>
                <a:ext cx="14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0" name="Oval 3797">
                <a:extLst>
                  <a:ext uri="{FF2B5EF4-FFF2-40B4-BE49-F238E27FC236}">
                    <a16:creationId xmlns:a16="http://schemas.microsoft.com/office/drawing/2014/main" id="{2AF793DB-E871-479D-A6D4-28515A55C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87" y="3868"/>
                <a:ext cx="13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1" name="Oval 3798">
                <a:extLst>
                  <a:ext uri="{FF2B5EF4-FFF2-40B4-BE49-F238E27FC236}">
                    <a16:creationId xmlns:a16="http://schemas.microsoft.com/office/drawing/2014/main" id="{8FE4FDCC-4DB1-4293-A367-25BCACF7C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" y="3908"/>
                <a:ext cx="20" cy="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2" name="Oval 3799">
                <a:extLst>
                  <a:ext uri="{FF2B5EF4-FFF2-40B4-BE49-F238E27FC236}">
                    <a16:creationId xmlns:a16="http://schemas.microsoft.com/office/drawing/2014/main" id="{B047266E-9D72-4A57-BDB7-8097F7B82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0" y="3948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3" name="Oval 3800">
                <a:extLst>
                  <a:ext uri="{FF2B5EF4-FFF2-40B4-BE49-F238E27FC236}">
                    <a16:creationId xmlns:a16="http://schemas.microsoft.com/office/drawing/2014/main" id="{5AB7BE14-948E-40DA-B61E-7BD76D5FCD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1" y="3994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4" name="Oval 3801">
                <a:extLst>
                  <a:ext uri="{FF2B5EF4-FFF2-40B4-BE49-F238E27FC236}">
                    <a16:creationId xmlns:a16="http://schemas.microsoft.com/office/drawing/2014/main" id="{EC549B13-F0B4-4B21-BF48-822409F44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4" y="40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5" name="Oval 3802">
                <a:extLst>
                  <a:ext uri="{FF2B5EF4-FFF2-40B4-BE49-F238E27FC236}">
                    <a16:creationId xmlns:a16="http://schemas.microsoft.com/office/drawing/2014/main" id="{58FE1301-2D06-4F34-AD20-3CD1A067A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4" y="4074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6" name="Oval 3803">
                <a:extLst>
                  <a:ext uri="{FF2B5EF4-FFF2-40B4-BE49-F238E27FC236}">
                    <a16:creationId xmlns:a16="http://schemas.microsoft.com/office/drawing/2014/main" id="{4DFE0EC5-3E56-41AE-B90F-0405D932F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8" y="4115"/>
                <a:ext cx="27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7" name="Oval 3804">
                <a:extLst>
                  <a:ext uri="{FF2B5EF4-FFF2-40B4-BE49-F238E27FC236}">
                    <a16:creationId xmlns:a16="http://schemas.microsoft.com/office/drawing/2014/main" id="{8BD1E621-C298-4CA1-8B86-C3CA0B192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28" y="4155"/>
                <a:ext cx="27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8" name="Oval 3805">
                <a:extLst>
                  <a:ext uri="{FF2B5EF4-FFF2-40B4-BE49-F238E27FC236}">
                    <a16:creationId xmlns:a16="http://schemas.microsoft.com/office/drawing/2014/main" id="{49FED42F-4060-45D7-B088-DF35E8A9AE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9" y="4195"/>
                <a:ext cx="26" cy="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9" name="Oval 3806">
                <a:extLst>
                  <a:ext uri="{FF2B5EF4-FFF2-40B4-BE49-F238E27FC236}">
                    <a16:creationId xmlns:a16="http://schemas.microsoft.com/office/drawing/2014/main" id="{14051713-55E0-421A-9275-1EC676827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82" y="4235"/>
                <a:ext cx="33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0" name="Oval 3807">
                <a:extLst>
                  <a:ext uri="{FF2B5EF4-FFF2-40B4-BE49-F238E27FC236}">
                    <a16:creationId xmlns:a16="http://schemas.microsoft.com/office/drawing/2014/main" id="{729B2811-9322-467E-BB0C-E3CFA6E39E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62" y="4275"/>
                <a:ext cx="34" cy="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1" name="Oval 3808">
                <a:extLst>
                  <a:ext uri="{FF2B5EF4-FFF2-40B4-BE49-F238E27FC236}">
                    <a16:creationId xmlns:a16="http://schemas.microsoft.com/office/drawing/2014/main" id="{14045291-C714-4061-BB37-6E241BDCF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6" y="4315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2" name="Oval 3809">
                <a:extLst>
                  <a:ext uri="{FF2B5EF4-FFF2-40B4-BE49-F238E27FC236}">
                    <a16:creationId xmlns:a16="http://schemas.microsoft.com/office/drawing/2014/main" id="{EA41CCBF-AAC3-4997-9804-FEE716235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16" y="4355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3" name="Oval 3810">
                <a:extLst>
                  <a:ext uri="{FF2B5EF4-FFF2-40B4-BE49-F238E27FC236}">
                    <a16:creationId xmlns:a16="http://schemas.microsoft.com/office/drawing/2014/main" id="{FCACA2D9-908D-4F86-B357-A1ADFF444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96" y="4395"/>
                <a:ext cx="34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4" name="Oval 3811">
                <a:extLst>
                  <a:ext uri="{FF2B5EF4-FFF2-40B4-BE49-F238E27FC236}">
                    <a16:creationId xmlns:a16="http://schemas.microsoft.com/office/drawing/2014/main" id="{75818E77-809A-4516-809D-86ECCCFFD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0" y="444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5" name="Oval 3812">
                <a:extLst>
                  <a:ext uri="{FF2B5EF4-FFF2-40B4-BE49-F238E27FC236}">
                    <a16:creationId xmlns:a16="http://schemas.microsoft.com/office/drawing/2014/main" id="{23A78B4D-31DF-4931-809B-D01C58369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0" y="4481"/>
                <a:ext cx="40" cy="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6" name="Oval 3813">
                <a:extLst>
                  <a:ext uri="{FF2B5EF4-FFF2-40B4-BE49-F238E27FC236}">
                    <a16:creationId xmlns:a16="http://schemas.microsoft.com/office/drawing/2014/main" id="{091B1B16-8C38-4596-8CCC-72FBF562A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4" y="4521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7" name="Oval 3814">
                <a:extLst>
                  <a:ext uri="{FF2B5EF4-FFF2-40B4-BE49-F238E27FC236}">
                    <a16:creationId xmlns:a16="http://schemas.microsoft.com/office/drawing/2014/main" id="{7E2CA8F1-CBF1-400C-96B2-35D2647680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04" y="4561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8" name="Oval 3815">
                <a:extLst>
                  <a:ext uri="{FF2B5EF4-FFF2-40B4-BE49-F238E27FC236}">
                    <a16:creationId xmlns:a16="http://schemas.microsoft.com/office/drawing/2014/main" id="{3C137D0B-03E1-4F8C-846E-873C23BDEF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7" y="4602"/>
                <a:ext cx="54" cy="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38" name="Oval 3817">
              <a:extLst>
                <a:ext uri="{FF2B5EF4-FFF2-40B4-BE49-F238E27FC236}">
                  <a16:creationId xmlns:a16="http://schemas.microsoft.com/office/drawing/2014/main" id="{8ECD475D-5626-45A5-BE7C-CDF9A1CF7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78326" y="7369175"/>
              <a:ext cx="84138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9" name="Oval 3818">
              <a:extLst>
                <a:ext uri="{FF2B5EF4-FFF2-40B4-BE49-F238E27FC236}">
                  <a16:creationId xmlns:a16="http://schemas.microsoft.com/office/drawing/2014/main" id="{274AE14F-4FFA-40E1-AE0D-6C6AC0DDA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5326" y="7432675"/>
              <a:ext cx="84138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0" name="Oval 3819">
              <a:extLst>
                <a:ext uri="{FF2B5EF4-FFF2-40B4-BE49-F238E27FC236}">
                  <a16:creationId xmlns:a16="http://schemas.microsoft.com/office/drawing/2014/main" id="{E9D55E74-6CF8-4211-AEED-AB3EDD20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21213" y="7496175"/>
              <a:ext cx="96838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1" name="Freeform 3820">
              <a:extLst>
                <a:ext uri="{FF2B5EF4-FFF2-40B4-BE49-F238E27FC236}">
                  <a16:creationId xmlns:a16="http://schemas.microsoft.com/office/drawing/2014/main" id="{8B753B8D-1695-406D-AACA-1ACB0EE05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9801" y="7559675"/>
              <a:ext cx="95250" cy="9525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0 h 9"/>
                <a:gd name="T4" fmla="*/ 0 w 9"/>
                <a:gd name="T5" fmla="*/ 5 h 9"/>
                <a:gd name="T6" fmla="*/ 3 w 9"/>
                <a:gd name="T7" fmla="*/ 9 h 9"/>
                <a:gd name="T8" fmla="*/ 6 w 9"/>
                <a:gd name="T9" fmla="*/ 9 h 9"/>
                <a:gd name="T10" fmla="*/ 9 w 9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1" y="8"/>
                    <a:pt x="3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8"/>
                    <a:pt x="9" y="6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2" name="Freeform 3821">
              <a:extLst>
                <a:ext uri="{FF2B5EF4-FFF2-40B4-BE49-F238E27FC236}">
                  <a16:creationId xmlns:a16="http://schemas.microsoft.com/office/drawing/2014/main" id="{48680E05-F113-408D-99CE-15B2F6D13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6801" y="7623175"/>
              <a:ext cx="84138" cy="31750"/>
            </a:xfrm>
            <a:custGeom>
              <a:avLst/>
              <a:gdLst>
                <a:gd name="T0" fmla="*/ 4 w 8"/>
                <a:gd name="T1" fmla="*/ 0 h 3"/>
                <a:gd name="T2" fmla="*/ 0 w 8"/>
                <a:gd name="T3" fmla="*/ 3 h 3"/>
                <a:gd name="T4" fmla="*/ 8 w 8"/>
                <a:gd name="T5" fmla="*/ 3 h 3"/>
                <a:gd name="T6" fmla="*/ 4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3" name="Oval 3822">
              <a:extLst>
                <a:ext uri="{FF2B5EF4-FFF2-40B4-BE49-F238E27FC236}">
                  <a16:creationId xmlns:a16="http://schemas.microsoft.com/office/drawing/2014/main" id="{27B82C53-3890-4B2C-A6F9-30B4A66B0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9551" y="6013450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4" name="Oval 3823">
              <a:extLst>
                <a:ext uri="{FF2B5EF4-FFF2-40B4-BE49-F238E27FC236}">
                  <a16:creationId xmlns:a16="http://schemas.microsoft.com/office/drawing/2014/main" id="{CE755FE3-4E8B-4591-B1C3-9600EF52F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6551" y="6076950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5" name="Oval 3824">
              <a:extLst>
                <a:ext uri="{FF2B5EF4-FFF2-40B4-BE49-F238E27FC236}">
                  <a16:creationId xmlns:a16="http://schemas.microsoft.com/office/drawing/2014/main" id="{E27DACB2-800D-44B6-A00B-51F4690B5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026" y="6140450"/>
              <a:ext cx="206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6" name="Oval 3825">
              <a:extLst>
                <a:ext uri="{FF2B5EF4-FFF2-40B4-BE49-F238E27FC236}">
                  <a16:creationId xmlns:a16="http://schemas.microsoft.com/office/drawing/2014/main" id="{34F34B68-540D-4520-9A5D-BAE0B940F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1026" y="6203950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7" name="Oval 3826">
              <a:extLst>
                <a:ext uri="{FF2B5EF4-FFF2-40B4-BE49-F238E27FC236}">
                  <a16:creationId xmlns:a16="http://schemas.microsoft.com/office/drawing/2014/main" id="{68E1C252-38F9-4470-B651-26FB373F9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9613" y="6267450"/>
              <a:ext cx="95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8" name="Oval 3827">
              <a:extLst>
                <a:ext uri="{FF2B5EF4-FFF2-40B4-BE49-F238E27FC236}">
                  <a16:creationId xmlns:a16="http://schemas.microsoft.com/office/drawing/2014/main" id="{71FB782B-6021-43A5-8F32-DAD92EF08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95501" y="6330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9" name="Oval 3828">
              <a:extLst>
                <a:ext uri="{FF2B5EF4-FFF2-40B4-BE49-F238E27FC236}">
                  <a16:creationId xmlns:a16="http://schemas.microsoft.com/office/drawing/2014/main" id="{E0957F9E-CE83-4AD3-8F26-D9067E4F9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22501" y="6394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0" name="Oval 3829">
              <a:extLst>
                <a:ext uri="{FF2B5EF4-FFF2-40B4-BE49-F238E27FC236}">
                  <a16:creationId xmlns:a16="http://schemas.microsoft.com/office/drawing/2014/main" id="{660C6FEF-A9BE-45CF-9D1A-15F5B151E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9976" y="6457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1" name="Oval 3830">
              <a:extLst>
                <a:ext uri="{FF2B5EF4-FFF2-40B4-BE49-F238E27FC236}">
                  <a16:creationId xmlns:a16="http://schemas.microsoft.com/office/drawing/2014/main" id="{23A7760D-A087-41AE-8976-DFE6C299A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6976" y="6521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2" name="Oval 3831">
              <a:extLst>
                <a:ext uri="{FF2B5EF4-FFF2-40B4-BE49-F238E27FC236}">
                  <a16:creationId xmlns:a16="http://schemas.microsoft.com/office/drawing/2014/main" id="{3BC9E93A-0B12-4B4F-BF95-EA430D99C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93976" y="65849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3" name="Oval 3832">
              <a:extLst>
                <a:ext uri="{FF2B5EF4-FFF2-40B4-BE49-F238E27FC236}">
                  <a16:creationId xmlns:a16="http://schemas.microsoft.com/office/drawing/2014/main" id="{8BDA17A9-E101-40E1-9827-EAC1246A39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1451" y="6659563"/>
              <a:ext cx="42863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4" name="Oval 3833">
              <a:extLst>
                <a:ext uri="{FF2B5EF4-FFF2-40B4-BE49-F238E27FC236}">
                  <a16:creationId xmlns:a16="http://schemas.microsoft.com/office/drawing/2014/main" id="{F8BF6B8F-D4C0-40AC-BDCB-2E51FD8DC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38451" y="6723063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5" name="Oval 3834">
              <a:extLst>
                <a:ext uri="{FF2B5EF4-FFF2-40B4-BE49-F238E27FC236}">
                  <a16:creationId xmlns:a16="http://schemas.microsoft.com/office/drawing/2014/main" id="{09BBF477-4118-4586-BA04-E9C26DB6A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5926" y="6786563"/>
              <a:ext cx="52388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6" name="Oval 3835">
              <a:extLst>
                <a:ext uri="{FF2B5EF4-FFF2-40B4-BE49-F238E27FC236}">
                  <a16:creationId xmlns:a16="http://schemas.microsoft.com/office/drawing/2014/main" id="{59BC9323-6D68-409F-8DE1-D593E300D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2926" y="6850063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7" name="Oval 3836">
              <a:extLst>
                <a:ext uri="{FF2B5EF4-FFF2-40B4-BE49-F238E27FC236}">
                  <a16:creationId xmlns:a16="http://schemas.microsoft.com/office/drawing/2014/main" id="{4E554AFB-9479-4386-A7B0-8EF243167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9926" y="6913563"/>
              <a:ext cx="42863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" name="Oval 3837">
              <a:extLst>
                <a:ext uri="{FF2B5EF4-FFF2-40B4-BE49-F238E27FC236}">
                  <a16:creationId xmlns:a16="http://schemas.microsoft.com/office/drawing/2014/main" id="{3914274E-05F5-4D98-BAB7-EC594866D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7401" y="69770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" name="Oval 3838">
              <a:extLst>
                <a:ext uri="{FF2B5EF4-FFF2-40B4-BE49-F238E27FC236}">
                  <a16:creationId xmlns:a16="http://schemas.microsoft.com/office/drawing/2014/main" id="{5DA37C6D-F88C-49CA-A9FA-F89DE54A4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401" y="7040563"/>
              <a:ext cx="523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0" name="Oval 3839">
              <a:extLst>
                <a:ext uri="{FF2B5EF4-FFF2-40B4-BE49-F238E27FC236}">
                  <a16:creationId xmlns:a16="http://schemas.microsoft.com/office/drawing/2014/main" id="{7A801774-70B5-4826-9A8C-4541F532C0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71876" y="7104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1" name="Oval 3840">
              <a:extLst>
                <a:ext uri="{FF2B5EF4-FFF2-40B4-BE49-F238E27FC236}">
                  <a16:creationId xmlns:a16="http://schemas.microsoft.com/office/drawing/2014/main" id="{3207843B-AB71-4159-A841-CA13C98D5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8876" y="71675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2" name="Oval 3841">
              <a:extLst>
                <a:ext uri="{FF2B5EF4-FFF2-40B4-BE49-F238E27FC236}">
                  <a16:creationId xmlns:a16="http://schemas.microsoft.com/office/drawing/2014/main" id="{12843B55-5D19-47CB-B14C-36DBC24A7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4763" y="7231063"/>
              <a:ext cx="74613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3" name="Oval 3842">
              <a:extLst>
                <a:ext uri="{FF2B5EF4-FFF2-40B4-BE49-F238E27FC236}">
                  <a16:creationId xmlns:a16="http://schemas.microsoft.com/office/drawing/2014/main" id="{8B606DEE-7F3F-464F-8AEB-36AB36E26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43351" y="7305675"/>
              <a:ext cx="73025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4" name="Oval 3843">
              <a:extLst>
                <a:ext uri="{FF2B5EF4-FFF2-40B4-BE49-F238E27FC236}">
                  <a16:creationId xmlns:a16="http://schemas.microsoft.com/office/drawing/2014/main" id="{62186AC0-C6B5-41E3-A1ED-7D3BF1A5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70351" y="7369175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5" name="Oval 3844">
              <a:extLst>
                <a:ext uri="{FF2B5EF4-FFF2-40B4-BE49-F238E27FC236}">
                  <a16:creationId xmlns:a16="http://schemas.microsoft.com/office/drawing/2014/main" id="{DE1B2366-D2B2-4698-AF8B-649D361AB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6238" y="7432675"/>
              <a:ext cx="857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6" name="Oval 3845">
              <a:extLst>
                <a:ext uri="{FF2B5EF4-FFF2-40B4-BE49-F238E27FC236}">
                  <a16:creationId xmlns:a16="http://schemas.microsoft.com/office/drawing/2014/main" id="{C25C92BD-41EE-4BAF-A27D-82AA941B4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14826" y="7496175"/>
              <a:ext cx="841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7" name="Oval 3846">
              <a:extLst>
                <a:ext uri="{FF2B5EF4-FFF2-40B4-BE49-F238E27FC236}">
                  <a16:creationId xmlns:a16="http://schemas.microsoft.com/office/drawing/2014/main" id="{945858E7-9B36-4012-A8A6-D80560B2C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41826" y="7559675"/>
              <a:ext cx="84138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8" name="Freeform 3847">
              <a:extLst>
                <a:ext uri="{FF2B5EF4-FFF2-40B4-BE49-F238E27FC236}">
                  <a16:creationId xmlns:a16="http://schemas.microsoft.com/office/drawing/2014/main" id="{FC85A3C3-949D-4F45-8124-E9508EFBB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7713" y="7623175"/>
              <a:ext cx="85725" cy="31750"/>
            </a:xfrm>
            <a:custGeom>
              <a:avLst/>
              <a:gdLst>
                <a:gd name="T0" fmla="*/ 4 w 8"/>
                <a:gd name="T1" fmla="*/ 0 h 3"/>
                <a:gd name="T2" fmla="*/ 0 w 8"/>
                <a:gd name="T3" fmla="*/ 3 h 3"/>
                <a:gd name="T4" fmla="*/ 8 w 8"/>
                <a:gd name="T5" fmla="*/ 3 h 3"/>
                <a:gd name="T6" fmla="*/ 4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cubicBezTo>
                    <a:pt x="3" y="0"/>
                    <a:pt x="1" y="1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9" name="Oval 3848">
              <a:extLst>
                <a:ext uri="{FF2B5EF4-FFF2-40B4-BE49-F238E27FC236}">
                  <a16:creationId xmlns:a16="http://schemas.microsoft.com/office/drawing/2014/main" id="{9F931437-37D4-483E-BA0F-E7547FD94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43051" y="6203950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0" name="Oval 3849">
              <a:extLst>
                <a:ext uri="{FF2B5EF4-FFF2-40B4-BE49-F238E27FC236}">
                  <a16:creationId xmlns:a16="http://schemas.microsoft.com/office/drawing/2014/main" id="{11590B61-2799-42D8-AF9D-D0F6ACB9B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0526" y="6267450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1" name="Oval 3850">
              <a:extLst>
                <a:ext uri="{FF2B5EF4-FFF2-40B4-BE49-F238E27FC236}">
                  <a16:creationId xmlns:a16="http://schemas.microsoft.com/office/drawing/2014/main" id="{4D296B8A-25B5-411C-898C-70D96A371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87526" y="6330950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2" name="Oval 3851">
              <a:extLst>
                <a:ext uri="{FF2B5EF4-FFF2-40B4-BE49-F238E27FC236}">
                  <a16:creationId xmlns:a16="http://schemas.microsoft.com/office/drawing/2014/main" id="{9875559B-B05E-451F-924E-3BBFB4B10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1" y="6394450"/>
              <a:ext cx="206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3" name="Oval 3852">
              <a:extLst>
                <a:ext uri="{FF2B5EF4-FFF2-40B4-BE49-F238E27FC236}">
                  <a16:creationId xmlns:a16="http://schemas.microsoft.com/office/drawing/2014/main" id="{69F8887B-D96F-4048-9D90-F5F00DD9C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2001" y="6457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4" name="Oval 3853">
              <a:extLst>
                <a:ext uri="{FF2B5EF4-FFF2-40B4-BE49-F238E27FC236}">
                  <a16:creationId xmlns:a16="http://schemas.microsoft.com/office/drawing/2014/main" id="{B3FD9F14-6DE7-499C-B3BB-991E33606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9001" y="6521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5" name="Oval 3854">
              <a:extLst>
                <a:ext uri="{FF2B5EF4-FFF2-40B4-BE49-F238E27FC236}">
                  <a16:creationId xmlns:a16="http://schemas.microsoft.com/office/drawing/2014/main" id="{8C9D3A34-A009-4147-8032-180825541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6476" y="6584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6" name="Oval 3855">
              <a:extLst>
                <a:ext uri="{FF2B5EF4-FFF2-40B4-BE49-F238E27FC236}">
                  <a16:creationId xmlns:a16="http://schemas.microsoft.com/office/drawing/2014/main" id="{94CFF535-7785-417B-9885-D17290C6B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03476" y="6648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7" name="Oval 3856">
              <a:extLst>
                <a:ext uri="{FF2B5EF4-FFF2-40B4-BE49-F238E27FC236}">
                  <a16:creationId xmlns:a16="http://schemas.microsoft.com/office/drawing/2014/main" id="{E1DB65D8-C476-4338-A5B0-06ADC4EF4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20951" y="6711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8" name="Oval 3857">
              <a:extLst>
                <a:ext uri="{FF2B5EF4-FFF2-40B4-BE49-F238E27FC236}">
                  <a16:creationId xmlns:a16="http://schemas.microsoft.com/office/drawing/2014/main" id="{CEBA4EDD-A14C-4AAD-9B87-2013A567B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47951" y="67754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9" name="Oval 3858">
              <a:extLst>
                <a:ext uri="{FF2B5EF4-FFF2-40B4-BE49-F238E27FC236}">
                  <a16:creationId xmlns:a16="http://schemas.microsoft.com/office/drawing/2014/main" id="{A249E8CD-8F6D-4BF5-A06E-8F066C5B3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4951" y="6850063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0" name="Oval 3859">
              <a:extLst>
                <a:ext uri="{FF2B5EF4-FFF2-40B4-BE49-F238E27FC236}">
                  <a16:creationId xmlns:a16="http://schemas.microsoft.com/office/drawing/2014/main" id="{64BDEC87-C063-45D1-8EC0-495C0AF8C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92426" y="69135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1" name="Oval 3860">
              <a:extLst>
                <a:ext uri="{FF2B5EF4-FFF2-40B4-BE49-F238E27FC236}">
                  <a16:creationId xmlns:a16="http://schemas.microsoft.com/office/drawing/2014/main" id="{DFFB988F-6692-4098-AB5F-08BD50F0F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9426" y="6977063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2" name="Oval 3861">
              <a:extLst>
                <a:ext uri="{FF2B5EF4-FFF2-40B4-BE49-F238E27FC236}">
                  <a16:creationId xmlns:a16="http://schemas.microsoft.com/office/drawing/2014/main" id="{E04645A0-331B-47D7-9C37-428A94386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5313" y="7040563"/>
              <a:ext cx="539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3" name="Oval 3862">
              <a:extLst>
                <a:ext uri="{FF2B5EF4-FFF2-40B4-BE49-F238E27FC236}">
                  <a16:creationId xmlns:a16="http://schemas.microsoft.com/office/drawing/2014/main" id="{2421AB96-D7A2-4759-A384-DFC4DE1E1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3901" y="71040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4" name="Oval 3863">
              <a:extLst>
                <a:ext uri="{FF2B5EF4-FFF2-40B4-BE49-F238E27FC236}">
                  <a16:creationId xmlns:a16="http://schemas.microsoft.com/office/drawing/2014/main" id="{0F5BE81C-2B69-40E7-A5CB-1B9A7C07E9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0901" y="71675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5" name="Oval 3864">
              <a:extLst>
                <a:ext uri="{FF2B5EF4-FFF2-40B4-BE49-F238E27FC236}">
                  <a16:creationId xmlns:a16="http://schemas.microsoft.com/office/drawing/2014/main" id="{B35FE921-8E5E-436B-A96A-6AF5EC75B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6788" y="7231063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6" name="Oval 3865">
              <a:extLst>
                <a:ext uri="{FF2B5EF4-FFF2-40B4-BE49-F238E27FC236}">
                  <a16:creationId xmlns:a16="http://schemas.microsoft.com/office/drawing/2014/main" id="{2FFCF4FD-AFD1-479C-8C24-25C61802C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76" y="72945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7" name="Oval 3866">
              <a:extLst>
                <a:ext uri="{FF2B5EF4-FFF2-40B4-BE49-F238E27FC236}">
                  <a16:creationId xmlns:a16="http://schemas.microsoft.com/office/drawing/2014/main" id="{B75070A5-81B4-4F3D-8592-4174B9BD7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51263" y="7358063"/>
              <a:ext cx="74613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8" name="Oval 3867">
              <a:extLst>
                <a:ext uri="{FF2B5EF4-FFF2-40B4-BE49-F238E27FC236}">
                  <a16:creationId xmlns:a16="http://schemas.microsoft.com/office/drawing/2014/main" id="{8D81C417-8A63-438D-B4B2-3930CB1FA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8263" y="7421563"/>
              <a:ext cx="74613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9" name="Oval 3868">
              <a:extLst>
                <a:ext uri="{FF2B5EF4-FFF2-40B4-BE49-F238E27FC236}">
                  <a16:creationId xmlns:a16="http://schemas.microsoft.com/office/drawing/2014/main" id="{1FCF3578-317C-4095-AAA0-595C2CC0C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6851" y="7485063"/>
              <a:ext cx="63500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0" name="Oval 3869">
              <a:extLst>
                <a:ext uri="{FF2B5EF4-FFF2-40B4-BE49-F238E27FC236}">
                  <a16:creationId xmlns:a16="http://schemas.microsoft.com/office/drawing/2014/main" id="{4E7299B6-9B16-4940-99B8-182625689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22738" y="7548563"/>
              <a:ext cx="74613" cy="841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1" name="Freeform 3870">
              <a:extLst>
                <a:ext uri="{FF2B5EF4-FFF2-40B4-BE49-F238E27FC236}">
                  <a16:creationId xmlns:a16="http://schemas.microsoft.com/office/drawing/2014/main" id="{7BDF5656-D51A-4FA5-83AB-70EB6000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9738" y="7623175"/>
              <a:ext cx="74613" cy="31750"/>
            </a:xfrm>
            <a:custGeom>
              <a:avLst/>
              <a:gdLst>
                <a:gd name="T0" fmla="*/ 4 w 7"/>
                <a:gd name="T1" fmla="*/ 0 h 3"/>
                <a:gd name="T2" fmla="*/ 0 w 7"/>
                <a:gd name="T3" fmla="*/ 3 h 3"/>
                <a:gd name="T4" fmla="*/ 7 w 7"/>
                <a:gd name="T5" fmla="*/ 3 h 3"/>
                <a:gd name="T6" fmla="*/ 4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2" name="Oval 3871">
              <a:extLst>
                <a:ext uri="{FF2B5EF4-FFF2-40B4-BE49-F238E27FC236}">
                  <a16:creationId xmlns:a16="http://schemas.microsoft.com/office/drawing/2014/main" id="{4CB5B82A-E293-423B-B78E-72C2278A3E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0026" y="63198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3" name="Oval 3872">
              <a:extLst>
                <a:ext uri="{FF2B5EF4-FFF2-40B4-BE49-F238E27FC236}">
                  <a16:creationId xmlns:a16="http://schemas.microsoft.com/office/drawing/2014/main" id="{5543A9AD-C45E-461F-A34C-9CE210E25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7026" y="63833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4" name="Oval 3873">
              <a:extLst>
                <a:ext uri="{FF2B5EF4-FFF2-40B4-BE49-F238E27FC236}">
                  <a16:creationId xmlns:a16="http://schemas.microsoft.com/office/drawing/2014/main" id="{4CC48258-165A-4EE5-9DB5-C5768F716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026" y="6457950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5" name="Oval 3874">
              <a:extLst>
                <a:ext uri="{FF2B5EF4-FFF2-40B4-BE49-F238E27FC236}">
                  <a16:creationId xmlns:a16="http://schemas.microsoft.com/office/drawing/2014/main" id="{D5B0FFD5-21D0-4211-9512-DEA208407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41501" y="6521450"/>
              <a:ext cx="2063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6" name="Oval 3875">
              <a:extLst>
                <a:ext uri="{FF2B5EF4-FFF2-40B4-BE49-F238E27FC236}">
                  <a16:creationId xmlns:a16="http://schemas.microsoft.com/office/drawing/2014/main" id="{EDFCE753-1ECB-42DE-B50F-FAF2E6674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68501" y="6584950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7" name="Oval 3876">
              <a:extLst>
                <a:ext uri="{FF2B5EF4-FFF2-40B4-BE49-F238E27FC236}">
                  <a16:creationId xmlns:a16="http://schemas.microsoft.com/office/drawing/2014/main" id="{BA59FDE8-2AAD-4663-AA59-2B97CBE28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84388" y="6648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8" name="Oval 3877">
              <a:extLst>
                <a:ext uri="{FF2B5EF4-FFF2-40B4-BE49-F238E27FC236}">
                  <a16:creationId xmlns:a16="http://schemas.microsoft.com/office/drawing/2014/main" id="{59315200-F0D5-44A2-B426-B1F87F4EA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2976" y="6711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9" name="Oval 3878">
              <a:extLst>
                <a:ext uri="{FF2B5EF4-FFF2-40B4-BE49-F238E27FC236}">
                  <a16:creationId xmlns:a16="http://schemas.microsoft.com/office/drawing/2014/main" id="{D226E1FA-0EA3-44DC-B429-EDF13D5A5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9976" y="6775450"/>
              <a:ext cx="206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0" name="Oval 3879">
              <a:extLst>
                <a:ext uri="{FF2B5EF4-FFF2-40B4-BE49-F238E27FC236}">
                  <a16:creationId xmlns:a16="http://schemas.microsoft.com/office/drawing/2014/main" id="{8646EA35-D847-4856-BF12-7B2C51635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5863" y="6838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1" name="Oval 3880">
              <a:extLst>
                <a:ext uri="{FF2B5EF4-FFF2-40B4-BE49-F238E27FC236}">
                  <a16:creationId xmlns:a16="http://schemas.microsoft.com/office/drawing/2014/main" id="{689A932C-73D1-41FA-97BF-F80C14493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4451" y="69024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2" name="Oval 3881">
              <a:extLst>
                <a:ext uri="{FF2B5EF4-FFF2-40B4-BE49-F238E27FC236}">
                  <a16:creationId xmlns:a16="http://schemas.microsoft.com/office/drawing/2014/main" id="{E3736425-8F25-4D2C-9E24-0F658CAB6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0338" y="69659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3" name="Oval 3882">
              <a:extLst>
                <a:ext uri="{FF2B5EF4-FFF2-40B4-BE49-F238E27FC236}">
                  <a16:creationId xmlns:a16="http://schemas.microsoft.com/office/drawing/2014/main" id="{A9EAADA7-22E1-49F0-8324-6369B47E5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7338" y="7040563"/>
              <a:ext cx="42863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4" name="Oval 3883">
              <a:extLst>
                <a:ext uri="{FF2B5EF4-FFF2-40B4-BE49-F238E27FC236}">
                  <a16:creationId xmlns:a16="http://schemas.microsoft.com/office/drawing/2014/main" id="{C95166A7-5C20-40F7-B2EA-C11F3292B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5926" y="71040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5" name="Oval 3884">
              <a:extLst>
                <a:ext uri="{FF2B5EF4-FFF2-40B4-BE49-F238E27FC236}">
                  <a16:creationId xmlns:a16="http://schemas.microsoft.com/office/drawing/2014/main" id="{D1EB6AD4-20EB-46FF-B882-26C2FFCB1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1813" y="7167563"/>
              <a:ext cx="539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6" name="Oval 3885">
              <a:extLst>
                <a:ext uri="{FF2B5EF4-FFF2-40B4-BE49-F238E27FC236}">
                  <a16:creationId xmlns:a16="http://schemas.microsoft.com/office/drawing/2014/main" id="{5186113F-8D31-47E9-B0B8-BA469A2F9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98813" y="7231063"/>
              <a:ext cx="53975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7" name="Oval 3886">
              <a:extLst>
                <a:ext uri="{FF2B5EF4-FFF2-40B4-BE49-F238E27FC236}">
                  <a16:creationId xmlns:a16="http://schemas.microsoft.com/office/drawing/2014/main" id="{D304EEA6-3D12-47F9-BD33-2551BE2C0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6288" y="7294563"/>
              <a:ext cx="63500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8" name="Oval 3887">
              <a:extLst>
                <a:ext uri="{FF2B5EF4-FFF2-40B4-BE49-F238E27FC236}">
                  <a16:creationId xmlns:a16="http://schemas.microsoft.com/office/drawing/2014/main" id="{E1B2628A-C085-40EE-9AA9-7276B2512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43288" y="7358063"/>
              <a:ext cx="63500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9" name="Oval 3888">
              <a:extLst>
                <a:ext uri="{FF2B5EF4-FFF2-40B4-BE49-F238E27FC236}">
                  <a16:creationId xmlns:a16="http://schemas.microsoft.com/office/drawing/2014/main" id="{1FCCC8B1-B83A-4BF4-B3D0-2C50336D9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71876" y="7421563"/>
              <a:ext cx="523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0" name="Oval 3889">
              <a:extLst>
                <a:ext uri="{FF2B5EF4-FFF2-40B4-BE49-F238E27FC236}">
                  <a16:creationId xmlns:a16="http://schemas.microsoft.com/office/drawing/2014/main" id="{AA76784B-792D-4EAB-9C13-3D5426AC3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7763" y="7485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1" name="Oval 3890">
              <a:extLst>
                <a:ext uri="{FF2B5EF4-FFF2-40B4-BE49-F238E27FC236}">
                  <a16:creationId xmlns:a16="http://schemas.microsoft.com/office/drawing/2014/main" id="{682CAF04-D8CD-4FD6-9445-CE798ABB0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4763" y="7548563"/>
              <a:ext cx="63500" cy="746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2" name="Freeform 3891">
              <a:extLst>
                <a:ext uri="{FF2B5EF4-FFF2-40B4-BE49-F238E27FC236}">
                  <a16:creationId xmlns:a16="http://schemas.microsoft.com/office/drawing/2014/main" id="{1F4EEED9-56C4-4820-A903-52A1341F4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3351" y="7612063"/>
              <a:ext cx="63500" cy="42862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4 h 4"/>
                <a:gd name="T4" fmla="*/ 6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3" name="Oval 3892">
              <a:extLst>
                <a:ext uri="{FF2B5EF4-FFF2-40B4-BE49-F238E27FC236}">
                  <a16:creationId xmlns:a16="http://schemas.microsoft.com/office/drawing/2014/main" id="{E06375AF-D648-4B7B-837A-69985C042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3526" y="65103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4" name="Oval 3893">
              <a:extLst>
                <a:ext uri="{FF2B5EF4-FFF2-40B4-BE49-F238E27FC236}">
                  <a16:creationId xmlns:a16="http://schemas.microsoft.com/office/drawing/2014/main" id="{FF45CBB9-F7F5-42A3-BDA1-9BCBB5930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0526" y="65738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5" name="Oval 3894">
              <a:extLst>
                <a:ext uri="{FF2B5EF4-FFF2-40B4-BE49-F238E27FC236}">
                  <a16:creationId xmlns:a16="http://schemas.microsoft.com/office/drawing/2014/main" id="{9A408F96-48B3-4351-BC5B-379D55368C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6413" y="6648450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6" name="Oval 3895">
              <a:extLst>
                <a:ext uri="{FF2B5EF4-FFF2-40B4-BE49-F238E27FC236}">
                  <a16:creationId xmlns:a16="http://schemas.microsoft.com/office/drawing/2014/main" id="{EF6C5565-37AF-4B07-AB82-F57DA3A18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1" y="6711950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7" name="Oval 3896">
              <a:extLst>
                <a:ext uri="{FF2B5EF4-FFF2-40B4-BE49-F238E27FC236}">
                  <a16:creationId xmlns:a16="http://schemas.microsoft.com/office/drawing/2014/main" id="{CC5309CC-0A83-465F-8F6F-1DEC2600D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0888" y="67754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8" name="Oval 3897">
              <a:extLst>
                <a:ext uri="{FF2B5EF4-FFF2-40B4-BE49-F238E27FC236}">
                  <a16:creationId xmlns:a16="http://schemas.microsoft.com/office/drawing/2014/main" id="{43C35067-40D5-4F7E-950E-326C03C4D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9476" y="6838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9" name="Oval 3898">
              <a:extLst>
                <a:ext uri="{FF2B5EF4-FFF2-40B4-BE49-F238E27FC236}">
                  <a16:creationId xmlns:a16="http://schemas.microsoft.com/office/drawing/2014/main" id="{84A60E68-A0D3-41D8-AEE0-9B77D30E1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6476" y="69024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0" name="Oval 3899">
              <a:extLst>
                <a:ext uri="{FF2B5EF4-FFF2-40B4-BE49-F238E27FC236}">
                  <a16:creationId xmlns:a16="http://schemas.microsoft.com/office/drawing/2014/main" id="{ACDD8141-5A51-4E9D-95DE-E00E53424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92363" y="6965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1" name="Oval 3900">
              <a:extLst>
                <a:ext uri="{FF2B5EF4-FFF2-40B4-BE49-F238E27FC236}">
                  <a16:creationId xmlns:a16="http://schemas.microsoft.com/office/drawing/2014/main" id="{FA744B6C-84AF-4531-987E-4A28DA27D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20951" y="7029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2" name="Oval 3901">
              <a:extLst>
                <a:ext uri="{FF2B5EF4-FFF2-40B4-BE49-F238E27FC236}">
                  <a16:creationId xmlns:a16="http://schemas.microsoft.com/office/drawing/2014/main" id="{A6A935BE-C1AE-4D66-A17D-599C40751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6838" y="70929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3" name="Oval 3902">
              <a:extLst>
                <a:ext uri="{FF2B5EF4-FFF2-40B4-BE49-F238E27FC236}">
                  <a16:creationId xmlns:a16="http://schemas.microsoft.com/office/drawing/2014/main" id="{68C79C02-5ADC-4D81-ADDE-F5551715D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3838" y="71564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4" name="Oval 3903">
              <a:extLst>
                <a:ext uri="{FF2B5EF4-FFF2-40B4-BE49-F238E27FC236}">
                  <a16:creationId xmlns:a16="http://schemas.microsoft.com/office/drawing/2014/main" id="{9BC865DF-9659-4C82-B690-62C45D910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81313" y="7219950"/>
              <a:ext cx="52388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5" name="Oval 3904">
              <a:extLst>
                <a:ext uri="{FF2B5EF4-FFF2-40B4-BE49-F238E27FC236}">
                  <a16:creationId xmlns:a16="http://schemas.microsoft.com/office/drawing/2014/main" id="{9B925760-89B2-4301-B76D-884AD7C81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08313" y="7283450"/>
              <a:ext cx="428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6" name="Oval 3905">
              <a:extLst>
                <a:ext uri="{FF2B5EF4-FFF2-40B4-BE49-F238E27FC236}">
                  <a16:creationId xmlns:a16="http://schemas.microsoft.com/office/drawing/2014/main" id="{876E90D1-9674-433D-A128-D3A85C41A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5313" y="7346950"/>
              <a:ext cx="428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7" name="Oval 3906">
              <a:extLst>
                <a:ext uri="{FF2B5EF4-FFF2-40B4-BE49-F238E27FC236}">
                  <a16:creationId xmlns:a16="http://schemas.microsoft.com/office/drawing/2014/main" id="{B79E94AA-8A83-4F4C-BD2E-1E57D514C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2788" y="7421563"/>
              <a:ext cx="52388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8" name="Oval 3907">
              <a:extLst>
                <a:ext uri="{FF2B5EF4-FFF2-40B4-BE49-F238E27FC236}">
                  <a16:creationId xmlns:a16="http://schemas.microsoft.com/office/drawing/2014/main" id="{39AD974D-B7F5-4AE7-9556-9017C9BA2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79788" y="7485063"/>
              <a:ext cx="53975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9" name="Oval 3908">
              <a:extLst>
                <a:ext uri="{FF2B5EF4-FFF2-40B4-BE49-F238E27FC236}">
                  <a16:creationId xmlns:a16="http://schemas.microsoft.com/office/drawing/2014/main" id="{F878F622-C943-49B2-B048-03D116B07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6788" y="7548563"/>
              <a:ext cx="53975" cy="523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0" name="Freeform 3909">
              <a:extLst>
                <a:ext uri="{FF2B5EF4-FFF2-40B4-BE49-F238E27FC236}">
                  <a16:creationId xmlns:a16="http://schemas.microsoft.com/office/drawing/2014/main" id="{58084ADE-BD08-4711-9A40-E47162F0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4263" y="7612063"/>
              <a:ext cx="63500" cy="42862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3 h 4"/>
                <a:gd name="T4" fmla="*/ 0 w 6"/>
                <a:gd name="T5" fmla="*/ 4 h 4"/>
                <a:gd name="T6" fmla="*/ 6 w 6"/>
                <a:gd name="T7" fmla="*/ 4 h 4"/>
                <a:gd name="T8" fmla="*/ 6 w 6"/>
                <a:gd name="T9" fmla="*/ 3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1" name="Oval 3910">
              <a:extLst>
                <a:ext uri="{FF2B5EF4-FFF2-40B4-BE49-F238E27FC236}">
                  <a16:creationId xmlns:a16="http://schemas.microsoft.com/office/drawing/2014/main" id="{F1B7585D-13F3-4A48-B1E3-6D935356A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0026" y="66373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2" name="Oval 3911">
              <a:extLst>
                <a:ext uri="{FF2B5EF4-FFF2-40B4-BE49-F238E27FC236}">
                  <a16:creationId xmlns:a16="http://schemas.microsoft.com/office/drawing/2014/main" id="{8C598873-77AB-4F23-AE75-787DB18EF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5913" y="67008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3" name="Oval 3912">
              <a:extLst>
                <a:ext uri="{FF2B5EF4-FFF2-40B4-BE49-F238E27FC236}">
                  <a16:creationId xmlns:a16="http://schemas.microsoft.com/office/drawing/2014/main" id="{4B4742F1-806D-49E3-97A0-4043FE8ED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2913" y="67643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4" name="Oval 3913">
              <a:extLst>
                <a:ext uri="{FF2B5EF4-FFF2-40B4-BE49-F238E27FC236}">
                  <a16:creationId xmlns:a16="http://schemas.microsoft.com/office/drawing/2014/main" id="{29413105-2E0E-4982-9515-B5EBB81AC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41501" y="6838950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5" name="Oval 3914">
              <a:extLst>
                <a:ext uri="{FF2B5EF4-FFF2-40B4-BE49-F238E27FC236}">
                  <a16:creationId xmlns:a16="http://schemas.microsoft.com/office/drawing/2014/main" id="{28E875BD-C666-4CF9-A876-499544A41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7388" y="6902450"/>
              <a:ext cx="222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6" name="Oval 3915">
              <a:extLst>
                <a:ext uri="{FF2B5EF4-FFF2-40B4-BE49-F238E27FC236}">
                  <a16:creationId xmlns:a16="http://schemas.microsoft.com/office/drawing/2014/main" id="{BA296A64-3477-4A4E-BE34-E9D439CC4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84388" y="6965950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7" name="Oval 3916">
              <a:extLst>
                <a:ext uri="{FF2B5EF4-FFF2-40B4-BE49-F238E27FC236}">
                  <a16:creationId xmlns:a16="http://schemas.microsoft.com/office/drawing/2014/main" id="{EECECB94-806D-4E2D-A767-F80B0CD5A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01863" y="7029450"/>
              <a:ext cx="31750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8" name="Oval 3917">
              <a:extLst>
                <a:ext uri="{FF2B5EF4-FFF2-40B4-BE49-F238E27FC236}">
                  <a16:creationId xmlns:a16="http://schemas.microsoft.com/office/drawing/2014/main" id="{E979D1BB-8188-47F7-A7A5-DAF4A59DB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28863" y="7092950"/>
              <a:ext cx="31750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9" name="Oval 3918">
              <a:extLst>
                <a:ext uri="{FF2B5EF4-FFF2-40B4-BE49-F238E27FC236}">
                  <a16:creationId xmlns:a16="http://schemas.microsoft.com/office/drawing/2014/main" id="{4EAC6FED-85AA-4E72-B2A7-BC94A576E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5863" y="7156450"/>
              <a:ext cx="22225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0" name="Oval 3919">
              <a:extLst>
                <a:ext uri="{FF2B5EF4-FFF2-40B4-BE49-F238E27FC236}">
                  <a16:creationId xmlns:a16="http://schemas.microsoft.com/office/drawing/2014/main" id="{88C6EB4B-E19A-4892-B251-3757813B8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3338" y="7219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1" name="Oval 3920">
              <a:extLst>
                <a:ext uri="{FF2B5EF4-FFF2-40B4-BE49-F238E27FC236}">
                  <a16:creationId xmlns:a16="http://schemas.microsoft.com/office/drawing/2014/main" id="{09B74435-1CEF-4AD8-A4CE-86C895CCC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0338" y="7283450"/>
              <a:ext cx="31750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2" name="Oval 3921">
              <a:extLst>
                <a:ext uri="{FF2B5EF4-FFF2-40B4-BE49-F238E27FC236}">
                  <a16:creationId xmlns:a16="http://schemas.microsoft.com/office/drawing/2014/main" id="{A3E9E328-8C80-4C04-B1C4-7D13F32FF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7813" y="73469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3" name="Oval 3922">
              <a:extLst>
                <a:ext uri="{FF2B5EF4-FFF2-40B4-BE49-F238E27FC236}">
                  <a16:creationId xmlns:a16="http://schemas.microsoft.com/office/drawing/2014/main" id="{FC9E0B75-1004-41F8-8ED5-676DBF352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4813" y="74104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4" name="Oval 3923">
              <a:extLst>
                <a:ext uri="{FF2B5EF4-FFF2-40B4-BE49-F238E27FC236}">
                  <a16:creationId xmlns:a16="http://schemas.microsoft.com/office/drawing/2014/main" id="{05D9459B-0056-4647-8196-A78C49E16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1813" y="7473950"/>
              <a:ext cx="428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5" name="Oval 3924">
              <a:extLst>
                <a:ext uri="{FF2B5EF4-FFF2-40B4-BE49-F238E27FC236}">
                  <a16:creationId xmlns:a16="http://schemas.microsoft.com/office/drawing/2014/main" id="{72A70801-E206-4DAF-8917-2B957953B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9288" y="7537450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6" name="Freeform 3925">
              <a:extLst>
                <a:ext uri="{FF2B5EF4-FFF2-40B4-BE49-F238E27FC236}">
                  <a16:creationId xmlns:a16="http://schemas.microsoft.com/office/drawing/2014/main" id="{D151848D-465B-410E-8D9B-71CC29FEF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6288" y="7612063"/>
              <a:ext cx="52388" cy="42862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2 h 4"/>
                <a:gd name="T4" fmla="*/ 0 w 5"/>
                <a:gd name="T5" fmla="*/ 4 h 4"/>
                <a:gd name="T6" fmla="*/ 4 w 5"/>
                <a:gd name="T7" fmla="*/ 4 h 4"/>
                <a:gd name="T8" fmla="*/ 5 w 5"/>
                <a:gd name="T9" fmla="*/ 2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7" name="Oval 3926">
              <a:extLst>
                <a:ext uri="{FF2B5EF4-FFF2-40B4-BE49-F238E27FC236}">
                  <a16:creationId xmlns:a16="http://schemas.microsoft.com/office/drawing/2014/main" id="{A003523F-583E-4349-9E3F-6E37BDD9C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22413" y="68278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8" name="Oval 3927">
              <a:extLst>
                <a:ext uri="{FF2B5EF4-FFF2-40B4-BE49-F238E27FC236}">
                  <a16:creationId xmlns:a16="http://schemas.microsoft.com/office/drawing/2014/main" id="{4FA8CA15-736B-4940-8D49-E2D367B4F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9413" y="68913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9" name="Oval 3928">
              <a:extLst>
                <a:ext uri="{FF2B5EF4-FFF2-40B4-BE49-F238E27FC236}">
                  <a16:creationId xmlns:a16="http://schemas.microsoft.com/office/drawing/2014/main" id="{ED5F31A5-73F1-40F9-81CD-A1F9B3A60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6888" y="6954838"/>
              <a:ext cx="2063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0" name="Oval 3929">
              <a:extLst>
                <a:ext uri="{FF2B5EF4-FFF2-40B4-BE49-F238E27FC236}">
                  <a16:creationId xmlns:a16="http://schemas.microsoft.com/office/drawing/2014/main" id="{F5AA4D0D-D5C2-4660-AAAE-26F482655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93888" y="7018338"/>
              <a:ext cx="1111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1" name="Oval 3930">
              <a:extLst>
                <a:ext uri="{FF2B5EF4-FFF2-40B4-BE49-F238E27FC236}">
                  <a16:creationId xmlns:a16="http://schemas.microsoft.com/office/drawing/2014/main" id="{E3A031F5-199C-469F-BECD-26E7B1A72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0888" y="7081838"/>
              <a:ext cx="1111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2" name="Oval 3931">
              <a:extLst>
                <a:ext uri="{FF2B5EF4-FFF2-40B4-BE49-F238E27FC236}">
                  <a16:creationId xmlns:a16="http://schemas.microsoft.com/office/drawing/2014/main" id="{85B5A7F3-C941-4D22-BE38-D9AC2980B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8363" y="71564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3" name="Oval 3932">
              <a:extLst>
                <a:ext uri="{FF2B5EF4-FFF2-40B4-BE49-F238E27FC236}">
                  <a16:creationId xmlns:a16="http://schemas.microsoft.com/office/drawing/2014/main" id="{BD5F1E11-C749-4E27-8955-C1F3FFFBF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5363" y="7219950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4" name="Oval 3933">
              <a:extLst>
                <a:ext uri="{FF2B5EF4-FFF2-40B4-BE49-F238E27FC236}">
                  <a16:creationId xmlns:a16="http://schemas.microsoft.com/office/drawing/2014/main" id="{DCC012C5-E69B-4D1B-BA7B-8135CDEA3E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2838" y="7283450"/>
              <a:ext cx="3175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5" name="Oval 3934">
              <a:extLst>
                <a:ext uri="{FF2B5EF4-FFF2-40B4-BE49-F238E27FC236}">
                  <a16:creationId xmlns:a16="http://schemas.microsoft.com/office/drawing/2014/main" id="{9AB32799-B74E-43AF-8328-70D61763F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9838" y="7346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6" name="Oval 3935">
              <a:extLst>
                <a:ext uri="{FF2B5EF4-FFF2-40B4-BE49-F238E27FC236}">
                  <a16:creationId xmlns:a16="http://schemas.microsoft.com/office/drawing/2014/main" id="{4CE1F989-9A9A-4D2D-AF6D-98E9319A7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6838" y="74104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7" name="Oval 3936">
              <a:extLst>
                <a:ext uri="{FF2B5EF4-FFF2-40B4-BE49-F238E27FC236}">
                  <a16:creationId xmlns:a16="http://schemas.microsoft.com/office/drawing/2014/main" id="{9B311893-B63A-4137-9B10-7AB4CEB62F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54313" y="7473950"/>
              <a:ext cx="41275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8" name="Oval 3937">
              <a:extLst>
                <a:ext uri="{FF2B5EF4-FFF2-40B4-BE49-F238E27FC236}">
                  <a16:creationId xmlns:a16="http://schemas.microsoft.com/office/drawing/2014/main" id="{F37E5677-1C00-4DBA-87C0-707C86197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81313" y="7537450"/>
              <a:ext cx="42863" cy="428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9" name="Freeform 3938">
              <a:extLst>
                <a:ext uri="{FF2B5EF4-FFF2-40B4-BE49-F238E27FC236}">
                  <a16:creationId xmlns:a16="http://schemas.microsoft.com/office/drawing/2014/main" id="{F9F8D18F-B459-4A34-8114-1FAA4F268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7201" y="7600950"/>
              <a:ext cx="53975" cy="5397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0" name="Oval 3939">
              <a:extLst>
                <a:ext uri="{FF2B5EF4-FFF2-40B4-BE49-F238E27FC236}">
                  <a16:creationId xmlns:a16="http://schemas.microsoft.com/office/drawing/2014/main" id="{058D28AF-40DC-425F-AEAA-6A5A669F3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8913" y="6954838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" name="Oval 3940">
              <a:extLst>
                <a:ext uri="{FF2B5EF4-FFF2-40B4-BE49-F238E27FC236}">
                  <a16:creationId xmlns:a16="http://schemas.microsoft.com/office/drawing/2014/main" id="{0C334528-AF26-4378-91FA-0E25DAC6D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5913" y="7018338"/>
              <a:ext cx="1588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" name="Oval 3941">
              <a:extLst>
                <a:ext uri="{FF2B5EF4-FFF2-40B4-BE49-F238E27FC236}">
                  <a16:creationId xmlns:a16="http://schemas.microsoft.com/office/drawing/2014/main" id="{1DD931BC-EFD4-4EC5-ACBE-E0DDCD252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3388" y="70818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" name="Oval 3942">
              <a:extLst>
                <a:ext uri="{FF2B5EF4-FFF2-40B4-BE49-F238E27FC236}">
                  <a16:creationId xmlns:a16="http://schemas.microsoft.com/office/drawing/2014/main" id="{863A09B4-6E5B-4AEB-B89C-32296AF5A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30388" y="7145338"/>
              <a:ext cx="11113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" name="Oval 3943">
              <a:extLst>
                <a:ext uri="{FF2B5EF4-FFF2-40B4-BE49-F238E27FC236}">
                  <a16:creationId xmlns:a16="http://schemas.microsoft.com/office/drawing/2014/main" id="{EE151085-291B-4402-9E70-E07738DF0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46276" y="7208838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" name="Oval 3944">
              <a:extLst>
                <a:ext uri="{FF2B5EF4-FFF2-40B4-BE49-F238E27FC236}">
                  <a16:creationId xmlns:a16="http://schemas.microsoft.com/office/drawing/2014/main" id="{02854939-A639-4461-939E-8A7AF7DE2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74863" y="7273925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" name="Oval 3945">
              <a:extLst>
                <a:ext uri="{FF2B5EF4-FFF2-40B4-BE49-F238E27FC236}">
                  <a16:creationId xmlns:a16="http://schemas.microsoft.com/office/drawing/2014/main" id="{99F0785F-DB22-481E-BF03-D4BF59AFF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01863" y="7346950"/>
              <a:ext cx="20638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" name="Oval 3946">
              <a:extLst>
                <a:ext uri="{FF2B5EF4-FFF2-40B4-BE49-F238E27FC236}">
                  <a16:creationId xmlns:a16="http://schemas.microsoft.com/office/drawing/2014/main" id="{918F1863-2591-4EC0-ABEF-7BC85ABE6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9338" y="7410450"/>
              <a:ext cx="3175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8" name="Oval 3947">
              <a:extLst>
                <a:ext uri="{FF2B5EF4-FFF2-40B4-BE49-F238E27FC236}">
                  <a16:creationId xmlns:a16="http://schemas.microsoft.com/office/drawing/2014/main" id="{46570199-E294-4ECC-95F6-35EABEAB4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46338" y="7473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9" name="Oval 3948">
              <a:extLst>
                <a:ext uri="{FF2B5EF4-FFF2-40B4-BE49-F238E27FC236}">
                  <a16:creationId xmlns:a16="http://schemas.microsoft.com/office/drawing/2014/main" id="{DBD0C9DC-A18B-4D2B-B1AF-44ADF6838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2226" y="7537450"/>
              <a:ext cx="42863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0" name="Oval 3949">
              <a:extLst>
                <a:ext uri="{FF2B5EF4-FFF2-40B4-BE49-F238E27FC236}">
                  <a16:creationId xmlns:a16="http://schemas.microsoft.com/office/drawing/2014/main" id="{EE557557-3DFA-4CAA-A55E-C56278604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0813" y="7600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" name="Oval 3950">
              <a:extLst>
                <a:ext uri="{FF2B5EF4-FFF2-40B4-BE49-F238E27FC236}">
                  <a16:creationId xmlns:a16="http://schemas.microsoft.com/office/drawing/2014/main" id="{CED59B78-BB43-4C02-A17A-5959E5104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1301" y="7145338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" name="Oval 3951">
              <a:extLst>
                <a:ext uri="{FF2B5EF4-FFF2-40B4-BE49-F238E27FC236}">
                  <a16:creationId xmlns:a16="http://schemas.microsoft.com/office/drawing/2014/main" id="{812AF330-E129-43B8-8FE5-98C3F4EAE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39888" y="7208838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3" name="Oval 3952">
              <a:extLst>
                <a:ext uri="{FF2B5EF4-FFF2-40B4-BE49-F238E27FC236}">
                  <a16:creationId xmlns:a16="http://schemas.microsoft.com/office/drawing/2014/main" id="{D80F056D-12FC-4C9D-A4D5-EB0B54502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6888" y="7273925"/>
              <a:ext cx="9525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4" name="Oval 3953">
              <a:extLst>
                <a:ext uri="{FF2B5EF4-FFF2-40B4-BE49-F238E27FC236}">
                  <a16:creationId xmlns:a16="http://schemas.microsoft.com/office/drawing/2014/main" id="{28452BF2-E2E7-45D4-AFFF-D302C545A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82776" y="7337425"/>
              <a:ext cx="22225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5" name="Oval 3954">
              <a:extLst>
                <a:ext uri="{FF2B5EF4-FFF2-40B4-BE49-F238E27FC236}">
                  <a16:creationId xmlns:a16="http://schemas.microsoft.com/office/drawing/2014/main" id="{0FD809B1-B0E1-4011-AB6E-15221FF1C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1363" y="7400925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" name="Oval 3955">
              <a:extLst>
                <a:ext uri="{FF2B5EF4-FFF2-40B4-BE49-F238E27FC236}">
                  <a16:creationId xmlns:a16="http://schemas.microsoft.com/office/drawing/2014/main" id="{A32190C9-782A-4DAA-808F-D50827BC0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8363" y="7464425"/>
              <a:ext cx="11113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" name="Oval 3956">
              <a:extLst>
                <a:ext uri="{FF2B5EF4-FFF2-40B4-BE49-F238E27FC236}">
                  <a16:creationId xmlns:a16="http://schemas.microsoft.com/office/drawing/2014/main" id="{F95D4A13-12C7-4A4A-ADF1-171C79745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4251" y="753745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8" name="Oval 3957">
              <a:extLst>
                <a:ext uri="{FF2B5EF4-FFF2-40B4-BE49-F238E27FC236}">
                  <a16:creationId xmlns:a16="http://schemas.microsoft.com/office/drawing/2014/main" id="{56D942BD-90A9-4E61-85CF-4707A8D98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2838" y="7600950"/>
              <a:ext cx="20638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9" name="Oval 3958">
              <a:extLst>
                <a:ext uri="{FF2B5EF4-FFF2-40B4-BE49-F238E27FC236}">
                  <a16:creationId xmlns:a16="http://schemas.microsoft.com/office/drawing/2014/main" id="{49869C59-6481-482D-9A1E-AB8E76CC7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47801" y="7273925"/>
              <a:ext cx="11113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0" name="Oval 3959">
              <a:extLst>
                <a:ext uri="{FF2B5EF4-FFF2-40B4-BE49-F238E27FC236}">
                  <a16:creationId xmlns:a16="http://schemas.microsoft.com/office/drawing/2014/main" id="{72A42360-6B4D-45AD-88C2-F8E27DC07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4801" y="7337425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1" name="Oval 3960">
              <a:extLst>
                <a:ext uri="{FF2B5EF4-FFF2-40B4-BE49-F238E27FC236}">
                  <a16:creationId xmlns:a16="http://schemas.microsoft.com/office/drawing/2014/main" id="{43641B36-C403-4D93-A54A-A81214235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3388" y="7400925"/>
              <a:ext cx="158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2" name="Oval 3961">
              <a:extLst>
                <a:ext uri="{FF2B5EF4-FFF2-40B4-BE49-F238E27FC236}">
                  <a16:creationId xmlns:a16="http://schemas.microsoft.com/office/drawing/2014/main" id="{3111F786-84F9-4B6D-94D8-7BFA6E222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9276" y="7464425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3" name="Oval 3962">
              <a:extLst>
                <a:ext uri="{FF2B5EF4-FFF2-40B4-BE49-F238E27FC236}">
                  <a16:creationId xmlns:a16="http://schemas.microsoft.com/office/drawing/2014/main" id="{7FA533D6-C41C-4578-97DF-414154B90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46276" y="7527925"/>
              <a:ext cx="11113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4" name="Oval 3963">
              <a:extLst>
                <a:ext uri="{FF2B5EF4-FFF2-40B4-BE49-F238E27FC236}">
                  <a16:creationId xmlns:a16="http://schemas.microsoft.com/office/drawing/2014/main" id="{350120AE-9A25-456C-8422-8C31957AA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3751" y="7591425"/>
              <a:ext cx="20638" cy="20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5" name="Oval 3964">
              <a:extLst>
                <a:ext uri="{FF2B5EF4-FFF2-40B4-BE49-F238E27FC236}">
                  <a16:creationId xmlns:a16="http://schemas.microsoft.com/office/drawing/2014/main" id="{BEC3130D-4D8B-429C-B224-82C06BF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1301" y="7464425"/>
              <a:ext cx="1588" cy="1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6" name="Oval 3965">
              <a:extLst>
                <a:ext uri="{FF2B5EF4-FFF2-40B4-BE49-F238E27FC236}">
                  <a16:creationId xmlns:a16="http://schemas.microsoft.com/office/drawing/2014/main" id="{8F699CF4-8AA5-4669-AE6D-1D9AA1B55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8776" y="7527925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7" name="Oval 3966">
              <a:extLst>
                <a:ext uri="{FF2B5EF4-FFF2-40B4-BE49-F238E27FC236}">
                  <a16:creationId xmlns:a16="http://schemas.microsoft.com/office/drawing/2014/main" id="{228AD352-C522-4875-8A1E-5A623BE9A9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55776" y="7591425"/>
              <a:ext cx="11113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8" name="Oval 3967">
              <a:extLst>
                <a:ext uri="{FF2B5EF4-FFF2-40B4-BE49-F238E27FC236}">
                  <a16:creationId xmlns:a16="http://schemas.microsoft.com/office/drawing/2014/main" id="{2C132B3E-91B1-4DB9-8854-D469752F1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38276" y="7580313"/>
              <a:ext cx="9525" cy="11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86C2E15-8FC0-41FD-89D9-27DA3646743B}"/>
              </a:ext>
            </a:extLst>
          </p:cNvPr>
          <p:cNvPicPr>
            <a:picLocks noGrp="1" noChangeAspect="1"/>
          </p:cNvPicPr>
          <p:nvPr>
            <p:ph type="pic" sz="quarter" idx="8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" r="24371" b="18789"/>
          <a:stretch/>
        </p:blipFill>
        <p:spPr>
          <a:xfrm>
            <a:off x="3630613" y="1"/>
            <a:ext cx="6018213" cy="4360725"/>
          </a:xfrm>
        </p:spPr>
      </p:pic>
      <p:sp>
        <p:nvSpPr>
          <p:cNvPr id="4790" name="Freeform 20">
            <a:extLst>
              <a:ext uri="{FF2B5EF4-FFF2-40B4-BE49-F238E27FC236}">
                <a16:creationId xmlns:a16="http://schemas.microsoft.com/office/drawing/2014/main" id="{89ECC061-C2ED-4FE1-B970-F80266F4DAE6}"/>
              </a:ext>
            </a:extLst>
          </p:cNvPr>
          <p:cNvSpPr>
            <a:spLocks/>
          </p:cNvSpPr>
          <p:nvPr/>
        </p:nvSpPr>
        <p:spPr bwMode="auto">
          <a:xfrm rot="10800000">
            <a:off x="1900239" y="4360726"/>
            <a:ext cx="5743575" cy="2497275"/>
          </a:xfrm>
          <a:custGeom>
            <a:avLst/>
            <a:gdLst>
              <a:gd name="T0" fmla="*/ 3618 w 3618"/>
              <a:gd name="T1" fmla="*/ 0 h 1576"/>
              <a:gd name="T2" fmla="*/ 1084 w 3618"/>
              <a:gd name="T3" fmla="*/ 0 h 1576"/>
              <a:gd name="T4" fmla="*/ 0 w 3618"/>
              <a:gd name="T5" fmla="*/ 1576 h 1576"/>
              <a:gd name="T6" fmla="*/ 2535 w 3618"/>
              <a:gd name="T7" fmla="*/ 1576 h 1576"/>
              <a:gd name="T8" fmla="*/ 3618 w 3618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18" h="1576">
                <a:moveTo>
                  <a:pt x="3618" y="0"/>
                </a:moveTo>
                <a:lnTo>
                  <a:pt x="1084" y="0"/>
                </a:lnTo>
                <a:lnTo>
                  <a:pt x="0" y="1576"/>
                </a:lnTo>
                <a:lnTo>
                  <a:pt x="2535" y="1576"/>
                </a:lnTo>
                <a:lnTo>
                  <a:pt x="3618" y="0"/>
                </a:lnTo>
                <a:close/>
              </a:path>
            </a:pathLst>
          </a:custGeom>
          <a:solidFill>
            <a:srgbClr val="363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91" name="Freeform 22">
            <a:extLst>
              <a:ext uri="{FF2B5EF4-FFF2-40B4-BE49-F238E27FC236}">
                <a16:creationId xmlns:a16="http://schemas.microsoft.com/office/drawing/2014/main" id="{8A90C46C-F404-4AC4-8CDF-A98E92604A26}"/>
              </a:ext>
            </a:extLst>
          </p:cNvPr>
          <p:cNvSpPr>
            <a:spLocks/>
          </p:cNvSpPr>
          <p:nvPr/>
        </p:nvSpPr>
        <p:spPr bwMode="auto">
          <a:xfrm rot="10800000">
            <a:off x="6634163" y="1"/>
            <a:ext cx="3014663" cy="2180362"/>
          </a:xfrm>
          <a:custGeom>
            <a:avLst/>
            <a:gdLst>
              <a:gd name="T0" fmla="*/ 0 w 1899"/>
              <a:gd name="T1" fmla="*/ 1376 h 1376"/>
              <a:gd name="T2" fmla="*/ 1899 w 1899"/>
              <a:gd name="T3" fmla="*/ 1376 h 1376"/>
              <a:gd name="T4" fmla="*/ 942 w 1899"/>
              <a:gd name="T5" fmla="*/ 0 h 1376"/>
              <a:gd name="T6" fmla="*/ 0 w 1899"/>
              <a:gd name="T7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9" h="1376">
                <a:moveTo>
                  <a:pt x="0" y="1376"/>
                </a:moveTo>
                <a:lnTo>
                  <a:pt x="1899" y="1376"/>
                </a:lnTo>
                <a:lnTo>
                  <a:pt x="942" y="0"/>
                </a:lnTo>
                <a:lnTo>
                  <a:pt x="0" y="1376"/>
                </a:lnTo>
                <a:close/>
              </a:path>
            </a:pathLst>
          </a:custGeom>
          <a:gradFill>
            <a:gsLst>
              <a:gs pos="11000">
                <a:schemeClr val="accent6"/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92" name="Freeform 23">
            <a:extLst>
              <a:ext uri="{FF2B5EF4-FFF2-40B4-BE49-F238E27FC236}">
                <a16:creationId xmlns:a16="http://schemas.microsoft.com/office/drawing/2014/main" id="{2107C309-1AFC-4BC6-BB5D-7EEBB93ABC6C}"/>
              </a:ext>
            </a:extLst>
          </p:cNvPr>
          <p:cNvSpPr>
            <a:spLocks/>
          </p:cNvSpPr>
          <p:nvPr/>
        </p:nvSpPr>
        <p:spPr bwMode="auto">
          <a:xfrm rot="10800000">
            <a:off x="4787901" y="1"/>
            <a:ext cx="1538288" cy="1112365"/>
          </a:xfrm>
          <a:custGeom>
            <a:avLst/>
            <a:gdLst>
              <a:gd name="T0" fmla="*/ 0 w 969"/>
              <a:gd name="T1" fmla="*/ 702 h 702"/>
              <a:gd name="T2" fmla="*/ 969 w 969"/>
              <a:gd name="T3" fmla="*/ 702 h 702"/>
              <a:gd name="T4" fmla="*/ 481 w 969"/>
              <a:gd name="T5" fmla="*/ 0 h 702"/>
              <a:gd name="T6" fmla="*/ 0 w 969"/>
              <a:gd name="T7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9" h="702">
                <a:moveTo>
                  <a:pt x="0" y="702"/>
                </a:moveTo>
                <a:lnTo>
                  <a:pt x="969" y="702"/>
                </a:lnTo>
                <a:lnTo>
                  <a:pt x="481" y="0"/>
                </a:lnTo>
                <a:lnTo>
                  <a:pt x="0" y="702"/>
                </a:lnTo>
                <a:close/>
              </a:path>
            </a:pathLst>
          </a:custGeom>
          <a:solidFill>
            <a:schemeClr val="accent3">
              <a:alpha val="7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93" name="Freeform 26">
            <a:extLst>
              <a:ext uri="{FF2B5EF4-FFF2-40B4-BE49-F238E27FC236}">
                <a16:creationId xmlns:a16="http://schemas.microsoft.com/office/drawing/2014/main" id="{DB202E71-A84A-4FB3-84FB-07A7188DCD56}"/>
              </a:ext>
            </a:extLst>
          </p:cNvPr>
          <p:cNvSpPr>
            <a:spLocks/>
          </p:cNvSpPr>
          <p:nvPr/>
        </p:nvSpPr>
        <p:spPr bwMode="auto">
          <a:xfrm rot="10800000">
            <a:off x="1306513" y="4360726"/>
            <a:ext cx="2312988" cy="2497275"/>
          </a:xfrm>
          <a:custGeom>
            <a:avLst/>
            <a:gdLst>
              <a:gd name="T0" fmla="*/ 1457 w 1457"/>
              <a:gd name="T1" fmla="*/ 0 h 1576"/>
              <a:gd name="T2" fmla="*/ 1083 w 1457"/>
              <a:gd name="T3" fmla="*/ 0 h 1576"/>
              <a:gd name="T4" fmla="*/ 0 w 1457"/>
              <a:gd name="T5" fmla="*/ 1576 h 1576"/>
              <a:gd name="T6" fmla="*/ 367 w 1457"/>
              <a:gd name="T7" fmla="*/ 1576 h 1576"/>
              <a:gd name="T8" fmla="*/ 1457 w 1457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7" h="1576">
                <a:moveTo>
                  <a:pt x="1457" y="0"/>
                </a:moveTo>
                <a:lnTo>
                  <a:pt x="1083" y="0"/>
                </a:lnTo>
                <a:lnTo>
                  <a:pt x="0" y="1576"/>
                </a:lnTo>
                <a:lnTo>
                  <a:pt x="367" y="1576"/>
                </a:lnTo>
                <a:lnTo>
                  <a:pt x="1457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94" name="Freeform: Shape 4793">
            <a:extLst>
              <a:ext uri="{FF2B5EF4-FFF2-40B4-BE49-F238E27FC236}">
                <a16:creationId xmlns:a16="http://schemas.microsoft.com/office/drawing/2014/main" id="{99E6F7A2-DEA6-4427-9298-16F556358BDC}"/>
              </a:ext>
            </a:extLst>
          </p:cNvPr>
          <p:cNvSpPr/>
          <p:nvPr/>
        </p:nvSpPr>
        <p:spPr>
          <a:xfrm>
            <a:off x="2514602" y="4355968"/>
            <a:ext cx="709251" cy="180313"/>
          </a:xfrm>
          <a:custGeom>
            <a:avLst/>
            <a:gdLst>
              <a:gd name="connsiteX0" fmla="*/ 122675 w 709251"/>
              <a:gd name="connsiteY0" fmla="*/ 0 h 180313"/>
              <a:gd name="connsiteX1" fmla="*/ 709251 w 709251"/>
              <a:gd name="connsiteY1" fmla="*/ 0 h 180313"/>
              <a:gd name="connsiteX2" fmla="*/ 585113 w 709251"/>
              <a:gd name="connsiteY2" fmla="*/ 180313 h 180313"/>
              <a:gd name="connsiteX3" fmla="*/ 0 w 709251"/>
              <a:gd name="connsiteY3" fmla="*/ 180313 h 180313"/>
              <a:gd name="connsiteX4" fmla="*/ 0 w 709251"/>
              <a:gd name="connsiteY4" fmla="*/ 177044 h 1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9251" h="180313">
                <a:moveTo>
                  <a:pt x="122675" y="0"/>
                </a:moveTo>
                <a:lnTo>
                  <a:pt x="709251" y="0"/>
                </a:lnTo>
                <a:lnTo>
                  <a:pt x="585113" y="180313"/>
                </a:lnTo>
                <a:lnTo>
                  <a:pt x="0" y="180313"/>
                </a:lnTo>
                <a:lnTo>
                  <a:pt x="0" y="177044"/>
                </a:lnTo>
                <a:close/>
              </a:path>
            </a:pathLst>
          </a:custGeom>
          <a:gradFill flip="none" rotWithShape="1">
            <a:gsLst>
              <a:gs pos="7000">
                <a:schemeClr val="bg1">
                  <a:lumMod val="65000"/>
                  <a:alpha val="76000"/>
                </a:schemeClr>
              </a:gs>
              <a:gs pos="38000">
                <a:schemeClr val="accent6">
                  <a:lumMod val="20000"/>
                  <a:lumOff val="80000"/>
                  <a:alpha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810" name="Picture Placeholder 4809">
            <a:extLst>
              <a:ext uri="{FF2B5EF4-FFF2-40B4-BE49-F238E27FC236}">
                <a16:creationId xmlns:a16="http://schemas.microsoft.com/office/drawing/2014/main" id="{AD22C746-A14E-4625-AB00-AF8F73F52649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" r="7373"/>
          <a:stretch>
            <a:fillRect/>
          </a:stretch>
        </p:blipFill>
        <p:spPr/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5186C372-EF34-4E6D-BBF3-760E9F4817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94426" y="1069975"/>
            <a:ext cx="24574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4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Our Team</a:t>
            </a:r>
          </a:p>
        </p:txBody>
      </p:sp>
      <p:sp>
        <p:nvSpPr>
          <p:cNvPr id="4796" name="Rectangle 4795">
            <a:extLst>
              <a:ext uri="{FF2B5EF4-FFF2-40B4-BE49-F238E27FC236}">
                <a16:creationId xmlns:a16="http://schemas.microsoft.com/office/drawing/2014/main" id="{74E8117A-2B87-48B9-BF64-0F2202CE1867}"/>
              </a:ext>
            </a:extLst>
          </p:cNvPr>
          <p:cNvSpPr/>
          <p:nvPr/>
        </p:nvSpPr>
        <p:spPr>
          <a:xfrm>
            <a:off x="894426" y="1747738"/>
            <a:ext cx="339927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took a galley of type and scrambled it to make a type specimen book</a:t>
            </a:r>
          </a:p>
        </p:txBody>
      </p:sp>
      <p:sp>
        <p:nvSpPr>
          <p:cNvPr id="4802" name="Rectangle 4801">
            <a:extLst>
              <a:ext uri="{FF2B5EF4-FFF2-40B4-BE49-F238E27FC236}">
                <a16:creationId xmlns:a16="http://schemas.microsoft.com/office/drawing/2014/main" id="{108A48B9-2BB1-405D-B9A9-E26F200A2A4A}"/>
              </a:ext>
            </a:extLst>
          </p:cNvPr>
          <p:cNvSpPr/>
          <p:nvPr/>
        </p:nvSpPr>
        <p:spPr>
          <a:xfrm>
            <a:off x="8540053" y="5565601"/>
            <a:ext cx="2217546" cy="754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 and reliability. By using simple lorem</a:t>
            </a:r>
          </a:p>
        </p:txBody>
      </p:sp>
      <p:sp>
        <p:nvSpPr>
          <p:cNvPr id="4803" name="TextBox 4802">
            <a:extLst>
              <a:ext uri="{FF2B5EF4-FFF2-40B4-BE49-F238E27FC236}">
                <a16:creationId xmlns:a16="http://schemas.microsoft.com/office/drawing/2014/main" id="{D81FAA42-183E-4046-94A7-F9DF7E84B733}"/>
              </a:ext>
            </a:extLst>
          </p:cNvPr>
          <p:cNvSpPr txBox="1"/>
          <p:nvPr/>
        </p:nvSpPr>
        <p:spPr>
          <a:xfrm>
            <a:off x="8540055" y="4671044"/>
            <a:ext cx="22175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JOHN DEO</a:t>
            </a:r>
          </a:p>
          <a:p>
            <a:pPr algn="ctr"/>
            <a:r>
              <a:rPr lang="en-US" sz="2000" b="1" dirty="0">
                <a:solidFill>
                  <a:schemeClr val="accent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POST TITLE</a:t>
            </a:r>
          </a:p>
        </p:txBody>
      </p:sp>
      <p:cxnSp>
        <p:nvCxnSpPr>
          <p:cNvPr id="4804" name="Straight Connector 4803">
            <a:extLst>
              <a:ext uri="{FF2B5EF4-FFF2-40B4-BE49-F238E27FC236}">
                <a16:creationId xmlns:a16="http://schemas.microsoft.com/office/drawing/2014/main" id="{1F534527-712D-40C2-AFE3-E1C212167DFA}"/>
              </a:ext>
            </a:extLst>
          </p:cNvPr>
          <p:cNvCxnSpPr/>
          <p:nvPr/>
        </p:nvCxnSpPr>
        <p:spPr>
          <a:xfrm flipH="1">
            <a:off x="9409112" y="5408145"/>
            <a:ext cx="479426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6" name="TextBox 4805">
            <a:extLst>
              <a:ext uri="{FF2B5EF4-FFF2-40B4-BE49-F238E27FC236}">
                <a16:creationId xmlns:a16="http://schemas.microsoft.com/office/drawing/2014/main" id="{027D40D8-0883-4660-AE6F-FB7281AA376D}"/>
              </a:ext>
            </a:extLst>
          </p:cNvPr>
          <p:cNvSpPr txBox="1"/>
          <p:nvPr/>
        </p:nvSpPr>
        <p:spPr>
          <a:xfrm>
            <a:off x="9086998" y="1392822"/>
            <a:ext cx="22175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MIKE JOHN</a:t>
            </a:r>
          </a:p>
          <a:p>
            <a:pPr algn="ctr"/>
            <a:r>
              <a:rPr lang="en-US" sz="2000" b="1" dirty="0">
                <a:solidFill>
                  <a:schemeClr val="accent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POST TITLE</a:t>
            </a:r>
          </a:p>
        </p:txBody>
      </p:sp>
      <p:cxnSp>
        <p:nvCxnSpPr>
          <p:cNvPr id="4807" name="Straight Connector 4806">
            <a:extLst>
              <a:ext uri="{FF2B5EF4-FFF2-40B4-BE49-F238E27FC236}">
                <a16:creationId xmlns:a16="http://schemas.microsoft.com/office/drawing/2014/main" id="{7423F95E-36AC-4FB1-B318-7C3D32A11CBD}"/>
              </a:ext>
            </a:extLst>
          </p:cNvPr>
          <p:cNvCxnSpPr/>
          <p:nvPr/>
        </p:nvCxnSpPr>
        <p:spPr>
          <a:xfrm flipH="1">
            <a:off x="9956055" y="2129923"/>
            <a:ext cx="4794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8" name="Rectangle 4807">
            <a:extLst>
              <a:ext uri="{FF2B5EF4-FFF2-40B4-BE49-F238E27FC236}">
                <a16:creationId xmlns:a16="http://schemas.microsoft.com/office/drawing/2014/main" id="{83FE0D21-88BB-4BF4-8B0C-D8FB8A18BD03}"/>
              </a:ext>
            </a:extLst>
          </p:cNvPr>
          <p:cNvSpPr/>
          <p:nvPr/>
        </p:nvSpPr>
        <p:spPr>
          <a:xfrm>
            <a:off x="9086994" y="2287379"/>
            <a:ext cx="2217548" cy="754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 and reliability. By using simple lorem</a:t>
            </a:r>
          </a:p>
        </p:txBody>
      </p:sp>
    </p:spTree>
    <p:extLst>
      <p:ext uri="{BB962C8B-B14F-4D97-AF65-F5344CB8AC3E}">
        <p14:creationId xmlns:p14="http://schemas.microsoft.com/office/powerpoint/2010/main" val="24491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58054C92-854D-4B15-BFC9-51E234298FFD}"/>
              </a:ext>
            </a:extLst>
          </p:cNvPr>
          <p:cNvPicPr>
            <a:picLocks noGrp="1" noChangeAspect="1"/>
          </p:cNvPicPr>
          <p:nvPr>
            <p:ph type="pic" sz="quarter" idx="8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9" r="7879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DC5E5539-4DD6-4FC9-A24C-013D16E5044A}"/>
              </a:ext>
            </a:extLst>
          </p:cNvPr>
          <p:cNvPicPr>
            <a:picLocks noGrp="1" noChangeAspect="1"/>
          </p:cNvPicPr>
          <p:nvPr>
            <p:ph type="pic" sz="quarter" idx="8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3" r="7823"/>
          <a:stretch>
            <a:fillRect/>
          </a:stretch>
        </p:blipFill>
        <p:spPr/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BAABD0F-121E-4837-8AAC-E787DEC8BF9A}"/>
              </a:ext>
            </a:extLst>
          </p:cNvPr>
          <p:cNvSpPr/>
          <p:nvPr/>
        </p:nvSpPr>
        <p:spPr>
          <a:xfrm>
            <a:off x="4911470" y="3666961"/>
            <a:ext cx="2369061" cy="187125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5EB6605-E452-487D-BD88-19BB3B22C87D}"/>
              </a:ext>
            </a:extLst>
          </p:cNvPr>
          <p:cNvSpPr/>
          <p:nvPr/>
        </p:nvSpPr>
        <p:spPr>
          <a:xfrm>
            <a:off x="7367204" y="3666961"/>
            <a:ext cx="2369061" cy="187125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492E07-CEB3-4D67-AE0F-B398871FC00C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F4B4321A-B49A-4E41-80FA-6DE004F0A6C6}"/>
              </a:ext>
            </a:extLst>
          </p:cNvPr>
          <p:cNvPicPr>
            <a:picLocks noGrp="1" noChangeAspect="1"/>
          </p:cNvPicPr>
          <p:nvPr>
            <p:ph type="pic" sz="quarter" idx="8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" r="7817"/>
          <a:stretch>
            <a:fillRect/>
          </a:stretch>
        </p:blipFill>
        <p:spPr/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A4BACFBE-B183-4625-A7E3-1A89D25C772B}"/>
              </a:ext>
            </a:extLst>
          </p:cNvPr>
          <p:cNvPicPr>
            <a:picLocks noGrp="1" noChangeAspect="1"/>
          </p:cNvPicPr>
          <p:nvPr>
            <p:ph type="pic" sz="quarter" idx="8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" r="7805"/>
          <a:stretch>
            <a:fillRect/>
          </a:stretch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67C4E930-3B7E-48ED-B60E-C1387A9B2804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9" r="8319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F920F17D-4A45-4FBB-983C-51459A90874A}"/>
              </a:ext>
            </a:extLst>
          </p:cNvPr>
          <p:cNvPicPr>
            <a:picLocks noGrp="1" noChangeAspect="1"/>
          </p:cNvPicPr>
          <p:nvPr>
            <p:ph type="pic" sz="quarter" idx="8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87" b="20887"/>
          <a:stretch>
            <a:fillRect/>
          </a:stretch>
        </p:blipFill>
        <p:spPr/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80D49C1-5447-416C-B77E-FC3F787AC83D}"/>
              </a:ext>
            </a:extLst>
          </p:cNvPr>
          <p:cNvSpPr/>
          <p:nvPr/>
        </p:nvSpPr>
        <p:spPr>
          <a:xfrm>
            <a:off x="5316992" y="4154771"/>
            <a:ext cx="1558016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image of professional using simple lorem alignments.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31C57E3-7955-4108-8CAC-FFEC6F08EF9E}"/>
              </a:ext>
            </a:extLst>
          </p:cNvPr>
          <p:cNvSpPr/>
          <p:nvPr/>
        </p:nvSpPr>
        <p:spPr>
          <a:xfrm>
            <a:off x="7772726" y="4154771"/>
            <a:ext cx="1558016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image of professional using simple lorem alignments.</a:t>
            </a:r>
          </a:p>
        </p:txBody>
      </p:sp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9426FA0C-18E9-4BD1-9041-4381E12948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199" y="481013"/>
            <a:ext cx="10515600" cy="679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Creative Portfolio</a:t>
            </a:r>
            <a:endParaRPr lang="en-US" sz="3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8153130F-6EEB-41E4-AE7F-CA099A1864E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199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E1D9E2-474F-4747-8FF0-2BF7EDB7E2C5}"/>
              </a:ext>
            </a:extLst>
          </p:cNvPr>
          <p:cNvSpPr/>
          <p:nvPr/>
        </p:nvSpPr>
        <p:spPr>
          <a:xfrm>
            <a:off x="2091667" y="5784247"/>
            <a:ext cx="800866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3138097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BB4467A-91E4-4F15-BF13-8F0DBE1125F6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6E78673-EC24-4164-838D-B30C717B4D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347C43E2-65C4-4EA3-8AA7-5D1CF484048C}"/>
              </a:ext>
            </a:extLst>
          </p:cNvPr>
          <p:cNvSpPr>
            <a:spLocks/>
          </p:cNvSpPr>
          <p:nvPr/>
        </p:nvSpPr>
        <p:spPr bwMode="auto">
          <a:xfrm>
            <a:off x="2997349" y="3629362"/>
            <a:ext cx="2271872" cy="1539875"/>
          </a:xfrm>
          <a:custGeom>
            <a:avLst/>
            <a:gdLst>
              <a:gd name="T0" fmla="*/ 113 w 841"/>
              <a:gd name="T1" fmla="*/ 0 h 508"/>
              <a:gd name="T2" fmla="*/ 0 w 841"/>
              <a:gd name="T3" fmla="*/ 0 h 508"/>
              <a:gd name="T4" fmla="*/ 841 w 841"/>
              <a:gd name="T5" fmla="*/ 0 h 508"/>
              <a:gd name="T6" fmla="*/ 720 w 841"/>
              <a:gd name="T7" fmla="*/ 0 h 508"/>
              <a:gd name="T8" fmla="*/ 113 w 841"/>
              <a:gd name="T9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1" h="508">
                <a:moveTo>
                  <a:pt x="113" y="0"/>
                </a:moveTo>
                <a:cubicBezTo>
                  <a:pt x="63" y="0"/>
                  <a:pt x="27" y="0"/>
                  <a:pt x="0" y="0"/>
                </a:cubicBezTo>
                <a:cubicBezTo>
                  <a:pt x="140" y="190"/>
                  <a:pt x="468" y="508"/>
                  <a:pt x="841" y="0"/>
                </a:cubicBezTo>
                <a:cubicBezTo>
                  <a:pt x="720" y="0"/>
                  <a:pt x="720" y="0"/>
                  <a:pt x="720" y="0"/>
                </a:cubicBezTo>
                <a:cubicBezTo>
                  <a:pt x="720" y="0"/>
                  <a:pt x="456" y="466"/>
                  <a:pt x="11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FE27283E-80F9-4279-BD96-305D649C7F31}"/>
              </a:ext>
            </a:extLst>
          </p:cNvPr>
          <p:cNvSpPr>
            <a:spLocks/>
          </p:cNvSpPr>
          <p:nvPr/>
        </p:nvSpPr>
        <p:spPr bwMode="auto">
          <a:xfrm>
            <a:off x="6952561" y="3629362"/>
            <a:ext cx="2271872" cy="1539875"/>
          </a:xfrm>
          <a:custGeom>
            <a:avLst/>
            <a:gdLst>
              <a:gd name="T0" fmla="*/ 113 w 841"/>
              <a:gd name="T1" fmla="*/ 0 h 508"/>
              <a:gd name="T2" fmla="*/ 0 w 841"/>
              <a:gd name="T3" fmla="*/ 0 h 508"/>
              <a:gd name="T4" fmla="*/ 841 w 841"/>
              <a:gd name="T5" fmla="*/ 0 h 508"/>
              <a:gd name="T6" fmla="*/ 720 w 841"/>
              <a:gd name="T7" fmla="*/ 0 h 508"/>
              <a:gd name="T8" fmla="*/ 113 w 841"/>
              <a:gd name="T9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1" h="508">
                <a:moveTo>
                  <a:pt x="113" y="0"/>
                </a:moveTo>
                <a:cubicBezTo>
                  <a:pt x="63" y="0"/>
                  <a:pt x="27" y="0"/>
                  <a:pt x="0" y="0"/>
                </a:cubicBezTo>
                <a:cubicBezTo>
                  <a:pt x="140" y="190"/>
                  <a:pt x="468" y="508"/>
                  <a:pt x="841" y="0"/>
                </a:cubicBezTo>
                <a:cubicBezTo>
                  <a:pt x="720" y="0"/>
                  <a:pt x="720" y="0"/>
                  <a:pt x="720" y="0"/>
                </a:cubicBezTo>
                <a:cubicBezTo>
                  <a:pt x="720" y="0"/>
                  <a:pt x="456" y="466"/>
                  <a:pt x="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id="{7548BCC5-BB01-41ED-94E6-DEE38CCFCFB5}"/>
              </a:ext>
            </a:extLst>
          </p:cNvPr>
          <p:cNvSpPr>
            <a:spLocks/>
          </p:cNvSpPr>
          <p:nvPr/>
        </p:nvSpPr>
        <p:spPr bwMode="auto">
          <a:xfrm>
            <a:off x="4950138" y="2037099"/>
            <a:ext cx="2270454" cy="1539875"/>
          </a:xfrm>
          <a:custGeom>
            <a:avLst/>
            <a:gdLst>
              <a:gd name="T0" fmla="*/ 727 w 840"/>
              <a:gd name="T1" fmla="*/ 508 h 508"/>
              <a:gd name="T2" fmla="*/ 840 w 840"/>
              <a:gd name="T3" fmla="*/ 508 h 508"/>
              <a:gd name="T4" fmla="*/ 0 w 840"/>
              <a:gd name="T5" fmla="*/ 508 h 508"/>
              <a:gd name="T6" fmla="*/ 121 w 840"/>
              <a:gd name="T7" fmla="*/ 508 h 508"/>
              <a:gd name="T8" fmla="*/ 727 w 840"/>
              <a:gd name="T9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508">
                <a:moveTo>
                  <a:pt x="727" y="508"/>
                </a:moveTo>
                <a:cubicBezTo>
                  <a:pt x="777" y="508"/>
                  <a:pt x="814" y="508"/>
                  <a:pt x="840" y="508"/>
                </a:cubicBezTo>
                <a:cubicBezTo>
                  <a:pt x="700" y="318"/>
                  <a:pt x="372" y="0"/>
                  <a:pt x="0" y="508"/>
                </a:cubicBezTo>
                <a:cubicBezTo>
                  <a:pt x="121" y="508"/>
                  <a:pt x="121" y="508"/>
                  <a:pt x="121" y="508"/>
                </a:cubicBezTo>
                <a:cubicBezTo>
                  <a:pt x="121" y="508"/>
                  <a:pt x="385" y="42"/>
                  <a:pt x="727" y="50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8">
            <a:extLst>
              <a:ext uri="{FF2B5EF4-FFF2-40B4-BE49-F238E27FC236}">
                <a16:creationId xmlns:a16="http://schemas.microsoft.com/office/drawing/2014/main" id="{B3BEBB08-D3F2-4F03-A937-617694F1E7F1}"/>
              </a:ext>
            </a:extLst>
          </p:cNvPr>
          <p:cNvSpPr>
            <a:spLocks/>
          </p:cNvSpPr>
          <p:nvPr/>
        </p:nvSpPr>
        <p:spPr bwMode="auto">
          <a:xfrm>
            <a:off x="8901096" y="2037099"/>
            <a:ext cx="2269035" cy="1539875"/>
          </a:xfrm>
          <a:custGeom>
            <a:avLst/>
            <a:gdLst>
              <a:gd name="T0" fmla="*/ 727 w 840"/>
              <a:gd name="T1" fmla="*/ 508 h 508"/>
              <a:gd name="T2" fmla="*/ 840 w 840"/>
              <a:gd name="T3" fmla="*/ 508 h 508"/>
              <a:gd name="T4" fmla="*/ 0 w 840"/>
              <a:gd name="T5" fmla="*/ 508 h 508"/>
              <a:gd name="T6" fmla="*/ 121 w 840"/>
              <a:gd name="T7" fmla="*/ 508 h 508"/>
              <a:gd name="T8" fmla="*/ 727 w 840"/>
              <a:gd name="T9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508">
                <a:moveTo>
                  <a:pt x="727" y="508"/>
                </a:moveTo>
                <a:cubicBezTo>
                  <a:pt x="777" y="508"/>
                  <a:pt x="814" y="508"/>
                  <a:pt x="840" y="508"/>
                </a:cubicBezTo>
                <a:cubicBezTo>
                  <a:pt x="700" y="318"/>
                  <a:pt x="372" y="0"/>
                  <a:pt x="0" y="508"/>
                </a:cubicBezTo>
                <a:cubicBezTo>
                  <a:pt x="121" y="508"/>
                  <a:pt x="121" y="508"/>
                  <a:pt x="121" y="508"/>
                </a:cubicBezTo>
                <a:cubicBezTo>
                  <a:pt x="121" y="508"/>
                  <a:pt x="385" y="42"/>
                  <a:pt x="727" y="50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id="{B6367428-30F9-4F60-B2FC-FC0C6E3E7AE5}"/>
              </a:ext>
            </a:extLst>
          </p:cNvPr>
          <p:cNvSpPr>
            <a:spLocks/>
          </p:cNvSpPr>
          <p:nvPr/>
        </p:nvSpPr>
        <p:spPr bwMode="auto">
          <a:xfrm>
            <a:off x="1021870" y="2037099"/>
            <a:ext cx="2271872" cy="1539875"/>
          </a:xfrm>
          <a:custGeom>
            <a:avLst/>
            <a:gdLst>
              <a:gd name="T0" fmla="*/ 728 w 841"/>
              <a:gd name="T1" fmla="*/ 508 h 508"/>
              <a:gd name="T2" fmla="*/ 841 w 841"/>
              <a:gd name="T3" fmla="*/ 508 h 508"/>
              <a:gd name="T4" fmla="*/ 0 w 841"/>
              <a:gd name="T5" fmla="*/ 508 h 508"/>
              <a:gd name="T6" fmla="*/ 121 w 841"/>
              <a:gd name="T7" fmla="*/ 508 h 508"/>
              <a:gd name="T8" fmla="*/ 728 w 841"/>
              <a:gd name="T9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1" h="508">
                <a:moveTo>
                  <a:pt x="728" y="508"/>
                </a:moveTo>
                <a:cubicBezTo>
                  <a:pt x="778" y="508"/>
                  <a:pt x="814" y="508"/>
                  <a:pt x="841" y="508"/>
                </a:cubicBezTo>
                <a:cubicBezTo>
                  <a:pt x="701" y="318"/>
                  <a:pt x="373" y="0"/>
                  <a:pt x="0" y="508"/>
                </a:cubicBezTo>
                <a:cubicBezTo>
                  <a:pt x="121" y="508"/>
                  <a:pt x="121" y="508"/>
                  <a:pt x="121" y="508"/>
                </a:cubicBezTo>
                <a:cubicBezTo>
                  <a:pt x="121" y="508"/>
                  <a:pt x="385" y="42"/>
                  <a:pt x="728" y="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D0806E2-A1C7-4EA4-83E5-EED8D8009521}"/>
              </a:ext>
            </a:extLst>
          </p:cNvPr>
          <p:cNvGrpSpPr/>
          <p:nvPr/>
        </p:nvGrpSpPr>
        <p:grpSpPr>
          <a:xfrm>
            <a:off x="1302553" y="3213245"/>
            <a:ext cx="5627324" cy="1862611"/>
            <a:chOff x="1355561" y="3115277"/>
            <a:chExt cx="5627324" cy="1862611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589200D-D1F3-4D40-BC18-C46F34AF07D7}"/>
                </a:ext>
              </a:extLst>
            </p:cNvPr>
            <p:cNvGrpSpPr/>
            <p:nvPr/>
          </p:nvGrpSpPr>
          <p:grpSpPr>
            <a:xfrm>
              <a:off x="1355561" y="4228205"/>
              <a:ext cx="1697372" cy="749683"/>
              <a:chOff x="1762823" y="7722383"/>
              <a:chExt cx="1697372" cy="749683"/>
            </a:xfrm>
          </p:grpSpPr>
          <p:sp>
            <p:nvSpPr>
              <p:cNvPr id="65" name="Rectangle 17">
                <a:extLst>
                  <a:ext uri="{FF2B5EF4-FFF2-40B4-BE49-F238E27FC236}">
                    <a16:creationId xmlns:a16="http://schemas.microsoft.com/office/drawing/2014/main" id="{D83F117F-FBDA-465F-9DDC-11AC0894E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823" y="8050272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CB4941E5-C383-40BF-955A-C4979A48AF00}"/>
                  </a:ext>
                </a:extLst>
              </p:cNvPr>
              <p:cNvSpPr txBox="1"/>
              <p:nvPr/>
            </p:nvSpPr>
            <p:spPr>
              <a:xfrm>
                <a:off x="1990987" y="7722383"/>
                <a:ext cx="1241045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b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TLTLE TEXT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6310C31-7B14-4D04-8840-8744C715C31F}"/>
                </a:ext>
              </a:extLst>
            </p:cNvPr>
            <p:cNvGrpSpPr/>
            <p:nvPr/>
          </p:nvGrpSpPr>
          <p:grpSpPr>
            <a:xfrm>
              <a:off x="1838156" y="3115277"/>
              <a:ext cx="732183" cy="732183"/>
              <a:chOff x="1803060" y="3115277"/>
              <a:chExt cx="732183" cy="732183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D74B0A39-20B5-4D9A-B266-19633E054BC2}"/>
                  </a:ext>
                </a:extLst>
              </p:cNvPr>
              <p:cNvSpPr/>
              <p:nvPr/>
            </p:nvSpPr>
            <p:spPr>
              <a:xfrm>
                <a:off x="1803060" y="3115277"/>
                <a:ext cx="732183" cy="7321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AutoShape 62">
                <a:extLst>
                  <a:ext uri="{FF2B5EF4-FFF2-40B4-BE49-F238E27FC236}">
                    <a16:creationId xmlns:a16="http://schemas.microsoft.com/office/drawing/2014/main" id="{80C0BD1B-105D-46E2-90A5-786359797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684" y="3284901"/>
                <a:ext cx="392935" cy="392935"/>
              </a:xfrm>
              <a:custGeom>
                <a:avLst/>
                <a:gdLst/>
                <a:ahLst/>
                <a:cxnLst/>
                <a:rect l="0" t="0" r="r" b="b"/>
                <a:pathLst>
                  <a:path w="21403" h="21404">
                    <a:moveTo>
                      <a:pt x="16052" y="10081"/>
                    </a:moveTo>
                    <a:lnTo>
                      <a:pt x="16052" y="18729"/>
                    </a:lnTo>
                    <a:lnTo>
                      <a:pt x="2676" y="18729"/>
                    </a:lnTo>
                    <a:lnTo>
                      <a:pt x="2676" y="5351"/>
                    </a:lnTo>
                    <a:lnTo>
                      <a:pt x="11323" y="5351"/>
                    </a:lnTo>
                    <a:lnTo>
                      <a:pt x="13998" y="2675"/>
                    </a:lnTo>
                    <a:lnTo>
                      <a:pt x="0" y="2675"/>
                    </a:lnTo>
                    <a:lnTo>
                      <a:pt x="0" y="21404"/>
                    </a:lnTo>
                    <a:lnTo>
                      <a:pt x="18728" y="21404"/>
                    </a:lnTo>
                    <a:lnTo>
                      <a:pt x="18728" y="7406"/>
                    </a:lnTo>
                    <a:cubicBezTo>
                      <a:pt x="18728" y="7406"/>
                      <a:pt x="16052" y="10081"/>
                      <a:pt x="16052" y="10081"/>
                    </a:cubicBezTo>
                    <a:close/>
                    <a:moveTo>
                      <a:pt x="6627" y="11939"/>
                    </a:moveTo>
                    <a:lnTo>
                      <a:pt x="5682" y="15723"/>
                    </a:lnTo>
                    <a:lnTo>
                      <a:pt x="9465" y="14777"/>
                    </a:lnTo>
                    <a:lnTo>
                      <a:pt x="18924" y="5318"/>
                    </a:lnTo>
                    <a:lnTo>
                      <a:pt x="16085" y="2479"/>
                    </a:lnTo>
                    <a:cubicBezTo>
                      <a:pt x="16085" y="2479"/>
                      <a:pt x="6627" y="11939"/>
                      <a:pt x="6627" y="11939"/>
                    </a:cubicBezTo>
                    <a:close/>
                    <a:moveTo>
                      <a:pt x="20816" y="587"/>
                    </a:moveTo>
                    <a:cubicBezTo>
                      <a:pt x="21600" y="1371"/>
                      <a:pt x="21598" y="2642"/>
                      <a:pt x="20816" y="3426"/>
                    </a:cubicBezTo>
                    <a:lnTo>
                      <a:pt x="19870" y="4372"/>
                    </a:lnTo>
                    <a:lnTo>
                      <a:pt x="17031" y="1533"/>
                    </a:lnTo>
                    <a:lnTo>
                      <a:pt x="17977" y="587"/>
                    </a:lnTo>
                    <a:cubicBezTo>
                      <a:pt x="18761" y="-195"/>
                      <a:pt x="20032" y="-196"/>
                      <a:pt x="20816" y="587"/>
                    </a:cubicBezTo>
                    <a:cubicBezTo>
                      <a:pt x="20816" y="587"/>
                      <a:pt x="20816" y="587"/>
                      <a:pt x="20816" y="587"/>
                    </a:cubicBezTo>
                    <a:close/>
                    <a:moveTo>
                      <a:pt x="20816" y="587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3A735EEC-F85B-4C53-BD98-4EAA3952518D}"/>
                </a:ext>
              </a:extLst>
            </p:cNvPr>
            <p:cNvGrpSpPr/>
            <p:nvPr/>
          </p:nvGrpSpPr>
          <p:grpSpPr>
            <a:xfrm>
              <a:off x="5285513" y="3115277"/>
              <a:ext cx="1697372" cy="1862611"/>
              <a:chOff x="5285513" y="3115277"/>
              <a:chExt cx="1697372" cy="1862611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36DA4520-FEBD-4A66-8A75-5FFC2D1AC20E}"/>
                  </a:ext>
                </a:extLst>
              </p:cNvPr>
              <p:cNvGrpSpPr/>
              <p:nvPr/>
            </p:nvGrpSpPr>
            <p:grpSpPr>
              <a:xfrm>
                <a:off x="5768108" y="3115277"/>
                <a:ext cx="732183" cy="732183"/>
                <a:chOff x="5743381" y="3306416"/>
                <a:chExt cx="732183" cy="732183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B43E0FD1-074A-484C-B85B-E3795050D530}"/>
                    </a:ext>
                  </a:extLst>
                </p:cNvPr>
                <p:cNvSpPr/>
                <p:nvPr/>
              </p:nvSpPr>
              <p:spPr>
                <a:xfrm>
                  <a:off x="5743381" y="3306416"/>
                  <a:ext cx="732183" cy="73218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AutoShape 9">
                  <a:extLst>
                    <a:ext uri="{FF2B5EF4-FFF2-40B4-BE49-F238E27FC236}">
                      <a16:creationId xmlns:a16="http://schemas.microsoft.com/office/drawing/2014/main" id="{9514FEA5-DF69-4D58-8EAC-0D0431EDE7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4018" y="3427151"/>
                  <a:ext cx="470909" cy="49071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6886" y="15360"/>
                      </a:moveTo>
                      <a:cubicBezTo>
                        <a:pt x="16640" y="15125"/>
                        <a:pt x="16246" y="15125"/>
                        <a:pt x="16000" y="15360"/>
                      </a:cubicBezTo>
                      <a:cubicBezTo>
                        <a:pt x="15755" y="15595"/>
                        <a:pt x="15755" y="15973"/>
                        <a:pt x="16000" y="16209"/>
                      </a:cubicBezTo>
                      <a:lnTo>
                        <a:pt x="17552" y="17698"/>
                      </a:lnTo>
                      <a:cubicBezTo>
                        <a:pt x="17673" y="17813"/>
                        <a:pt x="17835" y="17871"/>
                        <a:pt x="17992" y="17871"/>
                      </a:cubicBezTo>
                      <a:cubicBezTo>
                        <a:pt x="18149" y="17871"/>
                        <a:pt x="18312" y="17813"/>
                        <a:pt x="18431" y="17698"/>
                      </a:cubicBezTo>
                      <a:cubicBezTo>
                        <a:pt x="18677" y="17462"/>
                        <a:pt x="18677" y="17085"/>
                        <a:pt x="18431" y="16849"/>
                      </a:cubicBezTo>
                      <a:cubicBezTo>
                        <a:pt x="18431" y="16849"/>
                        <a:pt x="16886" y="15360"/>
                        <a:pt x="16886" y="15360"/>
                      </a:cubicBezTo>
                      <a:close/>
                      <a:moveTo>
                        <a:pt x="4715" y="5368"/>
                      </a:moveTo>
                      <a:cubicBezTo>
                        <a:pt x="4835" y="5484"/>
                        <a:pt x="4997" y="5542"/>
                        <a:pt x="5154" y="5542"/>
                      </a:cubicBezTo>
                      <a:cubicBezTo>
                        <a:pt x="5312" y="5542"/>
                        <a:pt x="5474" y="5484"/>
                        <a:pt x="5594" y="5368"/>
                      </a:cubicBezTo>
                      <a:cubicBezTo>
                        <a:pt x="5840" y="5133"/>
                        <a:pt x="5840" y="4756"/>
                        <a:pt x="5594" y="4520"/>
                      </a:cubicBezTo>
                      <a:lnTo>
                        <a:pt x="4043" y="3031"/>
                      </a:lnTo>
                      <a:cubicBezTo>
                        <a:pt x="3798" y="2796"/>
                        <a:pt x="3404" y="2796"/>
                        <a:pt x="3158" y="3031"/>
                      </a:cubicBezTo>
                      <a:cubicBezTo>
                        <a:pt x="2913" y="3266"/>
                        <a:pt x="2913" y="3644"/>
                        <a:pt x="3158" y="3880"/>
                      </a:cubicBezTo>
                      <a:cubicBezTo>
                        <a:pt x="3158" y="3880"/>
                        <a:pt x="4715" y="5368"/>
                        <a:pt x="4715" y="5368"/>
                      </a:cubicBezTo>
                      <a:close/>
                      <a:moveTo>
                        <a:pt x="16445" y="5546"/>
                      </a:moveTo>
                      <a:cubicBezTo>
                        <a:pt x="16603" y="5546"/>
                        <a:pt x="16765" y="5489"/>
                        <a:pt x="16886" y="5373"/>
                      </a:cubicBezTo>
                      <a:lnTo>
                        <a:pt x="18436" y="3885"/>
                      </a:lnTo>
                      <a:cubicBezTo>
                        <a:pt x="18681" y="3649"/>
                        <a:pt x="18681" y="3271"/>
                        <a:pt x="18436" y="3035"/>
                      </a:cubicBezTo>
                      <a:cubicBezTo>
                        <a:pt x="18191" y="2800"/>
                        <a:pt x="17798" y="2800"/>
                        <a:pt x="17552" y="3035"/>
                      </a:cubicBezTo>
                      <a:lnTo>
                        <a:pt x="16000" y="4524"/>
                      </a:lnTo>
                      <a:cubicBezTo>
                        <a:pt x="15755" y="4760"/>
                        <a:pt x="15755" y="5138"/>
                        <a:pt x="16000" y="5373"/>
                      </a:cubicBezTo>
                      <a:cubicBezTo>
                        <a:pt x="16125" y="5489"/>
                        <a:pt x="16283" y="5546"/>
                        <a:pt x="16445" y="5546"/>
                      </a:cubicBezTo>
                      <a:cubicBezTo>
                        <a:pt x="16445" y="5546"/>
                        <a:pt x="16445" y="5546"/>
                        <a:pt x="16445" y="5546"/>
                      </a:cubicBezTo>
                      <a:close/>
                      <a:moveTo>
                        <a:pt x="4715" y="15360"/>
                      </a:moveTo>
                      <a:lnTo>
                        <a:pt x="3164" y="16849"/>
                      </a:lnTo>
                      <a:cubicBezTo>
                        <a:pt x="2918" y="17085"/>
                        <a:pt x="2918" y="17462"/>
                        <a:pt x="3164" y="17698"/>
                      </a:cubicBezTo>
                      <a:cubicBezTo>
                        <a:pt x="3283" y="17813"/>
                        <a:pt x="3446" y="17871"/>
                        <a:pt x="3603" y="17871"/>
                      </a:cubicBezTo>
                      <a:cubicBezTo>
                        <a:pt x="3760" y="17871"/>
                        <a:pt x="3923" y="17813"/>
                        <a:pt x="4043" y="17698"/>
                      </a:cubicBezTo>
                      <a:lnTo>
                        <a:pt x="5594" y="16209"/>
                      </a:lnTo>
                      <a:cubicBezTo>
                        <a:pt x="5840" y="15973"/>
                        <a:pt x="5840" y="15595"/>
                        <a:pt x="5594" y="15360"/>
                      </a:cubicBezTo>
                      <a:cubicBezTo>
                        <a:pt x="5354" y="15125"/>
                        <a:pt x="4955" y="15125"/>
                        <a:pt x="4715" y="15360"/>
                      </a:cubicBezTo>
                      <a:cubicBezTo>
                        <a:pt x="4715" y="15360"/>
                        <a:pt x="4715" y="15360"/>
                        <a:pt x="4715" y="15360"/>
                      </a:cubicBezTo>
                      <a:close/>
                      <a:moveTo>
                        <a:pt x="20974" y="9764"/>
                      </a:moveTo>
                      <a:lnTo>
                        <a:pt x="18784" y="9764"/>
                      </a:lnTo>
                      <a:cubicBezTo>
                        <a:pt x="18441" y="9764"/>
                        <a:pt x="18158" y="10031"/>
                        <a:pt x="18158" y="10365"/>
                      </a:cubicBezTo>
                      <a:cubicBezTo>
                        <a:pt x="18158" y="10694"/>
                        <a:pt x="18436" y="10964"/>
                        <a:pt x="18784" y="10964"/>
                      </a:cubicBezTo>
                      <a:lnTo>
                        <a:pt x="20974" y="10964"/>
                      </a:lnTo>
                      <a:cubicBezTo>
                        <a:pt x="21317" y="10964"/>
                        <a:pt x="21600" y="10698"/>
                        <a:pt x="21600" y="10365"/>
                      </a:cubicBezTo>
                      <a:cubicBezTo>
                        <a:pt x="21600" y="10036"/>
                        <a:pt x="21321" y="9764"/>
                        <a:pt x="20974" y="9764"/>
                      </a:cubicBezTo>
                      <a:cubicBezTo>
                        <a:pt x="20974" y="9764"/>
                        <a:pt x="20974" y="9764"/>
                        <a:pt x="20974" y="9764"/>
                      </a:cubicBezTo>
                      <a:close/>
                      <a:moveTo>
                        <a:pt x="3441" y="10365"/>
                      </a:moveTo>
                      <a:cubicBezTo>
                        <a:pt x="3441" y="10036"/>
                        <a:pt x="3164" y="9764"/>
                        <a:pt x="2816" y="9764"/>
                      </a:cubicBezTo>
                      <a:lnTo>
                        <a:pt x="625" y="9764"/>
                      </a:lnTo>
                      <a:cubicBezTo>
                        <a:pt x="283" y="9764"/>
                        <a:pt x="0" y="10031"/>
                        <a:pt x="0" y="10365"/>
                      </a:cubicBezTo>
                      <a:cubicBezTo>
                        <a:pt x="0" y="10694"/>
                        <a:pt x="278" y="10964"/>
                        <a:pt x="625" y="10964"/>
                      </a:cubicBezTo>
                      <a:lnTo>
                        <a:pt x="2816" y="10964"/>
                      </a:lnTo>
                      <a:cubicBezTo>
                        <a:pt x="3164" y="10964"/>
                        <a:pt x="3441" y="10698"/>
                        <a:pt x="3441" y="10365"/>
                      </a:cubicBezTo>
                      <a:cubicBezTo>
                        <a:pt x="3441" y="10365"/>
                        <a:pt x="3441" y="10365"/>
                        <a:pt x="3441" y="10365"/>
                      </a:cubicBezTo>
                      <a:close/>
                      <a:moveTo>
                        <a:pt x="10800" y="3302"/>
                      </a:moveTo>
                      <a:cubicBezTo>
                        <a:pt x="11143" y="3302"/>
                        <a:pt x="11425" y="3035"/>
                        <a:pt x="11425" y="2702"/>
                      </a:cubicBezTo>
                      <a:lnTo>
                        <a:pt x="11425" y="600"/>
                      </a:lnTo>
                      <a:cubicBezTo>
                        <a:pt x="11425" y="271"/>
                        <a:pt x="11147" y="0"/>
                        <a:pt x="10800" y="0"/>
                      </a:cubicBezTo>
                      <a:cubicBezTo>
                        <a:pt x="10453" y="0"/>
                        <a:pt x="10175" y="267"/>
                        <a:pt x="10175" y="600"/>
                      </a:cubicBezTo>
                      <a:lnTo>
                        <a:pt x="10175" y="2702"/>
                      </a:lnTo>
                      <a:cubicBezTo>
                        <a:pt x="10175" y="3035"/>
                        <a:pt x="10457" y="3302"/>
                        <a:pt x="10800" y="3302"/>
                      </a:cubicBezTo>
                      <a:cubicBezTo>
                        <a:pt x="10800" y="3302"/>
                        <a:pt x="10800" y="3302"/>
                        <a:pt x="10800" y="3302"/>
                      </a:cubicBezTo>
                      <a:close/>
                      <a:moveTo>
                        <a:pt x="11425" y="7146"/>
                      </a:moveTo>
                      <a:cubicBezTo>
                        <a:pt x="11425" y="6817"/>
                        <a:pt x="11147" y="6547"/>
                        <a:pt x="10800" y="6547"/>
                      </a:cubicBezTo>
                      <a:cubicBezTo>
                        <a:pt x="8595" y="6547"/>
                        <a:pt x="6799" y="8266"/>
                        <a:pt x="6799" y="10386"/>
                      </a:cubicBezTo>
                      <a:cubicBezTo>
                        <a:pt x="6799" y="10715"/>
                        <a:pt x="7077" y="10987"/>
                        <a:pt x="7424" y="10987"/>
                      </a:cubicBezTo>
                      <a:cubicBezTo>
                        <a:pt x="7766" y="10987"/>
                        <a:pt x="8049" y="10720"/>
                        <a:pt x="8049" y="10386"/>
                      </a:cubicBezTo>
                      <a:cubicBezTo>
                        <a:pt x="8049" y="8929"/>
                        <a:pt x="9286" y="7747"/>
                        <a:pt x="10800" y="7747"/>
                      </a:cubicBezTo>
                      <a:cubicBezTo>
                        <a:pt x="11147" y="7747"/>
                        <a:pt x="11425" y="7480"/>
                        <a:pt x="11425" y="7146"/>
                      </a:cubicBezTo>
                      <a:cubicBezTo>
                        <a:pt x="11425" y="7146"/>
                        <a:pt x="11425" y="7146"/>
                        <a:pt x="11425" y="7146"/>
                      </a:cubicBezTo>
                      <a:close/>
                      <a:moveTo>
                        <a:pt x="16343" y="10369"/>
                      </a:moveTo>
                      <a:cubicBezTo>
                        <a:pt x="16343" y="11804"/>
                        <a:pt x="15751" y="13106"/>
                        <a:pt x="14788" y="14062"/>
                      </a:cubicBezTo>
                      <a:cubicBezTo>
                        <a:pt x="14056" y="14791"/>
                        <a:pt x="13583" y="15719"/>
                        <a:pt x="13426" y="16711"/>
                      </a:cubicBezTo>
                      <a:cubicBezTo>
                        <a:pt x="13356" y="17138"/>
                        <a:pt x="12972" y="17453"/>
                        <a:pt x="12517" y="17453"/>
                      </a:cubicBezTo>
                      <a:lnTo>
                        <a:pt x="9077" y="17453"/>
                      </a:lnTo>
                      <a:cubicBezTo>
                        <a:pt x="8628" y="17453"/>
                        <a:pt x="8239" y="17142"/>
                        <a:pt x="8174" y="16716"/>
                      </a:cubicBezTo>
                      <a:cubicBezTo>
                        <a:pt x="8012" y="15724"/>
                        <a:pt x="7535" y="14782"/>
                        <a:pt x="6803" y="14058"/>
                      </a:cubicBezTo>
                      <a:cubicBezTo>
                        <a:pt x="5858" y="13115"/>
                        <a:pt x="5270" y="11836"/>
                        <a:pt x="5256" y="10426"/>
                      </a:cubicBezTo>
                      <a:cubicBezTo>
                        <a:pt x="5224" y="7467"/>
                        <a:pt x="7679" y="5071"/>
                        <a:pt x="10763" y="5049"/>
                      </a:cubicBezTo>
                      <a:cubicBezTo>
                        <a:pt x="13843" y="5026"/>
                        <a:pt x="16343" y="7418"/>
                        <a:pt x="16343" y="10369"/>
                      </a:cubicBezTo>
                      <a:cubicBezTo>
                        <a:pt x="16343" y="10369"/>
                        <a:pt x="16343" y="10369"/>
                        <a:pt x="16343" y="10369"/>
                      </a:cubicBezTo>
                      <a:close/>
                      <a:moveTo>
                        <a:pt x="13366" y="18875"/>
                      </a:moveTo>
                      <a:lnTo>
                        <a:pt x="13366" y="19507"/>
                      </a:lnTo>
                      <a:cubicBezTo>
                        <a:pt x="13366" y="20009"/>
                        <a:pt x="12981" y="20427"/>
                        <a:pt x="12481" y="20498"/>
                      </a:cubicBezTo>
                      <a:lnTo>
                        <a:pt x="12319" y="21071"/>
                      </a:lnTo>
                      <a:cubicBezTo>
                        <a:pt x="12231" y="21382"/>
                        <a:pt x="11938" y="21600"/>
                        <a:pt x="11601" y="21600"/>
                      </a:cubicBezTo>
                      <a:lnTo>
                        <a:pt x="9994" y="21600"/>
                      </a:lnTo>
                      <a:cubicBezTo>
                        <a:pt x="9656" y="21600"/>
                        <a:pt x="9364" y="21382"/>
                        <a:pt x="9276" y="21071"/>
                      </a:cubicBezTo>
                      <a:lnTo>
                        <a:pt x="9119" y="20498"/>
                      </a:lnTo>
                      <a:cubicBezTo>
                        <a:pt x="8614" y="20422"/>
                        <a:pt x="8230" y="20009"/>
                        <a:pt x="8230" y="19502"/>
                      </a:cubicBezTo>
                      <a:lnTo>
                        <a:pt x="8230" y="18871"/>
                      </a:lnTo>
                      <a:cubicBezTo>
                        <a:pt x="8230" y="18534"/>
                        <a:pt x="8512" y="18263"/>
                        <a:pt x="8864" y="18263"/>
                      </a:cubicBezTo>
                      <a:lnTo>
                        <a:pt x="12731" y="18263"/>
                      </a:lnTo>
                      <a:cubicBezTo>
                        <a:pt x="13083" y="18267"/>
                        <a:pt x="13366" y="18538"/>
                        <a:pt x="13366" y="18875"/>
                      </a:cubicBezTo>
                      <a:cubicBezTo>
                        <a:pt x="13366" y="18875"/>
                        <a:pt x="13366" y="18875"/>
                        <a:pt x="13366" y="18875"/>
                      </a:cubicBezTo>
                      <a:close/>
                      <a:moveTo>
                        <a:pt x="13366" y="18875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9F9B0FF9-9549-49CE-9E75-719123C8A12C}"/>
                  </a:ext>
                </a:extLst>
              </p:cNvPr>
              <p:cNvGrpSpPr/>
              <p:nvPr/>
            </p:nvGrpSpPr>
            <p:grpSpPr>
              <a:xfrm>
                <a:off x="5285513" y="4228205"/>
                <a:ext cx="1697372" cy="749683"/>
                <a:chOff x="1762823" y="7722383"/>
                <a:chExt cx="1697372" cy="749683"/>
              </a:xfrm>
            </p:grpSpPr>
            <p:sp>
              <p:nvSpPr>
                <p:cNvPr id="59" name="Rectangle 17">
                  <a:extLst>
                    <a:ext uri="{FF2B5EF4-FFF2-40B4-BE49-F238E27FC236}">
                      <a16:creationId xmlns:a16="http://schemas.microsoft.com/office/drawing/2014/main" id="{9B41AF18-496C-424F-8256-E9E0F6971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2823" y="8050272"/>
                  <a:ext cx="1697372" cy="4217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  <a:sym typeface="Montserrat-Regular" charset="0"/>
                    </a:rPr>
                    <a:t>This letterhead design is meant to project an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DF8F87B-C79B-4DEF-9EF6-0D0A0C0A78CA}"/>
                    </a:ext>
                  </a:extLst>
                </p:cNvPr>
                <p:cNvSpPr txBox="1"/>
                <p:nvPr/>
              </p:nvSpPr>
              <p:spPr>
                <a:xfrm>
                  <a:off x="1990987" y="7722383"/>
                  <a:ext cx="1241045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bg1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TLTLE TEXT</a:t>
                  </a:r>
                </a:p>
              </p:txBody>
            </p:sp>
          </p:grp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4DAB76F-8D6B-4B89-B29B-7AC1B341CFF5}"/>
              </a:ext>
            </a:extLst>
          </p:cNvPr>
          <p:cNvGrpSpPr/>
          <p:nvPr/>
        </p:nvGrpSpPr>
        <p:grpSpPr>
          <a:xfrm>
            <a:off x="9280127" y="3213245"/>
            <a:ext cx="1697372" cy="1862611"/>
            <a:chOff x="9333135" y="3115277"/>
            <a:chExt cx="1697372" cy="1862611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5B67D4AA-DE0F-4511-9695-902D12149ADA}"/>
                </a:ext>
              </a:extLst>
            </p:cNvPr>
            <p:cNvGrpSpPr/>
            <p:nvPr/>
          </p:nvGrpSpPr>
          <p:grpSpPr>
            <a:xfrm>
              <a:off x="9815730" y="3115277"/>
              <a:ext cx="732183" cy="732183"/>
              <a:chOff x="9701430" y="3479006"/>
              <a:chExt cx="732183" cy="732183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C8C3FBDA-CB9A-4CA4-B14D-54C54EFDA6BA}"/>
                  </a:ext>
                </a:extLst>
              </p:cNvPr>
              <p:cNvSpPr/>
              <p:nvPr/>
            </p:nvSpPr>
            <p:spPr>
              <a:xfrm>
                <a:off x="9701430" y="3479006"/>
                <a:ext cx="732183" cy="7321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AutoShape 23">
                <a:extLst>
                  <a:ext uri="{FF2B5EF4-FFF2-40B4-BE49-F238E27FC236}">
                    <a16:creationId xmlns:a16="http://schemas.microsoft.com/office/drawing/2014/main" id="{C587E99E-62E4-4EB9-A219-78C0F2E0E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1442" y="3617384"/>
                <a:ext cx="392158" cy="45542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371" y="3866"/>
                    </a:moveTo>
                    <a:lnTo>
                      <a:pt x="19371" y="4855"/>
                    </a:lnTo>
                    <a:cubicBezTo>
                      <a:pt x="19371" y="5883"/>
                      <a:pt x="18402" y="6722"/>
                      <a:pt x="17208" y="6722"/>
                    </a:cubicBezTo>
                    <a:lnTo>
                      <a:pt x="17208" y="3866"/>
                    </a:lnTo>
                    <a:cubicBezTo>
                      <a:pt x="17208" y="3866"/>
                      <a:pt x="19371" y="3866"/>
                      <a:pt x="19371" y="3866"/>
                    </a:cubicBezTo>
                    <a:close/>
                    <a:moveTo>
                      <a:pt x="13708" y="5371"/>
                    </a:moveTo>
                    <a:lnTo>
                      <a:pt x="12391" y="6329"/>
                    </a:lnTo>
                    <a:lnTo>
                      <a:pt x="12801" y="7772"/>
                    </a:lnTo>
                    <a:cubicBezTo>
                      <a:pt x="12878" y="8041"/>
                      <a:pt x="12535" y="8258"/>
                      <a:pt x="12258" y="8112"/>
                    </a:cubicBezTo>
                    <a:lnTo>
                      <a:pt x="10797" y="7327"/>
                    </a:lnTo>
                    <a:lnTo>
                      <a:pt x="9332" y="8108"/>
                    </a:lnTo>
                    <a:cubicBezTo>
                      <a:pt x="9055" y="8254"/>
                      <a:pt x="8711" y="8041"/>
                      <a:pt x="8788" y="7768"/>
                    </a:cubicBezTo>
                    <a:lnTo>
                      <a:pt x="9199" y="6325"/>
                    </a:lnTo>
                    <a:lnTo>
                      <a:pt x="7887" y="5371"/>
                    </a:lnTo>
                    <a:cubicBezTo>
                      <a:pt x="7640" y="5191"/>
                      <a:pt x="7769" y="4842"/>
                      <a:pt x="8092" y="4824"/>
                    </a:cubicBezTo>
                    <a:lnTo>
                      <a:pt x="9809" y="4718"/>
                    </a:lnTo>
                    <a:lnTo>
                      <a:pt x="10464" y="3341"/>
                    </a:lnTo>
                    <a:cubicBezTo>
                      <a:pt x="10587" y="3081"/>
                      <a:pt x="11013" y="3081"/>
                      <a:pt x="11136" y="3341"/>
                    </a:cubicBezTo>
                    <a:lnTo>
                      <a:pt x="11786" y="4714"/>
                    </a:lnTo>
                    <a:lnTo>
                      <a:pt x="13503" y="4820"/>
                    </a:lnTo>
                    <a:cubicBezTo>
                      <a:pt x="13826" y="4842"/>
                      <a:pt x="13954" y="5191"/>
                      <a:pt x="13708" y="5371"/>
                    </a:cubicBezTo>
                    <a:cubicBezTo>
                      <a:pt x="13708" y="5371"/>
                      <a:pt x="13708" y="5371"/>
                      <a:pt x="13708" y="5371"/>
                    </a:cubicBezTo>
                    <a:close/>
                    <a:moveTo>
                      <a:pt x="4386" y="6722"/>
                    </a:moveTo>
                    <a:cubicBezTo>
                      <a:pt x="3193" y="6722"/>
                      <a:pt x="2219" y="5883"/>
                      <a:pt x="2219" y="4855"/>
                    </a:cubicBezTo>
                    <a:lnTo>
                      <a:pt x="2219" y="3866"/>
                    </a:lnTo>
                    <a:lnTo>
                      <a:pt x="4386" y="3866"/>
                    </a:lnTo>
                    <a:cubicBezTo>
                      <a:pt x="4386" y="3866"/>
                      <a:pt x="4386" y="6722"/>
                      <a:pt x="4386" y="6722"/>
                    </a:cubicBezTo>
                    <a:close/>
                    <a:moveTo>
                      <a:pt x="17208" y="0"/>
                    </a:moveTo>
                    <a:lnTo>
                      <a:pt x="4386" y="0"/>
                    </a:lnTo>
                    <a:lnTo>
                      <a:pt x="4386" y="1955"/>
                    </a:lnTo>
                    <a:lnTo>
                      <a:pt x="0" y="1955"/>
                    </a:lnTo>
                    <a:lnTo>
                      <a:pt x="0" y="4855"/>
                    </a:lnTo>
                    <a:cubicBezTo>
                      <a:pt x="0" y="6938"/>
                      <a:pt x="1968" y="8633"/>
                      <a:pt x="4386" y="8633"/>
                    </a:cubicBezTo>
                    <a:lnTo>
                      <a:pt x="4463" y="8633"/>
                    </a:lnTo>
                    <a:cubicBezTo>
                      <a:pt x="4868" y="10897"/>
                      <a:pt x="6872" y="12702"/>
                      <a:pt x="9444" y="13179"/>
                    </a:cubicBezTo>
                    <a:lnTo>
                      <a:pt x="9444" y="16308"/>
                    </a:lnTo>
                    <a:lnTo>
                      <a:pt x="7871" y="16308"/>
                    </a:lnTo>
                    <a:cubicBezTo>
                      <a:pt x="7384" y="16308"/>
                      <a:pt x="6995" y="16648"/>
                      <a:pt x="6995" y="17062"/>
                    </a:cubicBezTo>
                    <a:lnTo>
                      <a:pt x="6995" y="18056"/>
                    </a:lnTo>
                    <a:lnTo>
                      <a:pt x="5652" y="18056"/>
                    </a:lnTo>
                    <a:lnTo>
                      <a:pt x="5652" y="21600"/>
                    </a:lnTo>
                    <a:lnTo>
                      <a:pt x="15948" y="21600"/>
                    </a:lnTo>
                    <a:lnTo>
                      <a:pt x="15948" y="18056"/>
                    </a:lnTo>
                    <a:lnTo>
                      <a:pt x="14605" y="18056"/>
                    </a:lnTo>
                    <a:lnTo>
                      <a:pt x="14605" y="17062"/>
                    </a:lnTo>
                    <a:cubicBezTo>
                      <a:pt x="14605" y="16643"/>
                      <a:pt x="14210" y="16308"/>
                      <a:pt x="13729" y="16308"/>
                    </a:cubicBezTo>
                    <a:lnTo>
                      <a:pt x="12155" y="16308"/>
                    </a:lnTo>
                    <a:lnTo>
                      <a:pt x="12155" y="13179"/>
                    </a:lnTo>
                    <a:cubicBezTo>
                      <a:pt x="14733" y="12702"/>
                      <a:pt x="16731" y="10893"/>
                      <a:pt x="17137" y="8633"/>
                    </a:cubicBezTo>
                    <a:lnTo>
                      <a:pt x="17214" y="8633"/>
                    </a:lnTo>
                    <a:cubicBezTo>
                      <a:pt x="19632" y="8633"/>
                      <a:pt x="21600" y="6938"/>
                      <a:pt x="21600" y="4855"/>
                    </a:cubicBezTo>
                    <a:lnTo>
                      <a:pt x="21600" y="1955"/>
                    </a:lnTo>
                    <a:lnTo>
                      <a:pt x="17214" y="1955"/>
                    </a:lnTo>
                    <a:lnTo>
                      <a:pt x="17214" y="0"/>
                    </a:lnTo>
                    <a:cubicBezTo>
                      <a:pt x="17214" y="0"/>
                      <a:pt x="17208" y="0"/>
                      <a:pt x="17208" y="0"/>
                    </a:cubicBezTo>
                    <a:close/>
                    <a:moveTo>
                      <a:pt x="17208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17BF048C-31D4-4C0F-88FA-7FAA80DD221E}"/>
                </a:ext>
              </a:extLst>
            </p:cNvPr>
            <p:cNvGrpSpPr/>
            <p:nvPr/>
          </p:nvGrpSpPr>
          <p:grpSpPr>
            <a:xfrm>
              <a:off x="9333135" y="4228205"/>
              <a:ext cx="1697372" cy="749683"/>
              <a:chOff x="1762823" y="7722383"/>
              <a:chExt cx="1697372" cy="749683"/>
            </a:xfrm>
          </p:grpSpPr>
          <p:sp>
            <p:nvSpPr>
              <p:cNvPr id="70" name="Rectangle 17">
                <a:extLst>
                  <a:ext uri="{FF2B5EF4-FFF2-40B4-BE49-F238E27FC236}">
                    <a16:creationId xmlns:a16="http://schemas.microsoft.com/office/drawing/2014/main" id="{508583C4-186E-4FC8-BC98-3CB306040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823" y="8050272"/>
                <a:ext cx="1697372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D168C197-B96E-4ACE-95A6-598ADCEC7F5B}"/>
                  </a:ext>
                </a:extLst>
              </p:cNvPr>
              <p:cNvSpPr txBox="1"/>
              <p:nvPr/>
            </p:nvSpPr>
            <p:spPr>
              <a:xfrm>
                <a:off x="1990987" y="7722383"/>
                <a:ext cx="1241045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b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TLTLE TEXT</a:t>
                </a:r>
              </a:p>
            </p:txBody>
          </p:sp>
        </p:grp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DBB47E5F-C013-40A9-AF59-AFDF82C513F0}"/>
              </a:ext>
            </a:extLst>
          </p:cNvPr>
          <p:cNvSpPr txBox="1"/>
          <p:nvPr/>
        </p:nvSpPr>
        <p:spPr>
          <a:xfrm>
            <a:off x="3717888" y="3203058"/>
            <a:ext cx="780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2016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45AA607-E6AC-444A-A5AB-E010E71161E2}"/>
              </a:ext>
            </a:extLst>
          </p:cNvPr>
          <p:cNvSpPr txBox="1"/>
          <p:nvPr/>
        </p:nvSpPr>
        <p:spPr>
          <a:xfrm>
            <a:off x="7679763" y="3151568"/>
            <a:ext cx="780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2017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E031BED-E137-4F1F-A930-5B03D2E6CC2C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9" name="Title 38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Our Timeline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ABE9AAB-F766-467A-8DDB-4391923EA33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facer </a:t>
            </a:r>
            <a:r>
              <a:rPr lang="en-US" dirty="0" err="1">
                <a:solidFill>
                  <a:schemeClr val="bg1"/>
                </a:solidFill>
              </a:rPr>
              <a:t>modo</a:t>
            </a:r>
            <a:r>
              <a:rPr lang="en-US" dirty="0">
                <a:solidFill>
                  <a:schemeClr val="bg1"/>
                </a:solidFill>
              </a:rPr>
              <a:t> data 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facer </a:t>
            </a:r>
            <a:r>
              <a:rPr lang="en-US" dirty="0" err="1">
                <a:solidFill>
                  <a:schemeClr val="bg1"/>
                </a:solidFill>
              </a:rPr>
              <a:t>modo</a:t>
            </a:r>
            <a:r>
              <a:rPr lang="en-US" dirty="0">
                <a:solidFill>
                  <a:schemeClr val="bg1"/>
                </a:solidFill>
              </a:rPr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2001923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9" name="Title 38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/>
              <a:t>Our Infographic</a:t>
            </a:r>
          </a:p>
        </p:txBody>
      </p:sp>
      <p:sp>
        <p:nvSpPr>
          <p:cNvPr id="50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6F485DF-EE20-4CA2-BA33-84E07A64E351}"/>
              </a:ext>
            </a:extLst>
          </p:cNvPr>
          <p:cNvGrpSpPr/>
          <p:nvPr/>
        </p:nvGrpSpPr>
        <p:grpSpPr>
          <a:xfrm>
            <a:off x="737507" y="2197592"/>
            <a:ext cx="10716986" cy="3896858"/>
            <a:chOff x="838200" y="2226621"/>
            <a:chExt cx="10716986" cy="389685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EC7E516-282A-4D71-8211-E16BD06E5FB9}"/>
                </a:ext>
              </a:extLst>
            </p:cNvPr>
            <p:cNvGrpSpPr/>
            <p:nvPr/>
          </p:nvGrpSpPr>
          <p:grpSpPr>
            <a:xfrm>
              <a:off x="838200" y="2226621"/>
              <a:ext cx="3658593" cy="3699826"/>
              <a:chOff x="2557149" y="1820221"/>
              <a:chExt cx="3658593" cy="3699826"/>
            </a:xfrm>
          </p:grpSpPr>
          <p:graphicFrame>
            <p:nvGraphicFramePr>
              <p:cNvPr id="53" name="Chart 52">
                <a:extLst>
                  <a:ext uri="{FF2B5EF4-FFF2-40B4-BE49-F238E27FC236}">
                    <a16:creationId xmlns:a16="http://schemas.microsoft.com/office/drawing/2014/main" id="{AF1761F8-B00C-4571-843D-06A34E90F69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85608337"/>
                  </p:ext>
                </p:extLst>
              </p:nvPr>
            </p:nvGraphicFramePr>
            <p:xfrm>
              <a:off x="2557149" y="1820221"/>
              <a:ext cx="3658593" cy="231444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531240A8-E89A-49A2-8569-515B2AB62ADB}"/>
                  </a:ext>
                </a:extLst>
              </p:cNvPr>
              <p:cNvCxnSpPr/>
              <p:nvPr/>
            </p:nvCxnSpPr>
            <p:spPr>
              <a:xfrm>
                <a:off x="2670629" y="4447317"/>
                <a:ext cx="33673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Rectangle 17">
                <a:extLst>
                  <a:ext uri="{FF2B5EF4-FFF2-40B4-BE49-F238E27FC236}">
                    <a16:creationId xmlns:a16="http://schemas.microsoft.com/office/drawing/2014/main" id="{BEA20CA9-4346-4496-B276-064FF0AF5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629" y="4817080"/>
                <a:ext cx="3367314" cy="7029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>
                        <a:lumMod val="6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reliability. By using simple alignments have to connect.</a:t>
                </a:r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BDFB99F-D687-46CB-BBB2-507C0CE7F224}"/>
                </a:ext>
              </a:extLst>
            </p:cNvPr>
            <p:cNvSpPr/>
            <p:nvPr/>
          </p:nvSpPr>
          <p:spPr>
            <a:xfrm>
              <a:off x="4757057" y="2294206"/>
              <a:ext cx="3196771" cy="2092049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F2B37CB-4232-4260-942A-6A49AF1AB4E2}"/>
                </a:ext>
              </a:extLst>
            </p:cNvPr>
            <p:cNvSpPr/>
            <p:nvPr/>
          </p:nvSpPr>
          <p:spPr>
            <a:xfrm>
              <a:off x="8358415" y="2294206"/>
              <a:ext cx="3196771" cy="2092049"/>
            </a:xfrm>
            <a:prstGeom prst="rect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3D9FFDB-23D8-42AC-83D2-C2A43E6FD6D4}"/>
                </a:ext>
              </a:extLst>
            </p:cNvPr>
            <p:cNvGrpSpPr/>
            <p:nvPr/>
          </p:nvGrpSpPr>
          <p:grpSpPr>
            <a:xfrm>
              <a:off x="4840967" y="2596486"/>
              <a:ext cx="3028950" cy="1487488"/>
              <a:chOff x="-4945063" y="1270000"/>
              <a:chExt cx="3028950" cy="1487488"/>
            </a:xfrm>
            <a:solidFill>
              <a:schemeClr val="accent1"/>
            </a:solidFill>
          </p:grpSpPr>
          <p:sp>
            <p:nvSpPr>
              <p:cNvPr id="779" name="Freeform 182">
                <a:extLst>
                  <a:ext uri="{FF2B5EF4-FFF2-40B4-BE49-F238E27FC236}">
                    <a16:creationId xmlns:a16="http://schemas.microsoft.com/office/drawing/2014/main" id="{F895C879-621E-4B7F-8883-CDD63EF8A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2650" y="2374900"/>
                <a:ext cx="104775" cy="107950"/>
              </a:xfrm>
              <a:custGeom>
                <a:avLst/>
                <a:gdLst>
                  <a:gd name="T0" fmla="*/ 11 w 29"/>
                  <a:gd name="T1" fmla="*/ 29 h 30"/>
                  <a:gd name="T2" fmla="*/ 12 w 29"/>
                  <a:gd name="T3" fmla="*/ 28 h 30"/>
                  <a:gd name="T4" fmla="*/ 13 w 29"/>
                  <a:gd name="T5" fmla="*/ 29 h 30"/>
                  <a:gd name="T6" fmla="*/ 16 w 29"/>
                  <a:gd name="T7" fmla="*/ 29 h 30"/>
                  <a:gd name="T8" fmla="*/ 18 w 29"/>
                  <a:gd name="T9" fmla="*/ 28 h 30"/>
                  <a:gd name="T10" fmla="*/ 18 w 29"/>
                  <a:gd name="T11" fmla="*/ 13 h 30"/>
                  <a:gd name="T12" fmla="*/ 20 w 29"/>
                  <a:gd name="T13" fmla="*/ 12 h 30"/>
                  <a:gd name="T14" fmla="*/ 20 w 29"/>
                  <a:gd name="T15" fmla="*/ 4 h 30"/>
                  <a:gd name="T16" fmla="*/ 22 w 29"/>
                  <a:gd name="T17" fmla="*/ 3 h 30"/>
                  <a:gd name="T18" fmla="*/ 25 w 29"/>
                  <a:gd name="T19" fmla="*/ 3 h 30"/>
                  <a:gd name="T20" fmla="*/ 26 w 29"/>
                  <a:gd name="T21" fmla="*/ 4 h 30"/>
                  <a:gd name="T22" fmla="*/ 28 w 29"/>
                  <a:gd name="T23" fmla="*/ 3 h 30"/>
                  <a:gd name="T24" fmla="*/ 29 w 29"/>
                  <a:gd name="T25" fmla="*/ 2 h 30"/>
                  <a:gd name="T26" fmla="*/ 29 w 29"/>
                  <a:gd name="T27" fmla="*/ 2 h 30"/>
                  <a:gd name="T28" fmla="*/ 24 w 29"/>
                  <a:gd name="T29" fmla="*/ 2 h 30"/>
                  <a:gd name="T30" fmla="*/ 21 w 29"/>
                  <a:gd name="T31" fmla="*/ 2 h 30"/>
                  <a:gd name="T32" fmla="*/ 15 w 29"/>
                  <a:gd name="T33" fmla="*/ 2 h 30"/>
                  <a:gd name="T34" fmla="*/ 15 w 29"/>
                  <a:gd name="T35" fmla="*/ 1 h 30"/>
                  <a:gd name="T36" fmla="*/ 7 w 29"/>
                  <a:gd name="T37" fmla="*/ 1 h 30"/>
                  <a:gd name="T38" fmla="*/ 4 w 29"/>
                  <a:gd name="T39" fmla="*/ 1 h 30"/>
                  <a:gd name="T40" fmla="*/ 2 w 29"/>
                  <a:gd name="T41" fmla="*/ 1 h 30"/>
                  <a:gd name="T42" fmla="*/ 1 w 29"/>
                  <a:gd name="T43" fmla="*/ 0 h 30"/>
                  <a:gd name="T44" fmla="*/ 0 w 29"/>
                  <a:gd name="T45" fmla="*/ 1 h 30"/>
                  <a:gd name="T46" fmla="*/ 0 w 29"/>
                  <a:gd name="T47" fmla="*/ 1 h 30"/>
                  <a:gd name="T48" fmla="*/ 1 w 29"/>
                  <a:gd name="T49" fmla="*/ 4 h 30"/>
                  <a:gd name="T50" fmla="*/ 3 w 29"/>
                  <a:gd name="T51" fmla="*/ 9 h 30"/>
                  <a:gd name="T52" fmla="*/ 6 w 29"/>
                  <a:gd name="T53" fmla="*/ 14 h 30"/>
                  <a:gd name="T54" fmla="*/ 6 w 29"/>
                  <a:gd name="T55" fmla="*/ 18 h 30"/>
                  <a:gd name="T56" fmla="*/ 7 w 29"/>
                  <a:gd name="T57" fmla="*/ 21 h 30"/>
                  <a:gd name="T58" fmla="*/ 8 w 29"/>
                  <a:gd name="T59" fmla="*/ 27 h 30"/>
                  <a:gd name="T60" fmla="*/ 10 w 29"/>
                  <a:gd name="T61" fmla="*/ 29 h 30"/>
                  <a:gd name="T62" fmla="*/ 11 w 29"/>
                  <a:gd name="T6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30">
                    <a:moveTo>
                      <a:pt x="11" y="29"/>
                    </a:moveTo>
                    <a:cubicBezTo>
                      <a:pt x="11" y="28"/>
                      <a:pt x="11" y="27"/>
                      <a:pt x="12" y="28"/>
                    </a:cubicBezTo>
                    <a:cubicBezTo>
                      <a:pt x="12" y="29"/>
                      <a:pt x="12" y="29"/>
                      <a:pt x="13" y="29"/>
                    </a:cubicBezTo>
                    <a:cubicBezTo>
                      <a:pt x="14" y="29"/>
                      <a:pt x="16" y="30"/>
                      <a:pt x="16" y="29"/>
                    </a:cubicBezTo>
                    <a:cubicBezTo>
                      <a:pt x="16" y="29"/>
                      <a:pt x="18" y="29"/>
                      <a:pt x="18" y="28"/>
                    </a:cubicBezTo>
                    <a:cubicBezTo>
                      <a:pt x="18" y="27"/>
                      <a:pt x="18" y="13"/>
                      <a:pt x="18" y="13"/>
                    </a:cubicBezTo>
                    <a:cubicBezTo>
                      <a:pt x="18" y="12"/>
                      <a:pt x="20" y="13"/>
                      <a:pt x="20" y="12"/>
                    </a:cubicBezTo>
                    <a:cubicBezTo>
                      <a:pt x="20" y="11"/>
                      <a:pt x="20" y="4"/>
                      <a:pt x="20" y="4"/>
                    </a:cubicBezTo>
                    <a:cubicBezTo>
                      <a:pt x="20" y="4"/>
                      <a:pt x="22" y="4"/>
                      <a:pt x="22" y="3"/>
                    </a:cubicBezTo>
                    <a:cubicBezTo>
                      <a:pt x="23" y="3"/>
                      <a:pt x="24" y="2"/>
                      <a:pt x="25" y="3"/>
                    </a:cubicBezTo>
                    <a:cubicBezTo>
                      <a:pt x="25" y="3"/>
                      <a:pt x="26" y="4"/>
                      <a:pt x="26" y="4"/>
                    </a:cubicBezTo>
                    <a:cubicBezTo>
                      <a:pt x="26" y="3"/>
                      <a:pt x="27" y="3"/>
                      <a:pt x="28" y="3"/>
                    </a:cubicBezTo>
                    <a:cubicBezTo>
                      <a:pt x="28" y="3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5" y="2"/>
                      <a:pt x="24" y="2"/>
                    </a:cubicBezTo>
                    <a:cubicBezTo>
                      <a:pt x="23" y="2"/>
                      <a:pt x="21" y="3"/>
                      <a:pt x="21" y="2"/>
                    </a:cubicBezTo>
                    <a:cubicBezTo>
                      <a:pt x="20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2" y="5"/>
                      <a:pt x="3" y="7"/>
                      <a:pt x="3" y="9"/>
                    </a:cubicBezTo>
                    <a:cubicBezTo>
                      <a:pt x="4" y="11"/>
                      <a:pt x="5" y="12"/>
                      <a:pt x="6" y="14"/>
                    </a:cubicBezTo>
                    <a:cubicBezTo>
                      <a:pt x="6" y="15"/>
                      <a:pt x="5" y="17"/>
                      <a:pt x="6" y="18"/>
                    </a:cubicBezTo>
                    <a:cubicBezTo>
                      <a:pt x="6" y="18"/>
                      <a:pt x="6" y="20"/>
                      <a:pt x="7" y="21"/>
                    </a:cubicBezTo>
                    <a:cubicBezTo>
                      <a:pt x="7" y="23"/>
                      <a:pt x="7" y="26"/>
                      <a:pt x="8" y="27"/>
                    </a:cubicBezTo>
                    <a:cubicBezTo>
                      <a:pt x="9" y="27"/>
                      <a:pt x="9" y="28"/>
                      <a:pt x="10" y="29"/>
                    </a:cubicBezTo>
                    <a:cubicBezTo>
                      <a:pt x="10" y="29"/>
                      <a:pt x="11" y="29"/>
                      <a:pt x="11" y="2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0" name="Freeform 183">
                <a:extLst>
                  <a:ext uri="{FF2B5EF4-FFF2-40B4-BE49-F238E27FC236}">
                    <a16:creationId xmlns:a16="http://schemas.microsoft.com/office/drawing/2014/main" id="{77575FB9-33EB-4ED6-B93C-A5A652D72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17875" y="2365375"/>
                <a:ext cx="68262" cy="57150"/>
              </a:xfrm>
              <a:custGeom>
                <a:avLst/>
                <a:gdLst>
                  <a:gd name="T0" fmla="*/ 13 w 19"/>
                  <a:gd name="T1" fmla="*/ 1 h 16"/>
                  <a:gd name="T2" fmla="*/ 12 w 19"/>
                  <a:gd name="T3" fmla="*/ 0 h 16"/>
                  <a:gd name="T4" fmla="*/ 10 w 19"/>
                  <a:gd name="T5" fmla="*/ 0 h 16"/>
                  <a:gd name="T6" fmla="*/ 9 w 19"/>
                  <a:gd name="T7" fmla="*/ 1 h 16"/>
                  <a:gd name="T8" fmla="*/ 7 w 19"/>
                  <a:gd name="T9" fmla="*/ 3 h 16"/>
                  <a:gd name="T10" fmla="*/ 4 w 19"/>
                  <a:gd name="T11" fmla="*/ 6 h 16"/>
                  <a:gd name="T12" fmla="*/ 1 w 19"/>
                  <a:gd name="T13" fmla="*/ 5 h 16"/>
                  <a:gd name="T14" fmla="*/ 0 w 19"/>
                  <a:gd name="T15" fmla="*/ 5 h 16"/>
                  <a:gd name="T16" fmla="*/ 2 w 19"/>
                  <a:gd name="T17" fmla="*/ 7 h 16"/>
                  <a:gd name="T18" fmla="*/ 3 w 19"/>
                  <a:gd name="T19" fmla="*/ 9 h 16"/>
                  <a:gd name="T20" fmla="*/ 5 w 19"/>
                  <a:gd name="T21" fmla="*/ 11 h 16"/>
                  <a:gd name="T22" fmla="*/ 6 w 19"/>
                  <a:gd name="T23" fmla="*/ 13 h 16"/>
                  <a:gd name="T24" fmla="*/ 8 w 19"/>
                  <a:gd name="T25" fmla="*/ 14 h 16"/>
                  <a:gd name="T26" fmla="*/ 9 w 19"/>
                  <a:gd name="T27" fmla="*/ 15 h 16"/>
                  <a:gd name="T28" fmla="*/ 12 w 19"/>
                  <a:gd name="T29" fmla="*/ 16 h 16"/>
                  <a:gd name="T30" fmla="*/ 14 w 19"/>
                  <a:gd name="T31" fmla="*/ 16 h 16"/>
                  <a:gd name="T32" fmla="*/ 17 w 19"/>
                  <a:gd name="T33" fmla="*/ 14 h 16"/>
                  <a:gd name="T34" fmla="*/ 17 w 19"/>
                  <a:gd name="T35" fmla="*/ 12 h 16"/>
                  <a:gd name="T36" fmla="*/ 18 w 19"/>
                  <a:gd name="T37" fmla="*/ 10 h 16"/>
                  <a:gd name="T38" fmla="*/ 18 w 19"/>
                  <a:gd name="T39" fmla="*/ 8 h 16"/>
                  <a:gd name="T40" fmla="*/ 18 w 19"/>
                  <a:gd name="T41" fmla="*/ 6 h 16"/>
                  <a:gd name="T42" fmla="*/ 18 w 19"/>
                  <a:gd name="T43" fmla="*/ 2 h 16"/>
                  <a:gd name="T44" fmla="*/ 16 w 19"/>
                  <a:gd name="T45" fmla="*/ 2 h 16"/>
                  <a:gd name="T46" fmla="*/ 13 w 19"/>
                  <a:gd name="T4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6">
                    <a:moveTo>
                      <a:pt x="13" y="1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2"/>
                      <a:pt x="8" y="3"/>
                      <a:pt x="7" y="3"/>
                    </a:cubicBezTo>
                    <a:cubicBezTo>
                      <a:pt x="6" y="3"/>
                      <a:pt x="5" y="5"/>
                      <a:pt x="4" y="6"/>
                    </a:cubicBezTo>
                    <a:cubicBezTo>
                      <a:pt x="4" y="6"/>
                      <a:pt x="2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7"/>
                      <a:pt x="2" y="9"/>
                      <a:pt x="3" y="9"/>
                    </a:cubicBezTo>
                    <a:cubicBezTo>
                      <a:pt x="4" y="10"/>
                      <a:pt x="5" y="11"/>
                      <a:pt x="5" y="11"/>
                    </a:cubicBezTo>
                    <a:cubicBezTo>
                      <a:pt x="5" y="11"/>
                      <a:pt x="6" y="12"/>
                      <a:pt x="6" y="13"/>
                    </a:cubicBezTo>
                    <a:cubicBezTo>
                      <a:pt x="6" y="13"/>
                      <a:pt x="7" y="14"/>
                      <a:pt x="8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9" y="16"/>
                      <a:pt x="11" y="15"/>
                      <a:pt x="12" y="16"/>
                    </a:cubicBezTo>
                    <a:cubicBezTo>
                      <a:pt x="12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3"/>
                      <a:pt x="17" y="12"/>
                      <a:pt x="17" y="12"/>
                    </a:cubicBezTo>
                    <a:cubicBezTo>
                      <a:pt x="18" y="11"/>
                      <a:pt x="19" y="10"/>
                      <a:pt x="18" y="10"/>
                    </a:cubicBezTo>
                    <a:cubicBezTo>
                      <a:pt x="18" y="10"/>
                      <a:pt x="18" y="9"/>
                      <a:pt x="18" y="8"/>
                    </a:cubicBezTo>
                    <a:cubicBezTo>
                      <a:pt x="17" y="7"/>
                      <a:pt x="18" y="7"/>
                      <a:pt x="18" y="6"/>
                    </a:cubicBezTo>
                    <a:cubicBezTo>
                      <a:pt x="18" y="5"/>
                      <a:pt x="18" y="3"/>
                      <a:pt x="18" y="2"/>
                    </a:cubicBezTo>
                    <a:cubicBezTo>
                      <a:pt x="18" y="2"/>
                      <a:pt x="16" y="2"/>
                      <a:pt x="16" y="2"/>
                    </a:cubicBezTo>
                    <a:cubicBezTo>
                      <a:pt x="15" y="1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1" name="Freeform 184">
                <a:extLst>
                  <a:ext uri="{FF2B5EF4-FFF2-40B4-BE49-F238E27FC236}">
                    <a16:creationId xmlns:a16="http://schemas.microsoft.com/office/drawing/2014/main" id="{D2C5967A-C731-4A85-AE2F-D8A411E33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7563" y="2382838"/>
                <a:ext cx="71437" cy="82550"/>
              </a:xfrm>
              <a:custGeom>
                <a:avLst/>
                <a:gdLst>
                  <a:gd name="T0" fmla="*/ 19 w 20"/>
                  <a:gd name="T1" fmla="*/ 9 h 23"/>
                  <a:gd name="T2" fmla="*/ 17 w 20"/>
                  <a:gd name="T3" fmla="*/ 8 h 23"/>
                  <a:gd name="T4" fmla="*/ 16 w 20"/>
                  <a:gd name="T5" fmla="*/ 6 h 23"/>
                  <a:gd name="T6" fmla="*/ 14 w 20"/>
                  <a:gd name="T7" fmla="*/ 4 h 23"/>
                  <a:gd name="T8" fmla="*/ 13 w 20"/>
                  <a:gd name="T9" fmla="*/ 2 h 23"/>
                  <a:gd name="T10" fmla="*/ 11 w 20"/>
                  <a:gd name="T11" fmla="*/ 0 h 23"/>
                  <a:gd name="T12" fmla="*/ 10 w 20"/>
                  <a:gd name="T13" fmla="*/ 1 h 23"/>
                  <a:gd name="T14" fmla="*/ 8 w 20"/>
                  <a:gd name="T15" fmla="*/ 2 h 23"/>
                  <a:gd name="T16" fmla="*/ 7 w 20"/>
                  <a:gd name="T17" fmla="*/ 1 h 23"/>
                  <a:gd name="T18" fmla="*/ 4 w 20"/>
                  <a:gd name="T19" fmla="*/ 1 h 23"/>
                  <a:gd name="T20" fmla="*/ 2 w 20"/>
                  <a:gd name="T21" fmla="*/ 2 h 23"/>
                  <a:gd name="T22" fmla="*/ 2 w 20"/>
                  <a:gd name="T23" fmla="*/ 10 h 23"/>
                  <a:gd name="T24" fmla="*/ 0 w 20"/>
                  <a:gd name="T25" fmla="*/ 11 h 23"/>
                  <a:gd name="T26" fmla="*/ 0 w 20"/>
                  <a:gd name="T27" fmla="*/ 17 h 23"/>
                  <a:gd name="T28" fmla="*/ 1 w 20"/>
                  <a:gd name="T29" fmla="*/ 18 h 23"/>
                  <a:gd name="T30" fmla="*/ 1 w 20"/>
                  <a:gd name="T31" fmla="*/ 21 h 23"/>
                  <a:gd name="T32" fmla="*/ 1 w 20"/>
                  <a:gd name="T33" fmla="*/ 21 h 23"/>
                  <a:gd name="T34" fmla="*/ 1 w 20"/>
                  <a:gd name="T35" fmla="*/ 22 h 23"/>
                  <a:gd name="T36" fmla="*/ 4 w 20"/>
                  <a:gd name="T37" fmla="*/ 22 h 23"/>
                  <a:gd name="T38" fmla="*/ 6 w 20"/>
                  <a:gd name="T39" fmla="*/ 20 h 23"/>
                  <a:gd name="T40" fmla="*/ 7 w 20"/>
                  <a:gd name="T41" fmla="*/ 19 h 23"/>
                  <a:gd name="T42" fmla="*/ 10 w 20"/>
                  <a:gd name="T43" fmla="*/ 19 h 23"/>
                  <a:gd name="T44" fmla="*/ 12 w 20"/>
                  <a:gd name="T45" fmla="*/ 18 h 23"/>
                  <a:gd name="T46" fmla="*/ 13 w 20"/>
                  <a:gd name="T47" fmla="*/ 17 h 23"/>
                  <a:gd name="T48" fmla="*/ 15 w 20"/>
                  <a:gd name="T49" fmla="*/ 15 h 23"/>
                  <a:gd name="T50" fmla="*/ 16 w 20"/>
                  <a:gd name="T51" fmla="*/ 14 h 23"/>
                  <a:gd name="T52" fmla="*/ 18 w 20"/>
                  <a:gd name="T53" fmla="*/ 12 h 23"/>
                  <a:gd name="T54" fmla="*/ 20 w 20"/>
                  <a:gd name="T55" fmla="*/ 11 h 23"/>
                  <a:gd name="T56" fmla="*/ 20 w 20"/>
                  <a:gd name="T57" fmla="*/ 10 h 23"/>
                  <a:gd name="T58" fmla="*/ 20 w 20"/>
                  <a:gd name="T59" fmla="*/ 10 h 23"/>
                  <a:gd name="T60" fmla="*/ 19 w 20"/>
                  <a:gd name="T61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" h="23">
                    <a:moveTo>
                      <a:pt x="19" y="9"/>
                    </a:moveTo>
                    <a:cubicBezTo>
                      <a:pt x="18" y="9"/>
                      <a:pt x="17" y="8"/>
                      <a:pt x="17" y="8"/>
                    </a:cubicBezTo>
                    <a:cubicBezTo>
                      <a:pt x="17" y="7"/>
                      <a:pt x="16" y="6"/>
                      <a:pt x="16" y="6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4"/>
                      <a:pt x="13" y="2"/>
                      <a:pt x="13" y="2"/>
                    </a:cubicBezTo>
                    <a:cubicBezTo>
                      <a:pt x="12" y="2"/>
                      <a:pt x="12" y="1"/>
                      <a:pt x="11" y="0"/>
                    </a:cubicBezTo>
                    <a:cubicBezTo>
                      <a:pt x="11" y="0"/>
                      <a:pt x="10" y="1"/>
                      <a:pt x="10" y="1"/>
                    </a:cubicBezTo>
                    <a:cubicBezTo>
                      <a:pt x="9" y="1"/>
                      <a:pt x="8" y="1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2"/>
                      <a:pt x="2" y="2"/>
                      <a:pt x="2" y="2"/>
                    </a:cubicBezTo>
                    <a:cubicBezTo>
                      <a:pt x="2" y="2"/>
                      <a:pt x="2" y="9"/>
                      <a:pt x="2" y="10"/>
                    </a:cubicBezTo>
                    <a:cubicBezTo>
                      <a:pt x="2" y="11"/>
                      <a:pt x="0" y="10"/>
                      <a:pt x="0" y="11"/>
                    </a:cubicBezTo>
                    <a:cubicBezTo>
                      <a:pt x="0" y="11"/>
                      <a:pt x="0" y="14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9"/>
                      <a:pt x="2" y="20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4" y="22"/>
                      <a:pt x="6" y="20"/>
                      <a:pt x="6" y="20"/>
                    </a:cubicBezTo>
                    <a:cubicBezTo>
                      <a:pt x="6" y="19"/>
                      <a:pt x="6" y="18"/>
                      <a:pt x="7" y="19"/>
                    </a:cubicBezTo>
                    <a:cubicBezTo>
                      <a:pt x="9" y="19"/>
                      <a:pt x="9" y="19"/>
                      <a:pt x="10" y="19"/>
                    </a:cubicBezTo>
                    <a:cubicBezTo>
                      <a:pt x="12" y="19"/>
                      <a:pt x="12" y="19"/>
                      <a:pt x="12" y="18"/>
                    </a:cubicBezTo>
                    <a:cubicBezTo>
                      <a:pt x="13" y="17"/>
                      <a:pt x="12" y="17"/>
                      <a:pt x="13" y="17"/>
                    </a:cubicBezTo>
                    <a:cubicBezTo>
                      <a:pt x="14" y="17"/>
                      <a:pt x="15" y="16"/>
                      <a:pt x="15" y="15"/>
                    </a:cubicBezTo>
                    <a:cubicBezTo>
                      <a:pt x="15" y="15"/>
                      <a:pt x="16" y="14"/>
                      <a:pt x="16" y="14"/>
                    </a:cubicBezTo>
                    <a:cubicBezTo>
                      <a:pt x="17" y="14"/>
                      <a:pt x="18" y="13"/>
                      <a:pt x="18" y="12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9"/>
                      <a:pt x="19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2" name="Freeform 185">
                <a:extLst>
                  <a:ext uri="{FF2B5EF4-FFF2-40B4-BE49-F238E27FC236}">
                    <a16:creationId xmlns:a16="http://schemas.microsoft.com/office/drawing/2014/main" id="{46BA24DB-6E0D-4A11-BC12-DCC91C219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1838" y="2454275"/>
                <a:ext cx="11112" cy="1111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3 w 3"/>
                  <a:gd name="T9" fmla="*/ 2 h 3"/>
                  <a:gd name="T10" fmla="*/ 3 w 3"/>
                  <a:gd name="T11" fmla="*/ 0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3" name="Freeform 186">
                <a:extLst>
                  <a:ext uri="{FF2B5EF4-FFF2-40B4-BE49-F238E27FC236}">
                    <a16:creationId xmlns:a16="http://schemas.microsoft.com/office/drawing/2014/main" id="{E10BA44D-C8E2-4BCD-95C1-DA2EC3C1C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413" y="2476500"/>
                <a:ext cx="17462" cy="22225"/>
              </a:xfrm>
              <a:custGeom>
                <a:avLst/>
                <a:gdLst>
                  <a:gd name="T0" fmla="*/ 3 w 5"/>
                  <a:gd name="T1" fmla="*/ 1 h 6"/>
                  <a:gd name="T2" fmla="*/ 1 w 5"/>
                  <a:gd name="T3" fmla="*/ 2 h 6"/>
                  <a:gd name="T4" fmla="*/ 0 w 5"/>
                  <a:gd name="T5" fmla="*/ 4 h 6"/>
                  <a:gd name="T6" fmla="*/ 1 w 5"/>
                  <a:gd name="T7" fmla="*/ 6 h 6"/>
                  <a:gd name="T8" fmla="*/ 2 w 5"/>
                  <a:gd name="T9" fmla="*/ 6 h 6"/>
                  <a:gd name="T10" fmla="*/ 3 w 5"/>
                  <a:gd name="T11" fmla="*/ 5 h 6"/>
                  <a:gd name="T12" fmla="*/ 4 w 5"/>
                  <a:gd name="T13" fmla="*/ 4 h 6"/>
                  <a:gd name="T14" fmla="*/ 5 w 5"/>
                  <a:gd name="T15" fmla="*/ 3 h 6"/>
                  <a:gd name="T16" fmla="*/ 3 w 5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cubicBezTo>
                      <a:pt x="3" y="0"/>
                      <a:pt x="1" y="1"/>
                      <a:pt x="1" y="2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4"/>
                      <a:pt x="4" y="5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4" name="Freeform 187">
                <a:extLst>
                  <a:ext uri="{FF2B5EF4-FFF2-40B4-BE49-F238E27FC236}">
                    <a16:creationId xmlns:a16="http://schemas.microsoft.com/office/drawing/2014/main" id="{963836EC-F392-4720-B67E-1D11C13903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387725" y="2419350"/>
                <a:ext cx="134937" cy="119063"/>
              </a:xfrm>
              <a:custGeom>
                <a:avLst/>
                <a:gdLst>
                  <a:gd name="T0" fmla="*/ 35 w 37"/>
                  <a:gd name="T1" fmla="*/ 13 h 33"/>
                  <a:gd name="T2" fmla="*/ 35 w 37"/>
                  <a:gd name="T3" fmla="*/ 12 h 33"/>
                  <a:gd name="T4" fmla="*/ 35 w 37"/>
                  <a:gd name="T5" fmla="*/ 13 h 33"/>
                  <a:gd name="T6" fmla="*/ 33 w 37"/>
                  <a:gd name="T7" fmla="*/ 13 h 33"/>
                  <a:gd name="T8" fmla="*/ 32 w 37"/>
                  <a:gd name="T9" fmla="*/ 11 h 33"/>
                  <a:gd name="T10" fmla="*/ 34 w 37"/>
                  <a:gd name="T11" fmla="*/ 10 h 33"/>
                  <a:gd name="T12" fmla="*/ 35 w 37"/>
                  <a:gd name="T13" fmla="*/ 10 h 33"/>
                  <a:gd name="T14" fmla="*/ 35 w 37"/>
                  <a:gd name="T15" fmla="*/ 10 h 33"/>
                  <a:gd name="T16" fmla="*/ 35 w 37"/>
                  <a:gd name="T17" fmla="*/ 6 h 33"/>
                  <a:gd name="T18" fmla="*/ 33 w 37"/>
                  <a:gd name="T19" fmla="*/ 1 h 33"/>
                  <a:gd name="T20" fmla="*/ 31 w 37"/>
                  <a:gd name="T21" fmla="*/ 1 h 33"/>
                  <a:gd name="T22" fmla="*/ 28 w 37"/>
                  <a:gd name="T23" fmla="*/ 0 h 33"/>
                  <a:gd name="T24" fmla="*/ 28 w 37"/>
                  <a:gd name="T25" fmla="*/ 1 h 33"/>
                  <a:gd name="T26" fmla="*/ 26 w 37"/>
                  <a:gd name="T27" fmla="*/ 2 h 33"/>
                  <a:gd name="T28" fmla="*/ 24 w 37"/>
                  <a:gd name="T29" fmla="*/ 4 h 33"/>
                  <a:gd name="T30" fmla="*/ 23 w 37"/>
                  <a:gd name="T31" fmla="*/ 5 h 33"/>
                  <a:gd name="T32" fmla="*/ 21 w 37"/>
                  <a:gd name="T33" fmla="*/ 7 h 33"/>
                  <a:gd name="T34" fmla="*/ 20 w 37"/>
                  <a:gd name="T35" fmla="*/ 8 h 33"/>
                  <a:gd name="T36" fmla="*/ 18 w 37"/>
                  <a:gd name="T37" fmla="*/ 9 h 33"/>
                  <a:gd name="T38" fmla="*/ 15 w 37"/>
                  <a:gd name="T39" fmla="*/ 9 h 33"/>
                  <a:gd name="T40" fmla="*/ 14 w 37"/>
                  <a:gd name="T41" fmla="*/ 10 h 33"/>
                  <a:gd name="T42" fmla="*/ 12 w 37"/>
                  <a:gd name="T43" fmla="*/ 12 h 33"/>
                  <a:gd name="T44" fmla="*/ 9 w 37"/>
                  <a:gd name="T45" fmla="*/ 12 h 33"/>
                  <a:gd name="T46" fmla="*/ 9 w 37"/>
                  <a:gd name="T47" fmla="*/ 11 h 33"/>
                  <a:gd name="T48" fmla="*/ 9 w 37"/>
                  <a:gd name="T49" fmla="*/ 11 h 33"/>
                  <a:gd name="T50" fmla="*/ 9 w 37"/>
                  <a:gd name="T51" fmla="*/ 8 h 33"/>
                  <a:gd name="T52" fmla="*/ 8 w 37"/>
                  <a:gd name="T53" fmla="*/ 7 h 33"/>
                  <a:gd name="T54" fmla="*/ 8 w 37"/>
                  <a:gd name="T55" fmla="*/ 16 h 33"/>
                  <a:gd name="T56" fmla="*/ 6 w 37"/>
                  <a:gd name="T57" fmla="*/ 17 h 33"/>
                  <a:gd name="T58" fmla="*/ 3 w 37"/>
                  <a:gd name="T59" fmla="*/ 17 h 33"/>
                  <a:gd name="T60" fmla="*/ 2 w 37"/>
                  <a:gd name="T61" fmla="*/ 16 h 33"/>
                  <a:gd name="T62" fmla="*/ 1 w 37"/>
                  <a:gd name="T63" fmla="*/ 17 h 33"/>
                  <a:gd name="T64" fmla="*/ 0 w 37"/>
                  <a:gd name="T65" fmla="*/ 17 h 33"/>
                  <a:gd name="T66" fmla="*/ 1 w 37"/>
                  <a:gd name="T67" fmla="*/ 20 h 33"/>
                  <a:gd name="T68" fmla="*/ 4 w 37"/>
                  <a:gd name="T69" fmla="*/ 25 h 33"/>
                  <a:gd name="T70" fmla="*/ 4 w 37"/>
                  <a:gd name="T71" fmla="*/ 27 h 33"/>
                  <a:gd name="T72" fmla="*/ 4 w 37"/>
                  <a:gd name="T73" fmla="*/ 29 h 33"/>
                  <a:gd name="T74" fmla="*/ 4 w 37"/>
                  <a:gd name="T75" fmla="*/ 31 h 33"/>
                  <a:gd name="T76" fmla="*/ 5 w 37"/>
                  <a:gd name="T77" fmla="*/ 32 h 33"/>
                  <a:gd name="T78" fmla="*/ 7 w 37"/>
                  <a:gd name="T79" fmla="*/ 33 h 33"/>
                  <a:gd name="T80" fmla="*/ 8 w 37"/>
                  <a:gd name="T81" fmla="*/ 33 h 33"/>
                  <a:gd name="T82" fmla="*/ 11 w 37"/>
                  <a:gd name="T83" fmla="*/ 32 h 33"/>
                  <a:gd name="T84" fmla="*/ 13 w 37"/>
                  <a:gd name="T85" fmla="*/ 31 h 33"/>
                  <a:gd name="T86" fmla="*/ 17 w 37"/>
                  <a:gd name="T87" fmla="*/ 31 h 33"/>
                  <a:gd name="T88" fmla="*/ 19 w 37"/>
                  <a:gd name="T89" fmla="*/ 31 h 33"/>
                  <a:gd name="T90" fmla="*/ 20 w 37"/>
                  <a:gd name="T91" fmla="*/ 30 h 33"/>
                  <a:gd name="T92" fmla="*/ 22 w 37"/>
                  <a:gd name="T93" fmla="*/ 30 h 33"/>
                  <a:gd name="T94" fmla="*/ 27 w 37"/>
                  <a:gd name="T95" fmla="*/ 27 h 33"/>
                  <a:gd name="T96" fmla="*/ 32 w 37"/>
                  <a:gd name="T97" fmla="*/ 20 h 33"/>
                  <a:gd name="T98" fmla="*/ 36 w 37"/>
                  <a:gd name="T99" fmla="*/ 16 h 33"/>
                  <a:gd name="T100" fmla="*/ 37 w 37"/>
                  <a:gd name="T101" fmla="*/ 12 h 33"/>
                  <a:gd name="T102" fmla="*/ 35 w 37"/>
                  <a:gd name="T103" fmla="*/ 13 h 33"/>
                  <a:gd name="T104" fmla="*/ 28 w 37"/>
                  <a:gd name="T105" fmla="*/ 20 h 33"/>
                  <a:gd name="T106" fmla="*/ 27 w 37"/>
                  <a:gd name="T107" fmla="*/ 21 h 33"/>
                  <a:gd name="T108" fmla="*/ 26 w 37"/>
                  <a:gd name="T109" fmla="*/ 22 h 33"/>
                  <a:gd name="T110" fmla="*/ 25 w 37"/>
                  <a:gd name="T111" fmla="*/ 22 h 33"/>
                  <a:gd name="T112" fmla="*/ 24 w 37"/>
                  <a:gd name="T113" fmla="*/ 20 h 33"/>
                  <a:gd name="T114" fmla="*/ 25 w 37"/>
                  <a:gd name="T115" fmla="*/ 18 h 33"/>
                  <a:gd name="T116" fmla="*/ 27 w 37"/>
                  <a:gd name="T117" fmla="*/ 17 h 33"/>
                  <a:gd name="T118" fmla="*/ 29 w 37"/>
                  <a:gd name="T119" fmla="*/ 19 h 33"/>
                  <a:gd name="T120" fmla="*/ 28 w 37"/>
                  <a:gd name="T12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" h="33">
                    <a:moveTo>
                      <a:pt x="35" y="13"/>
                    </a:move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3"/>
                      <a:pt x="35" y="13"/>
                    </a:cubicBezTo>
                    <a:cubicBezTo>
                      <a:pt x="35" y="13"/>
                      <a:pt x="34" y="13"/>
                      <a:pt x="33" y="13"/>
                    </a:cubicBezTo>
                    <a:cubicBezTo>
                      <a:pt x="33" y="13"/>
                      <a:pt x="32" y="12"/>
                      <a:pt x="32" y="11"/>
                    </a:cubicBezTo>
                    <a:cubicBezTo>
                      <a:pt x="32" y="11"/>
                      <a:pt x="33" y="10"/>
                      <a:pt x="34" y="10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6"/>
                      <a:pt x="35" y="6"/>
                    </a:cubicBezTo>
                    <a:cubicBezTo>
                      <a:pt x="34" y="5"/>
                      <a:pt x="33" y="2"/>
                      <a:pt x="33" y="1"/>
                    </a:cubicBezTo>
                    <a:cubicBezTo>
                      <a:pt x="33" y="1"/>
                      <a:pt x="31" y="1"/>
                      <a:pt x="31" y="1"/>
                    </a:cubicBezTo>
                    <a:cubicBezTo>
                      <a:pt x="30" y="0"/>
                      <a:pt x="28" y="1"/>
                      <a:pt x="28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3"/>
                      <a:pt x="25" y="4"/>
                      <a:pt x="24" y="4"/>
                    </a:cubicBezTo>
                    <a:cubicBezTo>
                      <a:pt x="24" y="4"/>
                      <a:pt x="23" y="5"/>
                      <a:pt x="23" y="5"/>
                    </a:cubicBezTo>
                    <a:cubicBezTo>
                      <a:pt x="23" y="6"/>
                      <a:pt x="22" y="7"/>
                      <a:pt x="21" y="7"/>
                    </a:cubicBezTo>
                    <a:cubicBezTo>
                      <a:pt x="20" y="7"/>
                      <a:pt x="21" y="7"/>
                      <a:pt x="20" y="8"/>
                    </a:cubicBezTo>
                    <a:cubicBezTo>
                      <a:pt x="20" y="9"/>
                      <a:pt x="20" y="9"/>
                      <a:pt x="18" y="9"/>
                    </a:cubicBezTo>
                    <a:cubicBezTo>
                      <a:pt x="17" y="9"/>
                      <a:pt x="17" y="9"/>
                      <a:pt x="15" y="9"/>
                    </a:cubicBezTo>
                    <a:cubicBezTo>
                      <a:pt x="14" y="8"/>
                      <a:pt x="14" y="9"/>
                      <a:pt x="14" y="10"/>
                    </a:cubicBezTo>
                    <a:cubicBezTo>
                      <a:pt x="14" y="10"/>
                      <a:pt x="12" y="12"/>
                      <a:pt x="12" y="12"/>
                    </a:cubicBezTo>
                    <a:cubicBezTo>
                      <a:pt x="11" y="13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0"/>
                      <a:pt x="9" y="9"/>
                      <a:pt x="9" y="8"/>
                    </a:cubicBezTo>
                    <a:cubicBezTo>
                      <a:pt x="9" y="8"/>
                      <a:pt x="8" y="8"/>
                      <a:pt x="8" y="7"/>
                    </a:cubicBezTo>
                    <a:cubicBezTo>
                      <a:pt x="8" y="11"/>
                      <a:pt x="8" y="15"/>
                      <a:pt x="8" y="16"/>
                    </a:cubicBezTo>
                    <a:cubicBezTo>
                      <a:pt x="8" y="17"/>
                      <a:pt x="6" y="17"/>
                      <a:pt x="6" y="17"/>
                    </a:cubicBezTo>
                    <a:cubicBezTo>
                      <a:pt x="6" y="18"/>
                      <a:pt x="4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1" y="15"/>
                      <a:pt x="1" y="16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20"/>
                    </a:cubicBezTo>
                    <a:cubicBezTo>
                      <a:pt x="2" y="22"/>
                      <a:pt x="3" y="24"/>
                      <a:pt x="4" y="25"/>
                    </a:cubicBezTo>
                    <a:cubicBezTo>
                      <a:pt x="4" y="26"/>
                      <a:pt x="4" y="27"/>
                      <a:pt x="4" y="27"/>
                    </a:cubicBezTo>
                    <a:cubicBezTo>
                      <a:pt x="3" y="27"/>
                      <a:pt x="3" y="28"/>
                      <a:pt x="4" y="29"/>
                    </a:cubicBezTo>
                    <a:cubicBezTo>
                      <a:pt x="4" y="30"/>
                      <a:pt x="4" y="31"/>
                      <a:pt x="4" y="31"/>
                    </a:cubicBezTo>
                    <a:cubicBezTo>
                      <a:pt x="5" y="31"/>
                      <a:pt x="5" y="32"/>
                      <a:pt x="5" y="32"/>
                    </a:cubicBezTo>
                    <a:cubicBezTo>
                      <a:pt x="6" y="32"/>
                      <a:pt x="6" y="32"/>
                      <a:pt x="7" y="33"/>
                    </a:cubicBezTo>
                    <a:cubicBezTo>
                      <a:pt x="7" y="33"/>
                      <a:pt x="8" y="33"/>
                      <a:pt x="8" y="33"/>
                    </a:cubicBezTo>
                    <a:cubicBezTo>
                      <a:pt x="8" y="32"/>
                      <a:pt x="10" y="32"/>
                      <a:pt x="11" y="32"/>
                    </a:cubicBezTo>
                    <a:cubicBezTo>
                      <a:pt x="12" y="32"/>
                      <a:pt x="12" y="31"/>
                      <a:pt x="13" y="31"/>
                    </a:cubicBezTo>
                    <a:cubicBezTo>
                      <a:pt x="14" y="31"/>
                      <a:pt x="16" y="31"/>
                      <a:pt x="17" y="31"/>
                    </a:cubicBezTo>
                    <a:cubicBezTo>
                      <a:pt x="18" y="31"/>
                      <a:pt x="18" y="31"/>
                      <a:pt x="19" y="31"/>
                    </a:cubicBezTo>
                    <a:cubicBezTo>
                      <a:pt x="19" y="30"/>
                      <a:pt x="20" y="31"/>
                      <a:pt x="20" y="30"/>
                    </a:cubicBezTo>
                    <a:cubicBezTo>
                      <a:pt x="20" y="30"/>
                      <a:pt x="21" y="30"/>
                      <a:pt x="22" y="30"/>
                    </a:cubicBezTo>
                    <a:cubicBezTo>
                      <a:pt x="23" y="30"/>
                      <a:pt x="25" y="28"/>
                      <a:pt x="27" y="27"/>
                    </a:cubicBezTo>
                    <a:cubicBezTo>
                      <a:pt x="29" y="25"/>
                      <a:pt x="32" y="22"/>
                      <a:pt x="32" y="20"/>
                    </a:cubicBezTo>
                    <a:cubicBezTo>
                      <a:pt x="33" y="18"/>
                      <a:pt x="35" y="17"/>
                      <a:pt x="36" y="16"/>
                    </a:cubicBezTo>
                    <a:cubicBezTo>
                      <a:pt x="36" y="16"/>
                      <a:pt x="37" y="14"/>
                      <a:pt x="37" y="12"/>
                    </a:cubicBezTo>
                    <a:cubicBezTo>
                      <a:pt x="36" y="12"/>
                      <a:pt x="35" y="13"/>
                      <a:pt x="35" y="13"/>
                    </a:cubicBezTo>
                    <a:close/>
                    <a:moveTo>
                      <a:pt x="28" y="20"/>
                    </a:moveTo>
                    <a:cubicBezTo>
                      <a:pt x="28" y="21"/>
                      <a:pt x="27" y="20"/>
                      <a:pt x="27" y="21"/>
                    </a:cubicBezTo>
                    <a:cubicBezTo>
                      <a:pt x="26" y="21"/>
                      <a:pt x="26" y="22"/>
                      <a:pt x="26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5" y="18"/>
                      <a:pt x="25" y="18"/>
                    </a:cubicBezTo>
                    <a:cubicBezTo>
                      <a:pt x="25" y="17"/>
                      <a:pt x="27" y="16"/>
                      <a:pt x="27" y="17"/>
                    </a:cubicBezTo>
                    <a:cubicBezTo>
                      <a:pt x="28" y="17"/>
                      <a:pt x="29" y="18"/>
                      <a:pt x="29" y="19"/>
                    </a:cubicBezTo>
                    <a:cubicBezTo>
                      <a:pt x="29" y="19"/>
                      <a:pt x="28" y="20"/>
                      <a:pt x="28" y="2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5" name="Freeform 188">
                <a:extLst>
                  <a:ext uri="{FF2B5EF4-FFF2-40B4-BE49-F238E27FC236}">
                    <a16:creationId xmlns:a16="http://schemas.microsoft.com/office/drawing/2014/main" id="{4B734787-12FF-428A-9A8F-0899F6592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22650" y="2281238"/>
                <a:ext cx="96837" cy="104775"/>
              </a:xfrm>
              <a:custGeom>
                <a:avLst/>
                <a:gdLst>
                  <a:gd name="T0" fmla="*/ 1 w 27"/>
                  <a:gd name="T1" fmla="*/ 26 h 29"/>
                  <a:gd name="T2" fmla="*/ 2 w 27"/>
                  <a:gd name="T3" fmla="*/ 27 h 29"/>
                  <a:gd name="T4" fmla="*/ 4 w 27"/>
                  <a:gd name="T5" fmla="*/ 27 h 29"/>
                  <a:gd name="T6" fmla="*/ 7 w 27"/>
                  <a:gd name="T7" fmla="*/ 27 h 29"/>
                  <a:gd name="T8" fmla="*/ 15 w 27"/>
                  <a:gd name="T9" fmla="*/ 27 h 29"/>
                  <a:gd name="T10" fmla="*/ 15 w 27"/>
                  <a:gd name="T11" fmla="*/ 28 h 29"/>
                  <a:gd name="T12" fmla="*/ 21 w 27"/>
                  <a:gd name="T13" fmla="*/ 28 h 29"/>
                  <a:gd name="T14" fmla="*/ 24 w 27"/>
                  <a:gd name="T15" fmla="*/ 28 h 29"/>
                  <a:gd name="T16" fmla="*/ 25 w 27"/>
                  <a:gd name="T17" fmla="*/ 28 h 29"/>
                  <a:gd name="T18" fmla="*/ 22 w 27"/>
                  <a:gd name="T19" fmla="*/ 24 h 29"/>
                  <a:gd name="T20" fmla="*/ 22 w 27"/>
                  <a:gd name="T21" fmla="*/ 17 h 29"/>
                  <a:gd name="T22" fmla="*/ 26 w 27"/>
                  <a:gd name="T23" fmla="*/ 17 h 29"/>
                  <a:gd name="T24" fmla="*/ 26 w 27"/>
                  <a:gd name="T25" fmla="*/ 16 h 29"/>
                  <a:gd name="T26" fmla="*/ 27 w 27"/>
                  <a:gd name="T27" fmla="*/ 11 h 29"/>
                  <a:gd name="T28" fmla="*/ 26 w 27"/>
                  <a:gd name="T29" fmla="*/ 11 h 29"/>
                  <a:gd name="T30" fmla="*/ 24 w 27"/>
                  <a:gd name="T31" fmla="*/ 12 h 29"/>
                  <a:gd name="T32" fmla="*/ 23 w 27"/>
                  <a:gd name="T33" fmla="*/ 12 h 29"/>
                  <a:gd name="T34" fmla="*/ 23 w 27"/>
                  <a:gd name="T35" fmla="*/ 10 h 29"/>
                  <a:gd name="T36" fmla="*/ 22 w 27"/>
                  <a:gd name="T37" fmla="*/ 9 h 29"/>
                  <a:gd name="T38" fmla="*/ 22 w 27"/>
                  <a:gd name="T39" fmla="*/ 5 h 29"/>
                  <a:gd name="T40" fmla="*/ 22 w 27"/>
                  <a:gd name="T41" fmla="*/ 3 h 29"/>
                  <a:gd name="T42" fmla="*/ 20 w 27"/>
                  <a:gd name="T43" fmla="*/ 3 h 29"/>
                  <a:gd name="T44" fmla="*/ 19 w 27"/>
                  <a:gd name="T45" fmla="*/ 3 h 29"/>
                  <a:gd name="T46" fmla="*/ 17 w 27"/>
                  <a:gd name="T47" fmla="*/ 3 h 29"/>
                  <a:gd name="T48" fmla="*/ 16 w 27"/>
                  <a:gd name="T49" fmla="*/ 5 h 29"/>
                  <a:gd name="T50" fmla="*/ 14 w 27"/>
                  <a:gd name="T51" fmla="*/ 5 h 29"/>
                  <a:gd name="T52" fmla="*/ 12 w 27"/>
                  <a:gd name="T53" fmla="*/ 4 h 29"/>
                  <a:gd name="T54" fmla="*/ 11 w 27"/>
                  <a:gd name="T55" fmla="*/ 2 h 29"/>
                  <a:gd name="T56" fmla="*/ 10 w 27"/>
                  <a:gd name="T57" fmla="*/ 0 h 29"/>
                  <a:gd name="T58" fmla="*/ 3 w 27"/>
                  <a:gd name="T59" fmla="*/ 0 h 29"/>
                  <a:gd name="T60" fmla="*/ 1 w 27"/>
                  <a:gd name="T61" fmla="*/ 1 h 29"/>
                  <a:gd name="T62" fmla="*/ 3 w 27"/>
                  <a:gd name="T63" fmla="*/ 5 h 29"/>
                  <a:gd name="T64" fmla="*/ 3 w 27"/>
                  <a:gd name="T65" fmla="*/ 8 h 29"/>
                  <a:gd name="T66" fmla="*/ 5 w 27"/>
                  <a:gd name="T67" fmla="*/ 13 h 29"/>
                  <a:gd name="T68" fmla="*/ 3 w 27"/>
                  <a:gd name="T69" fmla="*/ 16 h 29"/>
                  <a:gd name="T70" fmla="*/ 1 w 27"/>
                  <a:gd name="T71" fmla="*/ 21 h 29"/>
                  <a:gd name="T72" fmla="*/ 0 w 27"/>
                  <a:gd name="T73" fmla="*/ 24 h 29"/>
                  <a:gd name="T74" fmla="*/ 0 w 27"/>
                  <a:gd name="T75" fmla="*/ 27 h 29"/>
                  <a:gd name="T76" fmla="*/ 0 w 27"/>
                  <a:gd name="T77" fmla="*/ 27 h 29"/>
                  <a:gd name="T78" fmla="*/ 0 w 27"/>
                  <a:gd name="T79" fmla="*/ 27 h 29"/>
                  <a:gd name="T80" fmla="*/ 1 w 27"/>
                  <a:gd name="T81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7" h="29">
                    <a:moveTo>
                      <a:pt x="1" y="26"/>
                    </a:moveTo>
                    <a:cubicBezTo>
                      <a:pt x="2" y="26"/>
                      <a:pt x="1" y="27"/>
                      <a:pt x="2" y="27"/>
                    </a:cubicBezTo>
                    <a:cubicBezTo>
                      <a:pt x="3" y="26"/>
                      <a:pt x="4" y="26"/>
                      <a:pt x="4" y="27"/>
                    </a:cubicBezTo>
                    <a:cubicBezTo>
                      <a:pt x="5" y="27"/>
                      <a:pt x="6" y="27"/>
                      <a:pt x="7" y="27"/>
                    </a:cubicBezTo>
                    <a:cubicBezTo>
                      <a:pt x="7" y="27"/>
                      <a:pt x="15" y="27"/>
                      <a:pt x="15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20" y="28"/>
                      <a:pt x="21" y="28"/>
                    </a:cubicBezTo>
                    <a:cubicBezTo>
                      <a:pt x="21" y="29"/>
                      <a:pt x="23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6" y="11"/>
                    </a:cubicBezTo>
                    <a:cubicBezTo>
                      <a:pt x="26" y="12"/>
                      <a:pt x="25" y="12"/>
                      <a:pt x="24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10"/>
                      <a:pt x="22" y="9"/>
                      <a:pt x="22" y="9"/>
                    </a:cubicBezTo>
                    <a:cubicBezTo>
                      <a:pt x="21" y="8"/>
                      <a:pt x="22" y="6"/>
                      <a:pt x="22" y="5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3"/>
                      <a:pt x="21" y="3"/>
                      <a:pt x="20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2"/>
                      <a:pt x="17" y="3"/>
                    </a:cubicBezTo>
                    <a:cubicBezTo>
                      <a:pt x="17" y="3"/>
                      <a:pt x="17" y="5"/>
                      <a:pt x="16" y="5"/>
                    </a:cubicBezTo>
                    <a:cubicBezTo>
                      <a:pt x="16" y="5"/>
                      <a:pt x="15" y="5"/>
                      <a:pt x="14" y="5"/>
                    </a:cubicBezTo>
                    <a:cubicBezTo>
                      <a:pt x="13" y="5"/>
                      <a:pt x="12" y="5"/>
                      <a:pt x="12" y="4"/>
                    </a:cubicBezTo>
                    <a:cubicBezTo>
                      <a:pt x="11" y="2"/>
                      <a:pt x="10" y="3"/>
                      <a:pt x="11" y="2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10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2" y="2"/>
                      <a:pt x="3" y="5"/>
                      <a:pt x="3" y="5"/>
                    </a:cubicBezTo>
                    <a:cubicBezTo>
                      <a:pt x="4" y="6"/>
                      <a:pt x="3" y="7"/>
                      <a:pt x="3" y="8"/>
                    </a:cubicBezTo>
                    <a:cubicBezTo>
                      <a:pt x="3" y="9"/>
                      <a:pt x="4" y="11"/>
                      <a:pt x="5" y="13"/>
                    </a:cubicBezTo>
                    <a:cubicBezTo>
                      <a:pt x="5" y="14"/>
                      <a:pt x="4" y="15"/>
                      <a:pt x="3" y="16"/>
                    </a:cubicBezTo>
                    <a:cubicBezTo>
                      <a:pt x="2" y="17"/>
                      <a:pt x="1" y="19"/>
                      <a:pt x="1" y="21"/>
                    </a:cubicBezTo>
                    <a:cubicBezTo>
                      <a:pt x="1" y="22"/>
                      <a:pt x="0" y="23"/>
                      <a:pt x="0" y="24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6" name="Freeform 189">
                <a:extLst>
                  <a:ext uri="{FF2B5EF4-FFF2-40B4-BE49-F238E27FC236}">
                    <a16:creationId xmlns:a16="http://schemas.microsoft.com/office/drawing/2014/main" id="{EBBD0CB2-25FC-4ECA-881E-521213928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3275" y="2300288"/>
                <a:ext cx="96837" cy="85725"/>
              </a:xfrm>
              <a:custGeom>
                <a:avLst/>
                <a:gdLst>
                  <a:gd name="T0" fmla="*/ 21 w 27"/>
                  <a:gd name="T1" fmla="*/ 1 h 24"/>
                  <a:gd name="T2" fmla="*/ 19 w 27"/>
                  <a:gd name="T3" fmla="*/ 0 h 24"/>
                  <a:gd name="T4" fmla="*/ 16 w 27"/>
                  <a:gd name="T5" fmla="*/ 1 h 24"/>
                  <a:gd name="T6" fmla="*/ 16 w 27"/>
                  <a:gd name="T7" fmla="*/ 2 h 24"/>
                  <a:gd name="T8" fmla="*/ 15 w 27"/>
                  <a:gd name="T9" fmla="*/ 3 h 24"/>
                  <a:gd name="T10" fmla="*/ 15 w 27"/>
                  <a:gd name="T11" fmla="*/ 6 h 24"/>
                  <a:gd name="T12" fmla="*/ 15 w 27"/>
                  <a:gd name="T13" fmla="*/ 8 h 24"/>
                  <a:gd name="T14" fmla="*/ 16 w 27"/>
                  <a:gd name="T15" fmla="*/ 10 h 24"/>
                  <a:gd name="T16" fmla="*/ 18 w 27"/>
                  <a:gd name="T17" fmla="*/ 10 h 24"/>
                  <a:gd name="T18" fmla="*/ 18 w 27"/>
                  <a:gd name="T19" fmla="*/ 11 h 24"/>
                  <a:gd name="T20" fmla="*/ 18 w 27"/>
                  <a:gd name="T21" fmla="*/ 12 h 24"/>
                  <a:gd name="T22" fmla="*/ 16 w 27"/>
                  <a:gd name="T23" fmla="*/ 12 h 24"/>
                  <a:gd name="T24" fmla="*/ 15 w 27"/>
                  <a:gd name="T25" fmla="*/ 10 h 24"/>
                  <a:gd name="T26" fmla="*/ 13 w 27"/>
                  <a:gd name="T27" fmla="*/ 10 h 24"/>
                  <a:gd name="T28" fmla="*/ 12 w 27"/>
                  <a:gd name="T29" fmla="*/ 8 h 24"/>
                  <a:gd name="T30" fmla="*/ 11 w 27"/>
                  <a:gd name="T31" fmla="*/ 9 h 24"/>
                  <a:gd name="T32" fmla="*/ 10 w 27"/>
                  <a:gd name="T33" fmla="*/ 9 h 24"/>
                  <a:gd name="T34" fmla="*/ 8 w 27"/>
                  <a:gd name="T35" fmla="*/ 9 h 24"/>
                  <a:gd name="T36" fmla="*/ 8 w 27"/>
                  <a:gd name="T37" fmla="*/ 7 h 24"/>
                  <a:gd name="T38" fmla="*/ 6 w 27"/>
                  <a:gd name="T39" fmla="*/ 8 h 24"/>
                  <a:gd name="T40" fmla="*/ 6 w 27"/>
                  <a:gd name="T41" fmla="*/ 7 h 24"/>
                  <a:gd name="T42" fmla="*/ 5 w 27"/>
                  <a:gd name="T43" fmla="*/ 6 h 24"/>
                  <a:gd name="T44" fmla="*/ 4 w 27"/>
                  <a:gd name="T45" fmla="*/ 11 h 24"/>
                  <a:gd name="T46" fmla="*/ 4 w 27"/>
                  <a:gd name="T47" fmla="*/ 12 h 24"/>
                  <a:gd name="T48" fmla="*/ 0 w 27"/>
                  <a:gd name="T49" fmla="*/ 12 h 24"/>
                  <a:gd name="T50" fmla="*/ 0 w 27"/>
                  <a:gd name="T51" fmla="*/ 19 h 24"/>
                  <a:gd name="T52" fmla="*/ 3 w 27"/>
                  <a:gd name="T53" fmla="*/ 23 h 24"/>
                  <a:gd name="T54" fmla="*/ 7 w 27"/>
                  <a:gd name="T55" fmla="*/ 23 h 24"/>
                  <a:gd name="T56" fmla="*/ 7 w 27"/>
                  <a:gd name="T57" fmla="*/ 23 h 24"/>
                  <a:gd name="T58" fmla="*/ 8 w 27"/>
                  <a:gd name="T59" fmla="*/ 23 h 24"/>
                  <a:gd name="T60" fmla="*/ 11 w 27"/>
                  <a:gd name="T61" fmla="*/ 24 h 24"/>
                  <a:gd name="T62" fmla="*/ 14 w 27"/>
                  <a:gd name="T63" fmla="*/ 21 h 24"/>
                  <a:gd name="T64" fmla="*/ 16 w 27"/>
                  <a:gd name="T65" fmla="*/ 19 h 24"/>
                  <a:gd name="T66" fmla="*/ 17 w 27"/>
                  <a:gd name="T67" fmla="*/ 18 h 24"/>
                  <a:gd name="T68" fmla="*/ 19 w 27"/>
                  <a:gd name="T69" fmla="*/ 18 h 24"/>
                  <a:gd name="T70" fmla="*/ 19 w 27"/>
                  <a:gd name="T71" fmla="*/ 18 h 24"/>
                  <a:gd name="T72" fmla="*/ 19 w 27"/>
                  <a:gd name="T73" fmla="*/ 16 h 24"/>
                  <a:gd name="T74" fmla="*/ 25 w 27"/>
                  <a:gd name="T75" fmla="*/ 14 h 24"/>
                  <a:gd name="T76" fmla="*/ 25 w 27"/>
                  <a:gd name="T77" fmla="*/ 13 h 24"/>
                  <a:gd name="T78" fmla="*/ 25 w 27"/>
                  <a:gd name="T79" fmla="*/ 11 h 24"/>
                  <a:gd name="T80" fmla="*/ 26 w 27"/>
                  <a:gd name="T81" fmla="*/ 10 h 24"/>
                  <a:gd name="T82" fmla="*/ 26 w 27"/>
                  <a:gd name="T83" fmla="*/ 6 h 24"/>
                  <a:gd name="T84" fmla="*/ 27 w 27"/>
                  <a:gd name="T85" fmla="*/ 6 h 24"/>
                  <a:gd name="T86" fmla="*/ 26 w 27"/>
                  <a:gd name="T87" fmla="*/ 3 h 24"/>
                  <a:gd name="T88" fmla="*/ 23 w 27"/>
                  <a:gd name="T89" fmla="*/ 2 h 24"/>
                  <a:gd name="T90" fmla="*/ 21 w 27"/>
                  <a:gd name="T91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24">
                    <a:moveTo>
                      <a:pt x="21" y="1"/>
                    </a:moveTo>
                    <a:cubicBezTo>
                      <a:pt x="20" y="1"/>
                      <a:pt x="20" y="1"/>
                      <a:pt x="19" y="0"/>
                    </a:cubicBezTo>
                    <a:cubicBezTo>
                      <a:pt x="19" y="1"/>
                      <a:pt x="17" y="1"/>
                      <a:pt x="16" y="1"/>
                    </a:cubicBezTo>
                    <a:cubicBezTo>
                      <a:pt x="15" y="1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5" y="5"/>
                      <a:pt x="15" y="6"/>
                    </a:cubicBezTo>
                    <a:cubicBezTo>
                      <a:pt x="15" y="7"/>
                      <a:pt x="14" y="8"/>
                      <a:pt x="15" y="8"/>
                    </a:cubicBezTo>
                    <a:cubicBezTo>
                      <a:pt x="15" y="8"/>
                      <a:pt x="15" y="10"/>
                      <a:pt x="16" y="10"/>
                    </a:cubicBezTo>
                    <a:cubicBezTo>
                      <a:pt x="17" y="10"/>
                      <a:pt x="17" y="10"/>
                      <a:pt x="18" y="10"/>
                    </a:cubicBezTo>
                    <a:cubicBezTo>
                      <a:pt x="18" y="10"/>
                      <a:pt x="18" y="10"/>
                      <a:pt x="18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7" y="13"/>
                      <a:pt x="16" y="12"/>
                    </a:cubicBezTo>
                    <a:cubicBezTo>
                      <a:pt x="15" y="12"/>
                      <a:pt x="15" y="11"/>
                      <a:pt x="15" y="10"/>
                    </a:cubicBezTo>
                    <a:cubicBezTo>
                      <a:pt x="15" y="10"/>
                      <a:pt x="14" y="10"/>
                      <a:pt x="13" y="10"/>
                    </a:cubicBezTo>
                    <a:cubicBezTo>
                      <a:pt x="13" y="10"/>
                      <a:pt x="12" y="9"/>
                      <a:pt x="12" y="8"/>
                    </a:cubicBezTo>
                    <a:cubicBezTo>
                      <a:pt x="12" y="8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9"/>
                      <a:pt x="9" y="8"/>
                      <a:pt x="8" y="9"/>
                    </a:cubicBezTo>
                    <a:cubicBezTo>
                      <a:pt x="8" y="9"/>
                      <a:pt x="7" y="8"/>
                      <a:pt x="8" y="7"/>
                    </a:cubicBezTo>
                    <a:cubicBezTo>
                      <a:pt x="8" y="7"/>
                      <a:pt x="7" y="7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7" y="22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11" y="24"/>
                      <a:pt x="11" y="24"/>
                    </a:cubicBezTo>
                    <a:cubicBezTo>
                      <a:pt x="12" y="23"/>
                      <a:pt x="13" y="21"/>
                      <a:pt x="14" y="21"/>
                    </a:cubicBezTo>
                    <a:cubicBezTo>
                      <a:pt x="15" y="21"/>
                      <a:pt x="16" y="20"/>
                      <a:pt x="16" y="19"/>
                    </a:cubicBezTo>
                    <a:cubicBezTo>
                      <a:pt x="16" y="19"/>
                      <a:pt x="16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25" y="14"/>
                      <a:pt x="25" y="1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1"/>
                      <a:pt x="25" y="11"/>
                    </a:cubicBezTo>
                    <a:cubicBezTo>
                      <a:pt x="25" y="10"/>
                      <a:pt x="27" y="11"/>
                      <a:pt x="26" y="10"/>
                    </a:cubicBezTo>
                    <a:cubicBezTo>
                      <a:pt x="26" y="10"/>
                      <a:pt x="26" y="7"/>
                      <a:pt x="26" y="6"/>
                    </a:cubicBezTo>
                    <a:cubicBezTo>
                      <a:pt x="26" y="6"/>
                      <a:pt x="27" y="6"/>
                      <a:pt x="27" y="6"/>
                    </a:cubicBezTo>
                    <a:cubicBezTo>
                      <a:pt x="27" y="5"/>
                      <a:pt x="26" y="4"/>
                      <a:pt x="26" y="3"/>
                    </a:cubicBezTo>
                    <a:cubicBezTo>
                      <a:pt x="26" y="3"/>
                      <a:pt x="23" y="2"/>
                      <a:pt x="23" y="2"/>
                    </a:cubicBezTo>
                    <a:cubicBezTo>
                      <a:pt x="22" y="2"/>
                      <a:pt x="21" y="1"/>
                      <a:pt x="21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7" name="Freeform 190">
                <a:extLst>
                  <a:ext uri="{FF2B5EF4-FFF2-40B4-BE49-F238E27FC236}">
                    <a16:creationId xmlns:a16="http://schemas.microsoft.com/office/drawing/2014/main" id="{5D03DF6D-0DA3-4E59-86F6-458D526B5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86125" y="2241550"/>
                <a:ext cx="17462" cy="15875"/>
              </a:xfrm>
              <a:custGeom>
                <a:avLst/>
                <a:gdLst>
                  <a:gd name="T0" fmla="*/ 4 w 5"/>
                  <a:gd name="T1" fmla="*/ 0 h 4"/>
                  <a:gd name="T2" fmla="*/ 2 w 5"/>
                  <a:gd name="T3" fmla="*/ 0 h 4"/>
                  <a:gd name="T4" fmla="*/ 1 w 5"/>
                  <a:gd name="T5" fmla="*/ 0 h 4"/>
                  <a:gd name="T6" fmla="*/ 1 w 5"/>
                  <a:gd name="T7" fmla="*/ 0 h 4"/>
                  <a:gd name="T8" fmla="*/ 1 w 5"/>
                  <a:gd name="T9" fmla="*/ 2 h 4"/>
                  <a:gd name="T10" fmla="*/ 0 w 5"/>
                  <a:gd name="T11" fmla="*/ 3 h 4"/>
                  <a:gd name="T12" fmla="*/ 0 w 5"/>
                  <a:gd name="T13" fmla="*/ 3 h 4"/>
                  <a:gd name="T14" fmla="*/ 1 w 5"/>
                  <a:gd name="T15" fmla="*/ 3 h 4"/>
                  <a:gd name="T16" fmla="*/ 2 w 5"/>
                  <a:gd name="T17" fmla="*/ 3 h 4"/>
                  <a:gd name="T18" fmla="*/ 4 w 5"/>
                  <a:gd name="T19" fmla="*/ 2 h 4"/>
                  <a:gd name="T20" fmla="*/ 4 w 5"/>
                  <a:gd name="T21" fmla="*/ 1 h 4"/>
                  <a:gd name="T22" fmla="*/ 4 w 5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4" y="3"/>
                      <a:pt x="4" y="2"/>
                    </a:cubicBezTo>
                    <a:cubicBezTo>
                      <a:pt x="5" y="1"/>
                      <a:pt x="4" y="1"/>
                      <a:pt x="4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8" name="Freeform 191">
                <a:extLst>
                  <a:ext uri="{FF2B5EF4-FFF2-40B4-BE49-F238E27FC236}">
                    <a16:creationId xmlns:a16="http://schemas.microsoft.com/office/drawing/2014/main" id="{C6F936FF-01C7-400C-AB27-087AFB667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84525" y="2127250"/>
                <a:ext cx="85725" cy="119063"/>
              </a:xfrm>
              <a:custGeom>
                <a:avLst/>
                <a:gdLst>
                  <a:gd name="T0" fmla="*/ 6 w 24"/>
                  <a:gd name="T1" fmla="*/ 6 h 33"/>
                  <a:gd name="T2" fmla="*/ 7 w 24"/>
                  <a:gd name="T3" fmla="*/ 8 h 33"/>
                  <a:gd name="T4" fmla="*/ 12 w 24"/>
                  <a:gd name="T5" fmla="*/ 9 h 33"/>
                  <a:gd name="T6" fmla="*/ 15 w 24"/>
                  <a:gd name="T7" fmla="*/ 10 h 33"/>
                  <a:gd name="T8" fmla="*/ 16 w 24"/>
                  <a:gd name="T9" fmla="*/ 11 h 33"/>
                  <a:gd name="T10" fmla="*/ 10 w 24"/>
                  <a:gd name="T11" fmla="*/ 17 h 33"/>
                  <a:gd name="T12" fmla="*/ 7 w 24"/>
                  <a:gd name="T13" fmla="*/ 17 h 33"/>
                  <a:gd name="T14" fmla="*/ 4 w 24"/>
                  <a:gd name="T15" fmla="*/ 19 h 33"/>
                  <a:gd name="T16" fmla="*/ 2 w 24"/>
                  <a:gd name="T17" fmla="*/ 19 h 33"/>
                  <a:gd name="T18" fmla="*/ 1 w 24"/>
                  <a:gd name="T19" fmla="*/ 21 h 33"/>
                  <a:gd name="T20" fmla="*/ 0 w 24"/>
                  <a:gd name="T21" fmla="*/ 23 h 33"/>
                  <a:gd name="T22" fmla="*/ 0 w 24"/>
                  <a:gd name="T23" fmla="*/ 31 h 33"/>
                  <a:gd name="T24" fmla="*/ 1 w 24"/>
                  <a:gd name="T25" fmla="*/ 33 h 33"/>
                  <a:gd name="T26" fmla="*/ 6 w 24"/>
                  <a:gd name="T27" fmla="*/ 27 h 33"/>
                  <a:gd name="T28" fmla="*/ 10 w 24"/>
                  <a:gd name="T29" fmla="*/ 24 h 33"/>
                  <a:gd name="T30" fmla="*/ 16 w 24"/>
                  <a:gd name="T31" fmla="*/ 18 h 33"/>
                  <a:gd name="T32" fmla="*/ 19 w 24"/>
                  <a:gd name="T33" fmla="*/ 14 h 33"/>
                  <a:gd name="T34" fmla="*/ 21 w 24"/>
                  <a:gd name="T35" fmla="*/ 11 h 33"/>
                  <a:gd name="T36" fmla="*/ 23 w 24"/>
                  <a:gd name="T37" fmla="*/ 6 h 33"/>
                  <a:gd name="T38" fmla="*/ 24 w 24"/>
                  <a:gd name="T39" fmla="*/ 2 h 33"/>
                  <a:gd name="T40" fmla="*/ 22 w 24"/>
                  <a:gd name="T41" fmla="*/ 1 h 33"/>
                  <a:gd name="T42" fmla="*/ 17 w 24"/>
                  <a:gd name="T43" fmla="*/ 3 h 33"/>
                  <a:gd name="T44" fmla="*/ 14 w 24"/>
                  <a:gd name="T45" fmla="*/ 3 h 33"/>
                  <a:gd name="T46" fmla="*/ 11 w 24"/>
                  <a:gd name="T47" fmla="*/ 4 h 33"/>
                  <a:gd name="T48" fmla="*/ 7 w 24"/>
                  <a:gd name="T49" fmla="*/ 4 h 33"/>
                  <a:gd name="T50" fmla="*/ 5 w 24"/>
                  <a:gd name="T51" fmla="*/ 2 h 33"/>
                  <a:gd name="T52" fmla="*/ 4 w 24"/>
                  <a:gd name="T53" fmla="*/ 4 h 33"/>
                  <a:gd name="T54" fmla="*/ 6 w 24"/>
                  <a:gd name="T5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" h="33">
                    <a:moveTo>
                      <a:pt x="6" y="6"/>
                    </a:moveTo>
                    <a:cubicBezTo>
                      <a:pt x="6" y="7"/>
                      <a:pt x="7" y="8"/>
                      <a:pt x="7" y="8"/>
                    </a:cubicBezTo>
                    <a:cubicBezTo>
                      <a:pt x="8" y="8"/>
                      <a:pt x="10" y="9"/>
                      <a:pt x="12" y="9"/>
                    </a:cubicBezTo>
                    <a:cubicBezTo>
                      <a:pt x="14" y="10"/>
                      <a:pt x="15" y="10"/>
                      <a:pt x="15" y="10"/>
                    </a:cubicBezTo>
                    <a:cubicBezTo>
                      <a:pt x="16" y="10"/>
                      <a:pt x="16" y="10"/>
                      <a:pt x="16" y="11"/>
                    </a:cubicBezTo>
                    <a:cubicBezTo>
                      <a:pt x="15" y="11"/>
                      <a:pt x="10" y="16"/>
                      <a:pt x="10" y="17"/>
                    </a:cubicBezTo>
                    <a:cubicBezTo>
                      <a:pt x="9" y="18"/>
                      <a:pt x="9" y="17"/>
                      <a:pt x="7" y="17"/>
                    </a:cubicBezTo>
                    <a:cubicBezTo>
                      <a:pt x="6" y="17"/>
                      <a:pt x="4" y="19"/>
                      <a:pt x="4" y="19"/>
                    </a:cubicBezTo>
                    <a:cubicBezTo>
                      <a:pt x="4" y="19"/>
                      <a:pt x="3" y="19"/>
                      <a:pt x="2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1"/>
                      <a:pt x="5" y="29"/>
                      <a:pt x="6" y="27"/>
                    </a:cubicBezTo>
                    <a:cubicBezTo>
                      <a:pt x="8" y="25"/>
                      <a:pt x="9" y="25"/>
                      <a:pt x="10" y="24"/>
                    </a:cubicBezTo>
                    <a:cubicBezTo>
                      <a:pt x="12" y="24"/>
                      <a:pt x="14" y="21"/>
                      <a:pt x="16" y="18"/>
                    </a:cubicBezTo>
                    <a:cubicBezTo>
                      <a:pt x="17" y="17"/>
                      <a:pt x="19" y="15"/>
                      <a:pt x="19" y="14"/>
                    </a:cubicBezTo>
                    <a:cubicBezTo>
                      <a:pt x="19" y="13"/>
                      <a:pt x="20" y="12"/>
                      <a:pt x="21" y="11"/>
                    </a:cubicBezTo>
                    <a:cubicBezTo>
                      <a:pt x="22" y="10"/>
                      <a:pt x="23" y="7"/>
                      <a:pt x="23" y="6"/>
                    </a:cubicBezTo>
                    <a:cubicBezTo>
                      <a:pt x="23" y="5"/>
                      <a:pt x="24" y="3"/>
                      <a:pt x="24" y="2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2" y="2"/>
                      <a:pt x="19" y="3"/>
                      <a:pt x="17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5"/>
                      <a:pt x="7" y="5"/>
                      <a:pt x="7" y="4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4" y="5"/>
                      <a:pt x="5" y="6"/>
                      <a:pt x="6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" name="Freeform 192">
                <a:extLst>
                  <a:ext uri="{FF2B5EF4-FFF2-40B4-BE49-F238E27FC236}">
                    <a16:creationId xmlns:a16="http://schemas.microsoft.com/office/drawing/2014/main" id="{0BAC2DD1-A562-4336-AE0B-D9B5E6B93D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2200" y="1914525"/>
                <a:ext cx="100012" cy="79375"/>
              </a:xfrm>
              <a:custGeom>
                <a:avLst/>
                <a:gdLst>
                  <a:gd name="T0" fmla="*/ 10 w 28"/>
                  <a:gd name="T1" fmla="*/ 22 h 22"/>
                  <a:gd name="T2" fmla="*/ 10 w 28"/>
                  <a:gd name="T3" fmla="*/ 19 h 22"/>
                  <a:gd name="T4" fmla="*/ 14 w 28"/>
                  <a:gd name="T5" fmla="*/ 17 h 22"/>
                  <a:gd name="T6" fmla="*/ 15 w 28"/>
                  <a:gd name="T7" fmla="*/ 16 h 22"/>
                  <a:gd name="T8" fmla="*/ 17 w 28"/>
                  <a:gd name="T9" fmla="*/ 16 h 22"/>
                  <a:gd name="T10" fmla="*/ 19 w 28"/>
                  <a:gd name="T11" fmla="*/ 15 h 22"/>
                  <a:gd name="T12" fmla="*/ 20 w 28"/>
                  <a:gd name="T13" fmla="*/ 14 h 22"/>
                  <a:gd name="T14" fmla="*/ 21 w 28"/>
                  <a:gd name="T15" fmla="*/ 13 h 22"/>
                  <a:gd name="T16" fmla="*/ 22 w 28"/>
                  <a:gd name="T17" fmla="*/ 12 h 22"/>
                  <a:gd name="T18" fmla="*/ 22 w 28"/>
                  <a:gd name="T19" fmla="*/ 11 h 22"/>
                  <a:gd name="T20" fmla="*/ 24 w 28"/>
                  <a:gd name="T21" fmla="*/ 10 h 22"/>
                  <a:gd name="T22" fmla="*/ 27 w 28"/>
                  <a:gd name="T23" fmla="*/ 10 h 22"/>
                  <a:gd name="T24" fmla="*/ 28 w 28"/>
                  <a:gd name="T25" fmla="*/ 9 h 22"/>
                  <a:gd name="T26" fmla="*/ 27 w 28"/>
                  <a:gd name="T27" fmla="*/ 8 h 22"/>
                  <a:gd name="T28" fmla="*/ 27 w 28"/>
                  <a:gd name="T29" fmla="*/ 6 h 22"/>
                  <a:gd name="T30" fmla="*/ 26 w 28"/>
                  <a:gd name="T31" fmla="*/ 3 h 22"/>
                  <a:gd name="T32" fmla="*/ 26 w 28"/>
                  <a:gd name="T33" fmla="*/ 3 h 22"/>
                  <a:gd name="T34" fmla="*/ 23 w 28"/>
                  <a:gd name="T35" fmla="*/ 2 h 22"/>
                  <a:gd name="T36" fmla="*/ 19 w 28"/>
                  <a:gd name="T37" fmla="*/ 1 h 22"/>
                  <a:gd name="T38" fmla="*/ 17 w 28"/>
                  <a:gd name="T39" fmla="*/ 0 h 22"/>
                  <a:gd name="T40" fmla="*/ 14 w 28"/>
                  <a:gd name="T41" fmla="*/ 5 h 22"/>
                  <a:gd name="T42" fmla="*/ 11 w 28"/>
                  <a:gd name="T43" fmla="*/ 7 h 22"/>
                  <a:gd name="T44" fmla="*/ 9 w 28"/>
                  <a:gd name="T45" fmla="*/ 9 h 22"/>
                  <a:gd name="T46" fmla="*/ 8 w 28"/>
                  <a:gd name="T47" fmla="*/ 11 h 22"/>
                  <a:gd name="T48" fmla="*/ 8 w 28"/>
                  <a:gd name="T49" fmla="*/ 15 h 22"/>
                  <a:gd name="T50" fmla="*/ 5 w 28"/>
                  <a:gd name="T51" fmla="*/ 18 h 22"/>
                  <a:gd name="T52" fmla="*/ 2 w 28"/>
                  <a:gd name="T53" fmla="*/ 21 h 22"/>
                  <a:gd name="T54" fmla="*/ 0 w 28"/>
                  <a:gd name="T55" fmla="*/ 22 h 22"/>
                  <a:gd name="T56" fmla="*/ 8 w 28"/>
                  <a:gd name="T57" fmla="*/ 22 h 22"/>
                  <a:gd name="T58" fmla="*/ 10 w 28"/>
                  <a:gd name="T5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" h="22">
                    <a:moveTo>
                      <a:pt x="10" y="22"/>
                    </a:moveTo>
                    <a:cubicBezTo>
                      <a:pt x="10" y="21"/>
                      <a:pt x="10" y="19"/>
                      <a:pt x="10" y="19"/>
                    </a:cubicBezTo>
                    <a:cubicBezTo>
                      <a:pt x="10" y="19"/>
                      <a:pt x="13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5" y="16"/>
                      <a:pt x="17" y="16"/>
                      <a:pt x="17" y="16"/>
                    </a:cubicBezTo>
                    <a:cubicBezTo>
                      <a:pt x="18" y="16"/>
                      <a:pt x="19" y="15"/>
                      <a:pt x="19" y="15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4" y="11"/>
                      <a:pt x="24" y="10"/>
                    </a:cubicBezTo>
                    <a:cubicBezTo>
                      <a:pt x="24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9"/>
                    </a:cubicBezTo>
                    <a:cubicBezTo>
                      <a:pt x="28" y="9"/>
                      <a:pt x="27" y="8"/>
                      <a:pt x="27" y="8"/>
                    </a:cubicBezTo>
                    <a:cubicBezTo>
                      <a:pt x="26" y="8"/>
                      <a:pt x="27" y="7"/>
                      <a:pt x="27" y="6"/>
                    </a:cubicBezTo>
                    <a:cubicBezTo>
                      <a:pt x="27" y="5"/>
                      <a:pt x="27" y="4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4" y="2"/>
                      <a:pt x="23" y="2"/>
                    </a:cubicBezTo>
                    <a:cubicBezTo>
                      <a:pt x="22" y="2"/>
                      <a:pt x="20" y="2"/>
                      <a:pt x="19" y="1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6" y="1"/>
                      <a:pt x="15" y="4"/>
                      <a:pt x="14" y="5"/>
                    </a:cubicBezTo>
                    <a:cubicBezTo>
                      <a:pt x="14" y="6"/>
                      <a:pt x="12" y="7"/>
                      <a:pt x="11" y="7"/>
                    </a:cubicBezTo>
                    <a:cubicBezTo>
                      <a:pt x="10" y="7"/>
                      <a:pt x="10" y="8"/>
                      <a:pt x="9" y="9"/>
                    </a:cubicBezTo>
                    <a:cubicBezTo>
                      <a:pt x="8" y="9"/>
                      <a:pt x="9" y="10"/>
                      <a:pt x="8" y="11"/>
                    </a:cubicBezTo>
                    <a:cubicBezTo>
                      <a:pt x="7" y="12"/>
                      <a:pt x="7" y="14"/>
                      <a:pt x="8" y="15"/>
                    </a:cubicBezTo>
                    <a:cubicBezTo>
                      <a:pt x="8" y="15"/>
                      <a:pt x="6" y="18"/>
                      <a:pt x="5" y="18"/>
                    </a:cubicBezTo>
                    <a:cubicBezTo>
                      <a:pt x="4" y="19"/>
                      <a:pt x="3" y="20"/>
                      <a:pt x="2" y="21"/>
                    </a:cubicBezTo>
                    <a:cubicBezTo>
                      <a:pt x="1" y="21"/>
                      <a:pt x="0" y="21"/>
                      <a:pt x="0" y="22"/>
                    </a:cubicBezTo>
                    <a:cubicBezTo>
                      <a:pt x="3" y="22"/>
                      <a:pt x="7" y="22"/>
                      <a:pt x="8" y="22"/>
                    </a:cubicBezTo>
                    <a:cubicBezTo>
                      <a:pt x="10" y="22"/>
                      <a:pt x="10" y="22"/>
                      <a:pt x="10" y="2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0" name="Freeform 193">
                <a:extLst>
                  <a:ext uri="{FF2B5EF4-FFF2-40B4-BE49-F238E27FC236}">
                    <a16:creationId xmlns:a16="http://schemas.microsoft.com/office/drawing/2014/main" id="{33A9DED8-CC27-4076-AF50-0F05A946B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9163" y="1900238"/>
                <a:ext cx="36512" cy="68263"/>
              </a:xfrm>
              <a:custGeom>
                <a:avLst/>
                <a:gdLst>
                  <a:gd name="T0" fmla="*/ 2 w 10"/>
                  <a:gd name="T1" fmla="*/ 5 h 19"/>
                  <a:gd name="T2" fmla="*/ 2 w 10"/>
                  <a:gd name="T3" fmla="*/ 7 h 19"/>
                  <a:gd name="T4" fmla="*/ 0 w 10"/>
                  <a:gd name="T5" fmla="*/ 9 h 19"/>
                  <a:gd name="T6" fmla="*/ 1 w 10"/>
                  <a:gd name="T7" fmla="*/ 11 h 19"/>
                  <a:gd name="T8" fmla="*/ 2 w 10"/>
                  <a:gd name="T9" fmla="*/ 13 h 19"/>
                  <a:gd name="T10" fmla="*/ 4 w 10"/>
                  <a:gd name="T11" fmla="*/ 14 h 19"/>
                  <a:gd name="T12" fmla="*/ 5 w 10"/>
                  <a:gd name="T13" fmla="*/ 18 h 19"/>
                  <a:gd name="T14" fmla="*/ 5 w 10"/>
                  <a:gd name="T15" fmla="*/ 19 h 19"/>
                  <a:gd name="T16" fmla="*/ 6 w 10"/>
                  <a:gd name="T17" fmla="*/ 18 h 19"/>
                  <a:gd name="T18" fmla="*/ 6 w 10"/>
                  <a:gd name="T19" fmla="*/ 16 h 19"/>
                  <a:gd name="T20" fmla="*/ 7 w 10"/>
                  <a:gd name="T21" fmla="*/ 15 h 19"/>
                  <a:gd name="T22" fmla="*/ 8 w 10"/>
                  <a:gd name="T23" fmla="*/ 14 h 19"/>
                  <a:gd name="T24" fmla="*/ 9 w 10"/>
                  <a:gd name="T25" fmla="*/ 13 h 19"/>
                  <a:gd name="T26" fmla="*/ 10 w 10"/>
                  <a:gd name="T27" fmla="*/ 12 h 19"/>
                  <a:gd name="T28" fmla="*/ 9 w 10"/>
                  <a:gd name="T29" fmla="*/ 11 h 19"/>
                  <a:gd name="T30" fmla="*/ 8 w 10"/>
                  <a:gd name="T31" fmla="*/ 10 h 19"/>
                  <a:gd name="T32" fmla="*/ 6 w 10"/>
                  <a:gd name="T33" fmla="*/ 9 h 19"/>
                  <a:gd name="T34" fmla="*/ 8 w 10"/>
                  <a:gd name="T35" fmla="*/ 7 h 19"/>
                  <a:gd name="T36" fmla="*/ 8 w 10"/>
                  <a:gd name="T37" fmla="*/ 4 h 19"/>
                  <a:gd name="T38" fmla="*/ 8 w 10"/>
                  <a:gd name="T39" fmla="*/ 2 h 19"/>
                  <a:gd name="T40" fmla="*/ 8 w 10"/>
                  <a:gd name="T41" fmla="*/ 2 h 19"/>
                  <a:gd name="T42" fmla="*/ 7 w 10"/>
                  <a:gd name="T43" fmla="*/ 1 h 19"/>
                  <a:gd name="T44" fmla="*/ 4 w 10"/>
                  <a:gd name="T45" fmla="*/ 1 h 19"/>
                  <a:gd name="T46" fmla="*/ 2 w 10"/>
                  <a:gd name="T47" fmla="*/ 1 h 19"/>
                  <a:gd name="T48" fmla="*/ 2 w 10"/>
                  <a:gd name="T4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9">
                    <a:moveTo>
                      <a:pt x="2" y="5"/>
                    </a:moveTo>
                    <a:cubicBezTo>
                      <a:pt x="3" y="6"/>
                      <a:pt x="2" y="7"/>
                      <a:pt x="2" y="7"/>
                    </a:cubicBezTo>
                    <a:cubicBezTo>
                      <a:pt x="1" y="8"/>
                      <a:pt x="1" y="9"/>
                      <a:pt x="0" y="9"/>
                    </a:cubicBezTo>
                    <a:cubicBezTo>
                      <a:pt x="0" y="9"/>
                      <a:pt x="0" y="11"/>
                      <a:pt x="1" y="11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4" y="15"/>
                      <a:pt x="5" y="17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ubicBezTo>
                      <a:pt x="6" y="18"/>
                      <a:pt x="7" y="17"/>
                      <a:pt x="6" y="16"/>
                    </a:cubicBezTo>
                    <a:cubicBezTo>
                      <a:pt x="6" y="16"/>
                      <a:pt x="6" y="16"/>
                      <a:pt x="7" y="15"/>
                    </a:cubicBezTo>
                    <a:cubicBezTo>
                      <a:pt x="7" y="15"/>
                      <a:pt x="8" y="14"/>
                      <a:pt x="8" y="14"/>
                    </a:cubicBezTo>
                    <a:cubicBezTo>
                      <a:pt x="9" y="13"/>
                      <a:pt x="9" y="14"/>
                      <a:pt x="9" y="13"/>
                    </a:cubicBezTo>
                    <a:cubicBezTo>
                      <a:pt x="9" y="13"/>
                      <a:pt x="9" y="12"/>
                      <a:pt x="10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8" y="9"/>
                      <a:pt x="8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6" y="8"/>
                      <a:pt x="7" y="8"/>
                      <a:pt x="8" y="7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7" y="4"/>
                      <a:pt x="7" y="3"/>
                      <a:pt x="8" y="2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3"/>
                      <a:pt x="2" y="4"/>
                      <a:pt x="2" y="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1" name="Freeform 194">
                <a:extLst>
                  <a:ext uri="{FF2B5EF4-FFF2-40B4-BE49-F238E27FC236}">
                    <a16:creationId xmlns:a16="http://schemas.microsoft.com/office/drawing/2014/main" id="{EC16EE6D-FD63-4B41-BF63-B3448A117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97275" y="1903413"/>
                <a:ext cx="177800" cy="165100"/>
              </a:xfrm>
              <a:custGeom>
                <a:avLst/>
                <a:gdLst>
                  <a:gd name="T0" fmla="*/ 17 w 49"/>
                  <a:gd name="T1" fmla="*/ 9 h 46"/>
                  <a:gd name="T2" fmla="*/ 17 w 49"/>
                  <a:gd name="T3" fmla="*/ 11 h 46"/>
                  <a:gd name="T4" fmla="*/ 18 w 49"/>
                  <a:gd name="T5" fmla="*/ 12 h 46"/>
                  <a:gd name="T6" fmla="*/ 17 w 49"/>
                  <a:gd name="T7" fmla="*/ 13 h 46"/>
                  <a:gd name="T8" fmla="*/ 14 w 49"/>
                  <a:gd name="T9" fmla="*/ 13 h 46"/>
                  <a:gd name="T10" fmla="*/ 12 w 49"/>
                  <a:gd name="T11" fmla="*/ 14 h 46"/>
                  <a:gd name="T12" fmla="*/ 12 w 49"/>
                  <a:gd name="T13" fmla="*/ 15 h 46"/>
                  <a:gd name="T14" fmla="*/ 11 w 49"/>
                  <a:gd name="T15" fmla="*/ 16 h 46"/>
                  <a:gd name="T16" fmla="*/ 10 w 49"/>
                  <a:gd name="T17" fmla="*/ 17 h 46"/>
                  <a:gd name="T18" fmla="*/ 9 w 49"/>
                  <a:gd name="T19" fmla="*/ 18 h 46"/>
                  <a:gd name="T20" fmla="*/ 7 w 49"/>
                  <a:gd name="T21" fmla="*/ 19 h 46"/>
                  <a:gd name="T22" fmla="*/ 5 w 49"/>
                  <a:gd name="T23" fmla="*/ 19 h 46"/>
                  <a:gd name="T24" fmla="*/ 4 w 49"/>
                  <a:gd name="T25" fmla="*/ 20 h 46"/>
                  <a:gd name="T26" fmla="*/ 0 w 49"/>
                  <a:gd name="T27" fmla="*/ 22 h 46"/>
                  <a:gd name="T28" fmla="*/ 0 w 49"/>
                  <a:gd name="T29" fmla="*/ 25 h 46"/>
                  <a:gd name="T30" fmla="*/ 1 w 49"/>
                  <a:gd name="T31" fmla="*/ 26 h 46"/>
                  <a:gd name="T32" fmla="*/ 23 w 49"/>
                  <a:gd name="T33" fmla="*/ 41 h 46"/>
                  <a:gd name="T34" fmla="*/ 25 w 49"/>
                  <a:gd name="T35" fmla="*/ 43 h 46"/>
                  <a:gd name="T36" fmla="*/ 27 w 49"/>
                  <a:gd name="T37" fmla="*/ 44 h 46"/>
                  <a:gd name="T38" fmla="*/ 28 w 49"/>
                  <a:gd name="T39" fmla="*/ 46 h 46"/>
                  <a:gd name="T40" fmla="*/ 31 w 49"/>
                  <a:gd name="T41" fmla="*/ 46 h 46"/>
                  <a:gd name="T42" fmla="*/ 34 w 49"/>
                  <a:gd name="T43" fmla="*/ 45 h 46"/>
                  <a:gd name="T44" fmla="*/ 39 w 49"/>
                  <a:gd name="T45" fmla="*/ 41 h 46"/>
                  <a:gd name="T46" fmla="*/ 48 w 49"/>
                  <a:gd name="T47" fmla="*/ 35 h 46"/>
                  <a:gd name="T48" fmla="*/ 49 w 49"/>
                  <a:gd name="T49" fmla="*/ 35 h 46"/>
                  <a:gd name="T50" fmla="*/ 47 w 49"/>
                  <a:gd name="T51" fmla="*/ 33 h 46"/>
                  <a:gd name="T52" fmla="*/ 46 w 49"/>
                  <a:gd name="T53" fmla="*/ 33 h 46"/>
                  <a:gd name="T54" fmla="*/ 44 w 49"/>
                  <a:gd name="T55" fmla="*/ 32 h 46"/>
                  <a:gd name="T56" fmla="*/ 44 w 49"/>
                  <a:gd name="T57" fmla="*/ 30 h 46"/>
                  <a:gd name="T58" fmla="*/ 43 w 49"/>
                  <a:gd name="T59" fmla="*/ 28 h 46"/>
                  <a:gd name="T60" fmla="*/ 44 w 49"/>
                  <a:gd name="T61" fmla="*/ 27 h 46"/>
                  <a:gd name="T62" fmla="*/ 43 w 49"/>
                  <a:gd name="T63" fmla="*/ 26 h 46"/>
                  <a:gd name="T64" fmla="*/ 43 w 49"/>
                  <a:gd name="T65" fmla="*/ 25 h 46"/>
                  <a:gd name="T66" fmla="*/ 44 w 49"/>
                  <a:gd name="T67" fmla="*/ 23 h 46"/>
                  <a:gd name="T68" fmla="*/ 44 w 49"/>
                  <a:gd name="T69" fmla="*/ 21 h 46"/>
                  <a:gd name="T70" fmla="*/ 43 w 49"/>
                  <a:gd name="T71" fmla="*/ 19 h 46"/>
                  <a:gd name="T72" fmla="*/ 43 w 49"/>
                  <a:gd name="T73" fmla="*/ 18 h 46"/>
                  <a:gd name="T74" fmla="*/ 43 w 49"/>
                  <a:gd name="T75" fmla="*/ 17 h 46"/>
                  <a:gd name="T76" fmla="*/ 42 w 49"/>
                  <a:gd name="T77" fmla="*/ 13 h 46"/>
                  <a:gd name="T78" fmla="*/ 40 w 49"/>
                  <a:gd name="T79" fmla="*/ 12 h 46"/>
                  <a:gd name="T80" fmla="*/ 39 w 49"/>
                  <a:gd name="T81" fmla="*/ 10 h 46"/>
                  <a:gd name="T82" fmla="*/ 38 w 49"/>
                  <a:gd name="T83" fmla="*/ 8 h 46"/>
                  <a:gd name="T84" fmla="*/ 40 w 49"/>
                  <a:gd name="T85" fmla="*/ 6 h 46"/>
                  <a:gd name="T86" fmla="*/ 40 w 49"/>
                  <a:gd name="T87" fmla="*/ 4 h 46"/>
                  <a:gd name="T88" fmla="*/ 40 w 49"/>
                  <a:gd name="T89" fmla="*/ 0 h 46"/>
                  <a:gd name="T90" fmla="*/ 38 w 49"/>
                  <a:gd name="T91" fmla="*/ 0 h 46"/>
                  <a:gd name="T92" fmla="*/ 36 w 49"/>
                  <a:gd name="T93" fmla="*/ 0 h 46"/>
                  <a:gd name="T94" fmla="*/ 32 w 49"/>
                  <a:gd name="T95" fmla="*/ 1 h 46"/>
                  <a:gd name="T96" fmla="*/ 24 w 49"/>
                  <a:gd name="T97" fmla="*/ 1 h 46"/>
                  <a:gd name="T98" fmla="*/ 20 w 49"/>
                  <a:gd name="T99" fmla="*/ 3 h 46"/>
                  <a:gd name="T100" fmla="*/ 17 w 49"/>
                  <a:gd name="T101" fmla="*/ 5 h 46"/>
                  <a:gd name="T102" fmla="*/ 16 w 49"/>
                  <a:gd name="T103" fmla="*/ 6 h 46"/>
                  <a:gd name="T104" fmla="*/ 16 w 49"/>
                  <a:gd name="T105" fmla="*/ 6 h 46"/>
                  <a:gd name="T106" fmla="*/ 17 w 49"/>
                  <a:gd name="T10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9" h="46">
                    <a:moveTo>
                      <a:pt x="17" y="9"/>
                    </a:moveTo>
                    <a:cubicBezTo>
                      <a:pt x="17" y="10"/>
                      <a:pt x="16" y="11"/>
                      <a:pt x="17" y="11"/>
                    </a:cubicBezTo>
                    <a:cubicBezTo>
                      <a:pt x="17" y="11"/>
                      <a:pt x="18" y="12"/>
                      <a:pt x="18" y="12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4" y="13"/>
                      <a:pt x="14" y="13"/>
                    </a:cubicBezTo>
                    <a:cubicBezTo>
                      <a:pt x="14" y="14"/>
                      <a:pt x="13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ubicBezTo>
                      <a:pt x="12" y="16"/>
                      <a:pt x="12" y="16"/>
                      <a:pt x="11" y="16"/>
                    </a:cubicBezTo>
                    <a:cubicBezTo>
                      <a:pt x="11" y="16"/>
                      <a:pt x="11" y="17"/>
                      <a:pt x="10" y="17"/>
                    </a:cubicBezTo>
                    <a:cubicBezTo>
                      <a:pt x="10" y="17"/>
                      <a:pt x="9" y="17"/>
                      <a:pt x="9" y="18"/>
                    </a:cubicBezTo>
                    <a:cubicBezTo>
                      <a:pt x="9" y="18"/>
                      <a:pt x="8" y="19"/>
                      <a:pt x="7" y="19"/>
                    </a:cubicBezTo>
                    <a:cubicBezTo>
                      <a:pt x="7" y="19"/>
                      <a:pt x="5" y="19"/>
                      <a:pt x="5" y="19"/>
                    </a:cubicBezTo>
                    <a:cubicBezTo>
                      <a:pt x="5" y="20"/>
                      <a:pt x="4" y="20"/>
                      <a:pt x="4" y="20"/>
                    </a:cubicBezTo>
                    <a:cubicBezTo>
                      <a:pt x="3" y="20"/>
                      <a:pt x="0" y="22"/>
                      <a:pt x="0" y="22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2" y="27"/>
                      <a:pt x="23" y="40"/>
                      <a:pt x="23" y="41"/>
                    </a:cubicBezTo>
                    <a:cubicBezTo>
                      <a:pt x="24" y="42"/>
                      <a:pt x="25" y="43"/>
                      <a:pt x="25" y="43"/>
                    </a:cubicBezTo>
                    <a:cubicBezTo>
                      <a:pt x="25" y="43"/>
                      <a:pt x="26" y="43"/>
                      <a:pt x="27" y="44"/>
                    </a:cubicBezTo>
                    <a:cubicBezTo>
                      <a:pt x="28" y="44"/>
                      <a:pt x="28" y="46"/>
                      <a:pt x="28" y="46"/>
                    </a:cubicBezTo>
                    <a:cubicBezTo>
                      <a:pt x="28" y="46"/>
                      <a:pt x="30" y="46"/>
                      <a:pt x="31" y="46"/>
                    </a:cubicBezTo>
                    <a:cubicBezTo>
                      <a:pt x="31" y="46"/>
                      <a:pt x="34" y="45"/>
                      <a:pt x="34" y="45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9" y="35"/>
                    </a:cubicBezTo>
                    <a:cubicBezTo>
                      <a:pt x="48" y="34"/>
                      <a:pt x="48" y="33"/>
                      <a:pt x="47" y="33"/>
                    </a:cubicBezTo>
                    <a:cubicBezTo>
                      <a:pt x="47" y="33"/>
                      <a:pt x="46" y="33"/>
                      <a:pt x="46" y="33"/>
                    </a:cubicBezTo>
                    <a:cubicBezTo>
                      <a:pt x="45" y="33"/>
                      <a:pt x="44" y="32"/>
                      <a:pt x="44" y="32"/>
                    </a:cubicBezTo>
                    <a:cubicBezTo>
                      <a:pt x="44" y="31"/>
                      <a:pt x="44" y="31"/>
                      <a:pt x="44" y="30"/>
                    </a:cubicBezTo>
                    <a:cubicBezTo>
                      <a:pt x="43" y="29"/>
                      <a:pt x="43" y="29"/>
                      <a:pt x="43" y="28"/>
                    </a:cubicBezTo>
                    <a:cubicBezTo>
                      <a:pt x="43" y="28"/>
                      <a:pt x="44" y="27"/>
                      <a:pt x="44" y="27"/>
                    </a:cubicBezTo>
                    <a:cubicBezTo>
                      <a:pt x="44" y="27"/>
                      <a:pt x="43" y="26"/>
                      <a:pt x="43" y="26"/>
                    </a:cubicBezTo>
                    <a:cubicBezTo>
                      <a:pt x="43" y="26"/>
                      <a:pt x="43" y="25"/>
                      <a:pt x="43" y="25"/>
                    </a:cubicBezTo>
                    <a:cubicBezTo>
                      <a:pt x="44" y="24"/>
                      <a:pt x="44" y="24"/>
                      <a:pt x="44" y="23"/>
                    </a:cubicBezTo>
                    <a:cubicBezTo>
                      <a:pt x="43" y="22"/>
                      <a:pt x="44" y="22"/>
                      <a:pt x="44" y="21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2" y="14"/>
                      <a:pt x="42" y="13"/>
                    </a:cubicBezTo>
                    <a:cubicBezTo>
                      <a:pt x="41" y="13"/>
                      <a:pt x="40" y="12"/>
                      <a:pt x="40" y="12"/>
                    </a:cubicBezTo>
                    <a:cubicBezTo>
                      <a:pt x="40" y="12"/>
                      <a:pt x="40" y="11"/>
                      <a:pt x="39" y="10"/>
                    </a:cubicBezTo>
                    <a:cubicBezTo>
                      <a:pt x="38" y="10"/>
                      <a:pt x="38" y="8"/>
                      <a:pt x="38" y="8"/>
                    </a:cubicBezTo>
                    <a:cubicBezTo>
                      <a:pt x="39" y="8"/>
                      <a:pt x="39" y="7"/>
                      <a:pt x="40" y="6"/>
                    </a:cubicBezTo>
                    <a:cubicBezTo>
                      <a:pt x="40" y="6"/>
                      <a:pt x="41" y="5"/>
                      <a:pt x="40" y="4"/>
                    </a:cubicBezTo>
                    <a:cubicBezTo>
                      <a:pt x="40" y="3"/>
                      <a:pt x="40" y="2"/>
                      <a:pt x="40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6" y="0"/>
                      <a:pt x="36" y="0"/>
                    </a:cubicBezTo>
                    <a:cubicBezTo>
                      <a:pt x="35" y="0"/>
                      <a:pt x="33" y="1"/>
                      <a:pt x="32" y="1"/>
                    </a:cubicBezTo>
                    <a:cubicBezTo>
                      <a:pt x="32" y="0"/>
                      <a:pt x="26" y="1"/>
                      <a:pt x="24" y="1"/>
                    </a:cubicBezTo>
                    <a:cubicBezTo>
                      <a:pt x="22" y="1"/>
                      <a:pt x="21" y="3"/>
                      <a:pt x="20" y="3"/>
                    </a:cubicBezTo>
                    <a:cubicBezTo>
                      <a:pt x="19" y="3"/>
                      <a:pt x="17" y="4"/>
                      <a:pt x="17" y="5"/>
                    </a:cubicBezTo>
                    <a:cubicBezTo>
                      <a:pt x="16" y="5"/>
                      <a:pt x="16" y="5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7"/>
                      <a:pt x="17" y="8"/>
                      <a:pt x="17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2" name="Freeform 195">
                <a:extLst>
                  <a:ext uri="{FF2B5EF4-FFF2-40B4-BE49-F238E27FC236}">
                    <a16:creationId xmlns:a16="http://schemas.microsoft.com/office/drawing/2014/main" id="{47C24051-270B-48BB-8AFC-26FF51454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4875" y="1943100"/>
                <a:ext cx="130175" cy="122238"/>
              </a:xfrm>
              <a:custGeom>
                <a:avLst/>
                <a:gdLst>
                  <a:gd name="T0" fmla="*/ 4 w 36"/>
                  <a:gd name="T1" fmla="*/ 2 h 34"/>
                  <a:gd name="T2" fmla="*/ 3 w 36"/>
                  <a:gd name="T3" fmla="*/ 3 h 34"/>
                  <a:gd name="T4" fmla="*/ 2 w 36"/>
                  <a:gd name="T5" fmla="*/ 4 h 34"/>
                  <a:gd name="T6" fmla="*/ 2 w 36"/>
                  <a:gd name="T7" fmla="*/ 6 h 34"/>
                  <a:gd name="T8" fmla="*/ 1 w 36"/>
                  <a:gd name="T9" fmla="*/ 8 h 34"/>
                  <a:gd name="T10" fmla="*/ 2 w 36"/>
                  <a:gd name="T11" fmla="*/ 10 h 34"/>
                  <a:gd name="T12" fmla="*/ 2 w 36"/>
                  <a:gd name="T13" fmla="*/ 12 h 34"/>
                  <a:gd name="T14" fmla="*/ 1 w 36"/>
                  <a:gd name="T15" fmla="*/ 14 h 34"/>
                  <a:gd name="T16" fmla="*/ 1 w 36"/>
                  <a:gd name="T17" fmla="*/ 15 h 34"/>
                  <a:gd name="T18" fmla="*/ 2 w 36"/>
                  <a:gd name="T19" fmla="*/ 16 h 34"/>
                  <a:gd name="T20" fmla="*/ 1 w 36"/>
                  <a:gd name="T21" fmla="*/ 17 h 34"/>
                  <a:gd name="T22" fmla="*/ 2 w 36"/>
                  <a:gd name="T23" fmla="*/ 19 h 34"/>
                  <a:gd name="T24" fmla="*/ 2 w 36"/>
                  <a:gd name="T25" fmla="*/ 21 h 34"/>
                  <a:gd name="T26" fmla="*/ 4 w 36"/>
                  <a:gd name="T27" fmla="*/ 22 h 34"/>
                  <a:gd name="T28" fmla="*/ 5 w 36"/>
                  <a:gd name="T29" fmla="*/ 22 h 34"/>
                  <a:gd name="T30" fmla="*/ 7 w 36"/>
                  <a:gd name="T31" fmla="*/ 24 h 34"/>
                  <a:gd name="T32" fmla="*/ 10 w 36"/>
                  <a:gd name="T33" fmla="*/ 25 h 34"/>
                  <a:gd name="T34" fmla="*/ 11 w 36"/>
                  <a:gd name="T35" fmla="*/ 26 h 34"/>
                  <a:gd name="T36" fmla="*/ 15 w 36"/>
                  <a:gd name="T37" fmla="*/ 24 h 34"/>
                  <a:gd name="T38" fmla="*/ 33 w 36"/>
                  <a:gd name="T39" fmla="*/ 34 h 34"/>
                  <a:gd name="T40" fmla="*/ 33 w 36"/>
                  <a:gd name="T41" fmla="*/ 32 h 34"/>
                  <a:gd name="T42" fmla="*/ 35 w 36"/>
                  <a:gd name="T43" fmla="*/ 32 h 34"/>
                  <a:gd name="T44" fmla="*/ 35 w 36"/>
                  <a:gd name="T45" fmla="*/ 10 h 34"/>
                  <a:gd name="T46" fmla="*/ 35 w 36"/>
                  <a:gd name="T47" fmla="*/ 6 h 34"/>
                  <a:gd name="T48" fmla="*/ 35 w 36"/>
                  <a:gd name="T49" fmla="*/ 3 h 34"/>
                  <a:gd name="T50" fmla="*/ 36 w 36"/>
                  <a:gd name="T51" fmla="*/ 3 h 34"/>
                  <a:gd name="T52" fmla="*/ 36 w 36"/>
                  <a:gd name="T53" fmla="*/ 3 h 34"/>
                  <a:gd name="T54" fmla="*/ 33 w 36"/>
                  <a:gd name="T55" fmla="*/ 2 h 34"/>
                  <a:gd name="T56" fmla="*/ 29 w 36"/>
                  <a:gd name="T57" fmla="*/ 0 h 34"/>
                  <a:gd name="T58" fmla="*/ 24 w 36"/>
                  <a:gd name="T59" fmla="*/ 3 h 34"/>
                  <a:gd name="T60" fmla="*/ 24 w 36"/>
                  <a:gd name="T61" fmla="*/ 6 h 34"/>
                  <a:gd name="T62" fmla="*/ 21 w 36"/>
                  <a:gd name="T63" fmla="*/ 6 h 34"/>
                  <a:gd name="T64" fmla="*/ 16 w 36"/>
                  <a:gd name="T65" fmla="*/ 4 h 34"/>
                  <a:gd name="T66" fmla="*/ 14 w 36"/>
                  <a:gd name="T67" fmla="*/ 2 h 34"/>
                  <a:gd name="T68" fmla="*/ 12 w 36"/>
                  <a:gd name="T69" fmla="*/ 1 h 34"/>
                  <a:gd name="T70" fmla="*/ 8 w 36"/>
                  <a:gd name="T71" fmla="*/ 0 h 34"/>
                  <a:gd name="T72" fmla="*/ 6 w 36"/>
                  <a:gd name="T73" fmla="*/ 0 h 34"/>
                  <a:gd name="T74" fmla="*/ 5 w 36"/>
                  <a:gd name="T75" fmla="*/ 1 h 34"/>
                  <a:gd name="T76" fmla="*/ 4 w 36"/>
                  <a:gd name="T77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34">
                    <a:moveTo>
                      <a:pt x="4" y="2"/>
                    </a:moveTo>
                    <a:cubicBezTo>
                      <a:pt x="4" y="2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5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0" y="8"/>
                      <a:pt x="1" y="9"/>
                      <a:pt x="2" y="10"/>
                    </a:cubicBezTo>
                    <a:cubicBezTo>
                      <a:pt x="2" y="11"/>
                      <a:pt x="1" y="11"/>
                      <a:pt x="2" y="12"/>
                    </a:cubicBezTo>
                    <a:cubicBezTo>
                      <a:pt x="2" y="13"/>
                      <a:pt x="2" y="13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2" y="16"/>
                      <a:pt x="2" y="16"/>
                    </a:cubicBezTo>
                    <a:cubicBezTo>
                      <a:pt x="2" y="16"/>
                      <a:pt x="1" y="17"/>
                      <a:pt x="1" y="17"/>
                    </a:cubicBezTo>
                    <a:cubicBezTo>
                      <a:pt x="1" y="18"/>
                      <a:pt x="1" y="18"/>
                      <a:pt x="2" y="19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1"/>
                      <a:pt x="3" y="22"/>
                      <a:pt x="4" y="22"/>
                    </a:cubicBezTo>
                    <a:cubicBezTo>
                      <a:pt x="4" y="22"/>
                      <a:pt x="5" y="22"/>
                      <a:pt x="5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7" y="24"/>
                      <a:pt x="9" y="24"/>
                      <a:pt x="10" y="25"/>
                    </a:cubicBezTo>
                    <a:cubicBezTo>
                      <a:pt x="11" y="25"/>
                      <a:pt x="11" y="26"/>
                      <a:pt x="11" y="26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11"/>
                      <a:pt x="35" y="10"/>
                    </a:cubicBezTo>
                    <a:cubicBezTo>
                      <a:pt x="35" y="8"/>
                      <a:pt x="34" y="7"/>
                      <a:pt x="35" y="6"/>
                    </a:cubicBezTo>
                    <a:cubicBezTo>
                      <a:pt x="36" y="5"/>
                      <a:pt x="35" y="5"/>
                      <a:pt x="35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2"/>
                      <a:pt x="35" y="2"/>
                      <a:pt x="33" y="2"/>
                    </a:cubicBezTo>
                    <a:cubicBezTo>
                      <a:pt x="30" y="1"/>
                      <a:pt x="31" y="0"/>
                      <a:pt x="29" y="0"/>
                    </a:cubicBezTo>
                    <a:cubicBezTo>
                      <a:pt x="27" y="0"/>
                      <a:pt x="24" y="2"/>
                      <a:pt x="24" y="3"/>
                    </a:cubicBezTo>
                    <a:cubicBezTo>
                      <a:pt x="24" y="4"/>
                      <a:pt x="25" y="5"/>
                      <a:pt x="24" y="6"/>
                    </a:cubicBezTo>
                    <a:cubicBezTo>
                      <a:pt x="23" y="7"/>
                      <a:pt x="22" y="7"/>
                      <a:pt x="21" y="6"/>
                    </a:cubicBezTo>
                    <a:cubicBezTo>
                      <a:pt x="19" y="5"/>
                      <a:pt x="18" y="4"/>
                      <a:pt x="16" y="4"/>
                    </a:cubicBezTo>
                    <a:cubicBezTo>
                      <a:pt x="15" y="4"/>
                      <a:pt x="14" y="3"/>
                      <a:pt x="14" y="2"/>
                    </a:cubicBezTo>
                    <a:cubicBezTo>
                      <a:pt x="14" y="2"/>
                      <a:pt x="14" y="1"/>
                      <a:pt x="12" y="1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2"/>
                      <a:pt x="5" y="1"/>
                      <a:pt x="4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3" name="Freeform 196">
                <a:extLst>
                  <a:ext uri="{FF2B5EF4-FFF2-40B4-BE49-F238E27FC236}">
                    <a16:creationId xmlns:a16="http://schemas.microsoft.com/office/drawing/2014/main" id="{3672F04C-2661-47D8-B5B9-963326569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2363" y="2112963"/>
                <a:ext cx="22225" cy="6350"/>
              </a:xfrm>
              <a:custGeom>
                <a:avLst/>
                <a:gdLst>
                  <a:gd name="T0" fmla="*/ 3 w 6"/>
                  <a:gd name="T1" fmla="*/ 1 h 2"/>
                  <a:gd name="T2" fmla="*/ 5 w 6"/>
                  <a:gd name="T3" fmla="*/ 2 h 2"/>
                  <a:gd name="T4" fmla="*/ 6 w 6"/>
                  <a:gd name="T5" fmla="*/ 2 h 2"/>
                  <a:gd name="T6" fmla="*/ 5 w 6"/>
                  <a:gd name="T7" fmla="*/ 1 h 2"/>
                  <a:gd name="T8" fmla="*/ 3 w 6"/>
                  <a:gd name="T9" fmla="*/ 0 h 2"/>
                  <a:gd name="T10" fmla="*/ 0 w 6"/>
                  <a:gd name="T11" fmla="*/ 1 h 2"/>
                  <a:gd name="T12" fmla="*/ 0 w 6"/>
                  <a:gd name="T13" fmla="*/ 2 h 2"/>
                  <a:gd name="T14" fmla="*/ 0 w 6"/>
                  <a:gd name="T15" fmla="*/ 2 h 2"/>
                  <a:gd name="T16" fmla="*/ 3 w 6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cubicBezTo>
                      <a:pt x="3" y="1"/>
                      <a:pt x="4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4" name="Freeform 197">
                <a:extLst>
                  <a:ext uri="{FF2B5EF4-FFF2-40B4-BE49-F238E27FC236}">
                    <a16:creationId xmlns:a16="http://schemas.microsoft.com/office/drawing/2014/main" id="{F6EEE06F-50E3-4F85-9BF2-04331E524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8713" y="2090738"/>
                <a:ext cx="50800" cy="36513"/>
              </a:xfrm>
              <a:custGeom>
                <a:avLst/>
                <a:gdLst>
                  <a:gd name="T0" fmla="*/ 3 w 14"/>
                  <a:gd name="T1" fmla="*/ 10 h 10"/>
                  <a:gd name="T2" fmla="*/ 5 w 14"/>
                  <a:gd name="T3" fmla="*/ 10 h 10"/>
                  <a:gd name="T4" fmla="*/ 8 w 14"/>
                  <a:gd name="T5" fmla="*/ 9 h 10"/>
                  <a:gd name="T6" fmla="*/ 9 w 14"/>
                  <a:gd name="T7" fmla="*/ 9 h 10"/>
                  <a:gd name="T8" fmla="*/ 9 w 14"/>
                  <a:gd name="T9" fmla="*/ 9 h 10"/>
                  <a:gd name="T10" fmla="*/ 10 w 14"/>
                  <a:gd name="T11" fmla="*/ 10 h 10"/>
                  <a:gd name="T12" fmla="*/ 14 w 14"/>
                  <a:gd name="T13" fmla="*/ 10 h 10"/>
                  <a:gd name="T14" fmla="*/ 14 w 14"/>
                  <a:gd name="T15" fmla="*/ 10 h 10"/>
                  <a:gd name="T16" fmla="*/ 14 w 14"/>
                  <a:gd name="T17" fmla="*/ 8 h 10"/>
                  <a:gd name="T18" fmla="*/ 13 w 14"/>
                  <a:gd name="T19" fmla="*/ 7 h 10"/>
                  <a:gd name="T20" fmla="*/ 12 w 14"/>
                  <a:gd name="T21" fmla="*/ 6 h 10"/>
                  <a:gd name="T22" fmla="*/ 12 w 14"/>
                  <a:gd name="T23" fmla="*/ 5 h 10"/>
                  <a:gd name="T24" fmla="*/ 10 w 14"/>
                  <a:gd name="T25" fmla="*/ 3 h 10"/>
                  <a:gd name="T26" fmla="*/ 9 w 14"/>
                  <a:gd name="T27" fmla="*/ 1 h 10"/>
                  <a:gd name="T28" fmla="*/ 8 w 14"/>
                  <a:gd name="T29" fmla="*/ 1 h 10"/>
                  <a:gd name="T30" fmla="*/ 7 w 14"/>
                  <a:gd name="T31" fmla="*/ 0 h 10"/>
                  <a:gd name="T32" fmla="*/ 5 w 14"/>
                  <a:gd name="T33" fmla="*/ 0 h 10"/>
                  <a:gd name="T34" fmla="*/ 3 w 14"/>
                  <a:gd name="T35" fmla="*/ 0 h 10"/>
                  <a:gd name="T36" fmla="*/ 1 w 14"/>
                  <a:gd name="T37" fmla="*/ 1 h 10"/>
                  <a:gd name="T38" fmla="*/ 1 w 14"/>
                  <a:gd name="T39" fmla="*/ 1 h 10"/>
                  <a:gd name="T40" fmla="*/ 1 w 14"/>
                  <a:gd name="T41" fmla="*/ 3 h 10"/>
                  <a:gd name="T42" fmla="*/ 2 w 14"/>
                  <a:gd name="T43" fmla="*/ 7 h 10"/>
                  <a:gd name="T44" fmla="*/ 2 w 14"/>
                  <a:gd name="T45" fmla="*/ 7 h 10"/>
                  <a:gd name="T46" fmla="*/ 5 w 14"/>
                  <a:gd name="T47" fmla="*/ 6 h 10"/>
                  <a:gd name="T48" fmla="*/ 7 w 14"/>
                  <a:gd name="T49" fmla="*/ 7 h 10"/>
                  <a:gd name="T50" fmla="*/ 8 w 14"/>
                  <a:gd name="T51" fmla="*/ 8 h 10"/>
                  <a:gd name="T52" fmla="*/ 7 w 14"/>
                  <a:gd name="T53" fmla="*/ 8 h 10"/>
                  <a:gd name="T54" fmla="*/ 5 w 14"/>
                  <a:gd name="T55" fmla="*/ 7 h 10"/>
                  <a:gd name="T56" fmla="*/ 2 w 14"/>
                  <a:gd name="T57" fmla="*/ 8 h 10"/>
                  <a:gd name="T58" fmla="*/ 2 w 14"/>
                  <a:gd name="T59" fmla="*/ 8 h 10"/>
                  <a:gd name="T60" fmla="*/ 2 w 14"/>
                  <a:gd name="T61" fmla="*/ 9 h 10"/>
                  <a:gd name="T62" fmla="*/ 2 w 14"/>
                  <a:gd name="T63" fmla="*/ 10 h 10"/>
                  <a:gd name="T64" fmla="*/ 3 w 14"/>
                  <a:gd name="T6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" h="10">
                    <a:moveTo>
                      <a:pt x="3" y="10"/>
                    </a:move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10"/>
                    </a:cubicBezTo>
                    <a:cubicBezTo>
                      <a:pt x="10" y="10"/>
                      <a:pt x="12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4" y="8"/>
                      <a:pt x="13" y="7"/>
                      <a:pt x="13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1" y="4"/>
                      <a:pt x="10" y="3"/>
                    </a:cubicBezTo>
                    <a:cubicBezTo>
                      <a:pt x="10" y="3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4" y="7"/>
                      <a:pt x="5" y="6"/>
                    </a:cubicBezTo>
                    <a:cubicBezTo>
                      <a:pt x="6" y="6"/>
                      <a:pt x="6" y="7"/>
                      <a:pt x="7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8"/>
                      <a:pt x="5" y="7"/>
                      <a:pt x="5" y="7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9"/>
                      <a:pt x="3" y="10"/>
                      <a:pt x="3" y="1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5" name="Freeform 198">
                <a:extLst>
                  <a:ext uri="{FF2B5EF4-FFF2-40B4-BE49-F238E27FC236}">
                    <a16:creationId xmlns:a16="http://schemas.microsoft.com/office/drawing/2014/main" id="{0379540E-7E19-4985-998E-64F8F0BB2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2363" y="2124075"/>
                <a:ext cx="25400" cy="14288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3 h 4"/>
                  <a:gd name="T4" fmla="*/ 6 w 7"/>
                  <a:gd name="T5" fmla="*/ 2 h 4"/>
                  <a:gd name="T6" fmla="*/ 6 w 7"/>
                  <a:gd name="T7" fmla="*/ 1 h 4"/>
                  <a:gd name="T8" fmla="*/ 7 w 7"/>
                  <a:gd name="T9" fmla="*/ 0 h 4"/>
                  <a:gd name="T10" fmla="*/ 6 w 7"/>
                  <a:gd name="T11" fmla="*/ 0 h 4"/>
                  <a:gd name="T12" fmla="*/ 3 w 7"/>
                  <a:gd name="T13" fmla="*/ 1 h 4"/>
                  <a:gd name="T14" fmla="*/ 1 w 7"/>
                  <a:gd name="T15" fmla="*/ 1 h 4"/>
                  <a:gd name="T16" fmla="*/ 0 w 7"/>
                  <a:gd name="T17" fmla="*/ 1 h 4"/>
                  <a:gd name="T18" fmla="*/ 2 w 7"/>
                  <a:gd name="T19" fmla="*/ 2 h 4"/>
                  <a:gd name="T20" fmla="*/ 3 w 7"/>
                  <a:gd name="T21" fmla="*/ 4 h 4"/>
                  <a:gd name="T22" fmla="*/ 3 w 7"/>
                  <a:gd name="T23" fmla="*/ 4 h 4"/>
                  <a:gd name="T24" fmla="*/ 3 w 7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4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5" y="1"/>
                      <a:pt x="6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6" name="Freeform 199">
                <a:extLst>
                  <a:ext uri="{FF2B5EF4-FFF2-40B4-BE49-F238E27FC236}">
                    <a16:creationId xmlns:a16="http://schemas.microsoft.com/office/drawing/2014/main" id="{0ACCE79D-ADB8-4341-BE75-39AE7B923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02013" y="2138363"/>
                <a:ext cx="104775" cy="71438"/>
              </a:xfrm>
              <a:custGeom>
                <a:avLst/>
                <a:gdLst>
                  <a:gd name="T0" fmla="*/ 26 w 29"/>
                  <a:gd name="T1" fmla="*/ 11 h 20"/>
                  <a:gd name="T2" fmla="*/ 25 w 29"/>
                  <a:gd name="T3" fmla="*/ 10 h 20"/>
                  <a:gd name="T4" fmla="*/ 24 w 29"/>
                  <a:gd name="T5" fmla="*/ 8 h 20"/>
                  <a:gd name="T6" fmla="*/ 23 w 29"/>
                  <a:gd name="T7" fmla="*/ 7 h 20"/>
                  <a:gd name="T8" fmla="*/ 21 w 29"/>
                  <a:gd name="T9" fmla="*/ 6 h 20"/>
                  <a:gd name="T10" fmla="*/ 21 w 29"/>
                  <a:gd name="T11" fmla="*/ 5 h 20"/>
                  <a:gd name="T12" fmla="*/ 20 w 29"/>
                  <a:gd name="T13" fmla="*/ 5 h 20"/>
                  <a:gd name="T14" fmla="*/ 20 w 29"/>
                  <a:gd name="T15" fmla="*/ 4 h 20"/>
                  <a:gd name="T16" fmla="*/ 20 w 29"/>
                  <a:gd name="T17" fmla="*/ 2 h 20"/>
                  <a:gd name="T18" fmla="*/ 18 w 29"/>
                  <a:gd name="T19" fmla="*/ 0 h 20"/>
                  <a:gd name="T20" fmla="*/ 18 w 29"/>
                  <a:gd name="T21" fmla="*/ 0 h 20"/>
                  <a:gd name="T22" fmla="*/ 16 w 29"/>
                  <a:gd name="T23" fmla="*/ 1 h 20"/>
                  <a:gd name="T24" fmla="*/ 16 w 29"/>
                  <a:gd name="T25" fmla="*/ 2 h 20"/>
                  <a:gd name="T26" fmla="*/ 13 w 29"/>
                  <a:gd name="T27" fmla="*/ 4 h 20"/>
                  <a:gd name="T28" fmla="*/ 10 w 29"/>
                  <a:gd name="T29" fmla="*/ 5 h 20"/>
                  <a:gd name="T30" fmla="*/ 10 w 29"/>
                  <a:gd name="T31" fmla="*/ 6 h 20"/>
                  <a:gd name="T32" fmla="*/ 8 w 29"/>
                  <a:gd name="T33" fmla="*/ 7 h 20"/>
                  <a:gd name="T34" fmla="*/ 5 w 29"/>
                  <a:gd name="T35" fmla="*/ 8 h 20"/>
                  <a:gd name="T36" fmla="*/ 4 w 29"/>
                  <a:gd name="T37" fmla="*/ 8 h 20"/>
                  <a:gd name="T38" fmla="*/ 2 w 29"/>
                  <a:gd name="T39" fmla="*/ 8 h 20"/>
                  <a:gd name="T40" fmla="*/ 2 w 29"/>
                  <a:gd name="T41" fmla="*/ 8 h 20"/>
                  <a:gd name="T42" fmla="*/ 1 w 29"/>
                  <a:gd name="T43" fmla="*/ 10 h 20"/>
                  <a:gd name="T44" fmla="*/ 0 w 29"/>
                  <a:gd name="T45" fmla="*/ 12 h 20"/>
                  <a:gd name="T46" fmla="*/ 0 w 29"/>
                  <a:gd name="T47" fmla="*/ 14 h 20"/>
                  <a:gd name="T48" fmla="*/ 1 w 29"/>
                  <a:gd name="T49" fmla="*/ 16 h 20"/>
                  <a:gd name="T50" fmla="*/ 1 w 29"/>
                  <a:gd name="T51" fmla="*/ 17 h 20"/>
                  <a:gd name="T52" fmla="*/ 2 w 29"/>
                  <a:gd name="T53" fmla="*/ 18 h 20"/>
                  <a:gd name="T54" fmla="*/ 3 w 29"/>
                  <a:gd name="T55" fmla="*/ 19 h 20"/>
                  <a:gd name="T56" fmla="*/ 4 w 29"/>
                  <a:gd name="T57" fmla="*/ 20 h 20"/>
                  <a:gd name="T58" fmla="*/ 4 w 29"/>
                  <a:gd name="T59" fmla="*/ 20 h 20"/>
                  <a:gd name="T60" fmla="*/ 4 w 29"/>
                  <a:gd name="T61" fmla="*/ 18 h 20"/>
                  <a:gd name="T62" fmla="*/ 6 w 29"/>
                  <a:gd name="T63" fmla="*/ 18 h 20"/>
                  <a:gd name="T64" fmla="*/ 7 w 29"/>
                  <a:gd name="T65" fmla="*/ 17 h 20"/>
                  <a:gd name="T66" fmla="*/ 9 w 29"/>
                  <a:gd name="T67" fmla="*/ 18 h 20"/>
                  <a:gd name="T68" fmla="*/ 9 w 29"/>
                  <a:gd name="T69" fmla="*/ 16 h 20"/>
                  <a:gd name="T70" fmla="*/ 11 w 29"/>
                  <a:gd name="T71" fmla="*/ 14 h 20"/>
                  <a:gd name="T72" fmla="*/ 13 w 29"/>
                  <a:gd name="T73" fmla="*/ 15 h 20"/>
                  <a:gd name="T74" fmla="*/ 17 w 29"/>
                  <a:gd name="T75" fmla="*/ 16 h 20"/>
                  <a:gd name="T76" fmla="*/ 18 w 29"/>
                  <a:gd name="T77" fmla="*/ 15 h 20"/>
                  <a:gd name="T78" fmla="*/ 20 w 29"/>
                  <a:gd name="T79" fmla="*/ 15 h 20"/>
                  <a:gd name="T80" fmla="*/ 22 w 29"/>
                  <a:gd name="T81" fmla="*/ 14 h 20"/>
                  <a:gd name="T82" fmla="*/ 24 w 29"/>
                  <a:gd name="T83" fmla="*/ 14 h 20"/>
                  <a:gd name="T84" fmla="*/ 27 w 29"/>
                  <a:gd name="T85" fmla="*/ 14 h 20"/>
                  <a:gd name="T86" fmla="*/ 29 w 29"/>
                  <a:gd name="T87" fmla="*/ 14 h 20"/>
                  <a:gd name="T88" fmla="*/ 28 w 29"/>
                  <a:gd name="T89" fmla="*/ 12 h 20"/>
                  <a:gd name="T90" fmla="*/ 26 w 29"/>
                  <a:gd name="T91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20">
                    <a:moveTo>
                      <a:pt x="26" y="11"/>
                    </a:moveTo>
                    <a:cubicBezTo>
                      <a:pt x="26" y="11"/>
                      <a:pt x="26" y="10"/>
                      <a:pt x="25" y="10"/>
                    </a:cubicBezTo>
                    <a:cubicBezTo>
                      <a:pt x="25" y="9"/>
                      <a:pt x="24" y="9"/>
                      <a:pt x="24" y="8"/>
                    </a:cubicBezTo>
                    <a:cubicBezTo>
                      <a:pt x="24" y="8"/>
                      <a:pt x="24" y="8"/>
                      <a:pt x="23" y="7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5"/>
                      <a:pt x="20" y="4"/>
                    </a:cubicBezTo>
                    <a:cubicBezTo>
                      <a:pt x="21" y="4"/>
                      <a:pt x="20" y="3"/>
                      <a:pt x="20" y="2"/>
                    </a:cubicBezTo>
                    <a:cubicBezTo>
                      <a:pt x="20" y="2"/>
                      <a:pt x="19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0"/>
                      <a:pt x="16" y="1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5" y="2"/>
                      <a:pt x="14" y="3"/>
                      <a:pt x="13" y="4"/>
                    </a:cubicBezTo>
                    <a:cubicBezTo>
                      <a:pt x="13" y="5"/>
                      <a:pt x="11" y="4"/>
                      <a:pt x="10" y="5"/>
                    </a:cubicBezTo>
                    <a:cubicBezTo>
                      <a:pt x="9" y="5"/>
                      <a:pt x="10" y="6"/>
                      <a:pt x="10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8"/>
                    </a:cubicBezTo>
                    <a:cubicBezTo>
                      <a:pt x="5" y="9"/>
                      <a:pt x="4" y="7"/>
                      <a:pt x="4" y="8"/>
                    </a:cubicBezTo>
                    <a:cubicBezTo>
                      <a:pt x="3" y="9"/>
                      <a:pt x="3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1" y="9"/>
                      <a:pt x="1" y="10"/>
                    </a:cubicBezTo>
                    <a:cubicBezTo>
                      <a:pt x="1" y="11"/>
                      <a:pt x="0" y="12"/>
                      <a:pt x="0" y="12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2" y="18"/>
                    </a:cubicBezTo>
                    <a:cubicBezTo>
                      <a:pt x="2" y="18"/>
                      <a:pt x="3" y="19"/>
                      <a:pt x="3" y="19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8"/>
                      <a:pt x="4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4"/>
                      <a:pt x="11" y="14"/>
                    </a:cubicBezTo>
                    <a:cubicBezTo>
                      <a:pt x="12" y="14"/>
                      <a:pt x="13" y="15"/>
                      <a:pt x="13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8" y="15"/>
                      <a:pt x="18" y="15"/>
                    </a:cubicBezTo>
                    <a:cubicBezTo>
                      <a:pt x="18" y="14"/>
                      <a:pt x="19" y="15"/>
                      <a:pt x="20" y="15"/>
                    </a:cubicBezTo>
                    <a:cubicBezTo>
                      <a:pt x="20" y="14"/>
                      <a:pt x="21" y="14"/>
                      <a:pt x="22" y="14"/>
                    </a:cubicBezTo>
                    <a:cubicBezTo>
                      <a:pt x="23" y="14"/>
                      <a:pt x="24" y="15"/>
                      <a:pt x="24" y="14"/>
                    </a:cubicBezTo>
                    <a:cubicBezTo>
                      <a:pt x="25" y="13"/>
                      <a:pt x="27" y="14"/>
                      <a:pt x="27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6" y="12"/>
                      <a:pt x="26" y="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7" name="Freeform 200">
                <a:extLst>
                  <a:ext uri="{FF2B5EF4-FFF2-40B4-BE49-F238E27FC236}">
                    <a16:creationId xmlns:a16="http://schemas.microsoft.com/office/drawing/2014/main" id="{36D88464-A892-4D60-953A-A85EC0BFB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98850" y="2112963"/>
                <a:ext cx="96837" cy="82550"/>
              </a:xfrm>
              <a:custGeom>
                <a:avLst/>
                <a:gdLst>
                  <a:gd name="T0" fmla="*/ 17 w 27"/>
                  <a:gd name="T1" fmla="*/ 17 h 23"/>
                  <a:gd name="T2" fmla="*/ 18 w 27"/>
                  <a:gd name="T3" fmla="*/ 17 h 23"/>
                  <a:gd name="T4" fmla="*/ 20 w 27"/>
                  <a:gd name="T5" fmla="*/ 18 h 23"/>
                  <a:gd name="T6" fmla="*/ 21 w 27"/>
                  <a:gd name="T7" fmla="*/ 17 h 23"/>
                  <a:gd name="T8" fmla="*/ 23 w 27"/>
                  <a:gd name="T9" fmla="*/ 13 h 23"/>
                  <a:gd name="T10" fmla="*/ 24 w 27"/>
                  <a:gd name="T11" fmla="*/ 12 h 23"/>
                  <a:gd name="T12" fmla="*/ 24 w 27"/>
                  <a:gd name="T13" fmla="*/ 11 h 23"/>
                  <a:gd name="T14" fmla="*/ 24 w 27"/>
                  <a:gd name="T15" fmla="*/ 9 h 23"/>
                  <a:gd name="T16" fmla="*/ 26 w 27"/>
                  <a:gd name="T17" fmla="*/ 7 h 23"/>
                  <a:gd name="T18" fmla="*/ 27 w 27"/>
                  <a:gd name="T19" fmla="*/ 6 h 23"/>
                  <a:gd name="T20" fmla="*/ 27 w 27"/>
                  <a:gd name="T21" fmla="*/ 4 h 23"/>
                  <a:gd name="T22" fmla="*/ 26 w 27"/>
                  <a:gd name="T23" fmla="*/ 3 h 23"/>
                  <a:gd name="T24" fmla="*/ 26 w 27"/>
                  <a:gd name="T25" fmla="*/ 2 h 23"/>
                  <a:gd name="T26" fmla="*/ 25 w 27"/>
                  <a:gd name="T27" fmla="*/ 1 h 23"/>
                  <a:gd name="T28" fmla="*/ 25 w 27"/>
                  <a:gd name="T29" fmla="*/ 1 h 23"/>
                  <a:gd name="T30" fmla="*/ 23 w 27"/>
                  <a:gd name="T31" fmla="*/ 2 h 23"/>
                  <a:gd name="T32" fmla="*/ 21 w 27"/>
                  <a:gd name="T33" fmla="*/ 2 h 23"/>
                  <a:gd name="T34" fmla="*/ 18 w 27"/>
                  <a:gd name="T35" fmla="*/ 2 h 23"/>
                  <a:gd name="T36" fmla="*/ 16 w 27"/>
                  <a:gd name="T37" fmla="*/ 3 h 23"/>
                  <a:gd name="T38" fmla="*/ 14 w 27"/>
                  <a:gd name="T39" fmla="*/ 3 h 23"/>
                  <a:gd name="T40" fmla="*/ 12 w 27"/>
                  <a:gd name="T41" fmla="*/ 2 h 23"/>
                  <a:gd name="T42" fmla="*/ 10 w 27"/>
                  <a:gd name="T43" fmla="*/ 2 h 23"/>
                  <a:gd name="T44" fmla="*/ 9 w 27"/>
                  <a:gd name="T45" fmla="*/ 1 h 23"/>
                  <a:gd name="T46" fmla="*/ 7 w 27"/>
                  <a:gd name="T47" fmla="*/ 1 h 23"/>
                  <a:gd name="T48" fmla="*/ 6 w 27"/>
                  <a:gd name="T49" fmla="*/ 1 h 23"/>
                  <a:gd name="T50" fmla="*/ 4 w 27"/>
                  <a:gd name="T51" fmla="*/ 1 h 23"/>
                  <a:gd name="T52" fmla="*/ 3 w 27"/>
                  <a:gd name="T53" fmla="*/ 3 h 23"/>
                  <a:gd name="T54" fmla="*/ 2 w 27"/>
                  <a:gd name="T55" fmla="*/ 5 h 23"/>
                  <a:gd name="T56" fmla="*/ 2 w 27"/>
                  <a:gd name="T57" fmla="*/ 5 h 23"/>
                  <a:gd name="T58" fmla="*/ 2 w 27"/>
                  <a:gd name="T59" fmla="*/ 7 h 23"/>
                  <a:gd name="T60" fmla="*/ 2 w 27"/>
                  <a:gd name="T61" fmla="*/ 10 h 23"/>
                  <a:gd name="T62" fmla="*/ 1 w 27"/>
                  <a:gd name="T63" fmla="*/ 11 h 23"/>
                  <a:gd name="T64" fmla="*/ 0 w 27"/>
                  <a:gd name="T65" fmla="*/ 13 h 23"/>
                  <a:gd name="T66" fmla="*/ 0 w 27"/>
                  <a:gd name="T67" fmla="*/ 16 h 23"/>
                  <a:gd name="T68" fmla="*/ 1 w 27"/>
                  <a:gd name="T69" fmla="*/ 17 h 23"/>
                  <a:gd name="T70" fmla="*/ 1 w 27"/>
                  <a:gd name="T71" fmla="*/ 18 h 23"/>
                  <a:gd name="T72" fmla="*/ 4 w 27"/>
                  <a:gd name="T73" fmla="*/ 18 h 23"/>
                  <a:gd name="T74" fmla="*/ 6 w 27"/>
                  <a:gd name="T75" fmla="*/ 21 h 23"/>
                  <a:gd name="T76" fmla="*/ 8 w 27"/>
                  <a:gd name="T77" fmla="*/ 23 h 23"/>
                  <a:gd name="T78" fmla="*/ 10 w 27"/>
                  <a:gd name="T79" fmla="*/ 22 h 23"/>
                  <a:gd name="T80" fmla="*/ 13 w 27"/>
                  <a:gd name="T81" fmla="*/ 22 h 23"/>
                  <a:gd name="T82" fmla="*/ 13 w 27"/>
                  <a:gd name="T83" fmla="*/ 22 h 23"/>
                  <a:gd name="T84" fmla="*/ 14 w 27"/>
                  <a:gd name="T85" fmla="*/ 19 h 23"/>
                  <a:gd name="T86" fmla="*/ 17 w 27"/>
                  <a:gd name="T8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" h="23">
                    <a:moveTo>
                      <a:pt x="17" y="17"/>
                    </a:moveTo>
                    <a:cubicBezTo>
                      <a:pt x="17" y="17"/>
                      <a:pt x="18" y="17"/>
                      <a:pt x="18" y="17"/>
                    </a:cubicBezTo>
                    <a:cubicBezTo>
                      <a:pt x="19" y="16"/>
                      <a:pt x="20" y="17"/>
                      <a:pt x="20" y="18"/>
                    </a:cubicBezTo>
                    <a:cubicBezTo>
                      <a:pt x="20" y="19"/>
                      <a:pt x="20" y="18"/>
                      <a:pt x="21" y="17"/>
                    </a:cubicBezTo>
                    <a:cubicBezTo>
                      <a:pt x="21" y="16"/>
                      <a:pt x="23" y="14"/>
                      <a:pt x="23" y="13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5" y="9"/>
                      <a:pt x="24" y="9"/>
                    </a:cubicBezTo>
                    <a:cubicBezTo>
                      <a:pt x="24" y="9"/>
                      <a:pt x="26" y="7"/>
                      <a:pt x="26" y="7"/>
                    </a:cubicBezTo>
                    <a:cubicBezTo>
                      <a:pt x="26" y="6"/>
                      <a:pt x="27" y="6"/>
                      <a:pt x="27" y="6"/>
                    </a:cubicBezTo>
                    <a:cubicBezTo>
                      <a:pt x="27" y="5"/>
                      <a:pt x="27" y="4"/>
                      <a:pt x="27" y="4"/>
                    </a:cubicBezTo>
                    <a:cubicBezTo>
                      <a:pt x="27" y="4"/>
                      <a:pt x="26" y="4"/>
                      <a:pt x="26" y="3"/>
                    </a:cubicBezTo>
                    <a:cubicBezTo>
                      <a:pt x="26" y="3"/>
                      <a:pt x="26" y="3"/>
                      <a:pt x="26" y="2"/>
                    </a:cubicBezTo>
                    <a:cubicBezTo>
                      <a:pt x="26" y="2"/>
                      <a:pt x="26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1" y="2"/>
                      <a:pt x="19" y="2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ubicBezTo>
                      <a:pt x="16" y="3"/>
                      <a:pt x="14" y="3"/>
                      <a:pt x="14" y="3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2" y="2"/>
                      <a:pt x="11" y="2"/>
                      <a:pt x="10" y="2"/>
                    </a:cubicBezTo>
                    <a:cubicBezTo>
                      <a:pt x="10" y="3"/>
                      <a:pt x="9" y="2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0"/>
                      <a:pt x="6" y="1"/>
                      <a:pt x="6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1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9"/>
                      <a:pt x="2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1" y="17"/>
                      <a:pt x="1" y="17"/>
                      <a:pt x="1" y="18"/>
                    </a:cubicBezTo>
                    <a:cubicBezTo>
                      <a:pt x="1" y="18"/>
                      <a:pt x="3" y="18"/>
                      <a:pt x="4" y="18"/>
                    </a:cubicBezTo>
                    <a:cubicBezTo>
                      <a:pt x="5" y="19"/>
                      <a:pt x="6" y="20"/>
                      <a:pt x="6" y="21"/>
                    </a:cubicBezTo>
                    <a:cubicBezTo>
                      <a:pt x="6" y="21"/>
                      <a:pt x="7" y="22"/>
                      <a:pt x="8" y="23"/>
                    </a:cubicBezTo>
                    <a:cubicBezTo>
                      <a:pt x="8" y="23"/>
                      <a:pt x="9" y="22"/>
                      <a:pt x="10" y="22"/>
                    </a:cubicBezTo>
                    <a:cubicBezTo>
                      <a:pt x="11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19"/>
                      <a:pt x="14" y="19"/>
                    </a:cubicBezTo>
                    <a:cubicBezTo>
                      <a:pt x="14" y="19"/>
                      <a:pt x="17" y="17"/>
                      <a:pt x="17" y="1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" name="Freeform 201">
                <a:extLst>
                  <a:ext uri="{FF2B5EF4-FFF2-40B4-BE49-F238E27FC236}">
                    <a16:creationId xmlns:a16="http://schemas.microsoft.com/office/drawing/2014/main" id="{A58F74AE-AD08-42C6-A96A-4765FC121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17900" y="2127250"/>
                <a:ext cx="25400" cy="50800"/>
              </a:xfrm>
              <a:custGeom>
                <a:avLst/>
                <a:gdLst>
                  <a:gd name="T0" fmla="*/ 5 w 7"/>
                  <a:gd name="T1" fmla="*/ 9 h 14"/>
                  <a:gd name="T2" fmla="*/ 6 w 7"/>
                  <a:gd name="T3" fmla="*/ 7 h 14"/>
                  <a:gd name="T4" fmla="*/ 7 w 7"/>
                  <a:gd name="T5" fmla="*/ 6 h 14"/>
                  <a:gd name="T6" fmla="*/ 7 w 7"/>
                  <a:gd name="T7" fmla="*/ 3 h 14"/>
                  <a:gd name="T8" fmla="*/ 7 w 7"/>
                  <a:gd name="T9" fmla="*/ 1 h 14"/>
                  <a:gd name="T10" fmla="*/ 6 w 7"/>
                  <a:gd name="T11" fmla="*/ 1 h 14"/>
                  <a:gd name="T12" fmla="*/ 5 w 7"/>
                  <a:gd name="T13" fmla="*/ 0 h 14"/>
                  <a:gd name="T14" fmla="*/ 5 w 7"/>
                  <a:gd name="T15" fmla="*/ 1 h 14"/>
                  <a:gd name="T16" fmla="*/ 4 w 7"/>
                  <a:gd name="T17" fmla="*/ 2 h 14"/>
                  <a:gd name="T18" fmla="*/ 2 w 7"/>
                  <a:gd name="T19" fmla="*/ 2 h 14"/>
                  <a:gd name="T20" fmla="*/ 1 w 7"/>
                  <a:gd name="T21" fmla="*/ 3 h 14"/>
                  <a:gd name="T22" fmla="*/ 0 w 7"/>
                  <a:gd name="T23" fmla="*/ 3 h 14"/>
                  <a:gd name="T24" fmla="*/ 2 w 7"/>
                  <a:gd name="T25" fmla="*/ 5 h 14"/>
                  <a:gd name="T26" fmla="*/ 2 w 7"/>
                  <a:gd name="T27" fmla="*/ 7 h 14"/>
                  <a:gd name="T28" fmla="*/ 2 w 7"/>
                  <a:gd name="T29" fmla="*/ 10 h 14"/>
                  <a:gd name="T30" fmla="*/ 3 w 7"/>
                  <a:gd name="T31" fmla="*/ 14 h 14"/>
                  <a:gd name="T32" fmla="*/ 4 w 7"/>
                  <a:gd name="T33" fmla="*/ 14 h 14"/>
                  <a:gd name="T34" fmla="*/ 6 w 7"/>
                  <a:gd name="T35" fmla="*/ 13 h 14"/>
                  <a:gd name="T36" fmla="*/ 5 w 7"/>
                  <a:gd name="T37" fmla="*/ 12 h 14"/>
                  <a:gd name="T38" fmla="*/ 5 w 7"/>
                  <a:gd name="T3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4">
                    <a:moveTo>
                      <a:pt x="5" y="9"/>
                    </a:moveTo>
                    <a:cubicBezTo>
                      <a:pt x="5" y="8"/>
                      <a:pt x="6" y="7"/>
                      <a:pt x="6" y="7"/>
                    </a:cubicBezTo>
                    <a:cubicBezTo>
                      <a:pt x="6" y="7"/>
                      <a:pt x="6" y="6"/>
                      <a:pt x="7" y="6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1"/>
                      <a:pt x="6" y="0"/>
                      <a:pt x="5" y="0"/>
                    </a:cubicBezTo>
                    <a:cubicBezTo>
                      <a:pt x="5" y="0"/>
                      <a:pt x="4" y="0"/>
                      <a:pt x="5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3" y="6"/>
                      <a:pt x="2" y="7"/>
                      <a:pt x="2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2" y="11"/>
                      <a:pt x="3" y="13"/>
                      <a:pt x="3" y="14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5" y="14"/>
                      <a:pt x="5" y="13"/>
                      <a:pt x="6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1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" name="Freeform 202">
                <a:extLst>
                  <a:ext uri="{FF2B5EF4-FFF2-40B4-BE49-F238E27FC236}">
                    <a16:creationId xmlns:a16="http://schemas.microsoft.com/office/drawing/2014/main" id="{6174795C-F4A5-408B-91E6-CC7D240B1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4250" y="2138363"/>
                <a:ext cx="17462" cy="42863"/>
              </a:xfrm>
              <a:custGeom>
                <a:avLst/>
                <a:gdLst>
                  <a:gd name="T0" fmla="*/ 4 w 5"/>
                  <a:gd name="T1" fmla="*/ 4 h 12"/>
                  <a:gd name="T2" fmla="*/ 4 w 5"/>
                  <a:gd name="T3" fmla="*/ 2 h 12"/>
                  <a:gd name="T4" fmla="*/ 2 w 5"/>
                  <a:gd name="T5" fmla="*/ 0 h 12"/>
                  <a:gd name="T6" fmla="*/ 1 w 5"/>
                  <a:gd name="T7" fmla="*/ 0 h 12"/>
                  <a:gd name="T8" fmla="*/ 0 w 5"/>
                  <a:gd name="T9" fmla="*/ 0 h 12"/>
                  <a:gd name="T10" fmla="*/ 1 w 5"/>
                  <a:gd name="T11" fmla="*/ 1 h 12"/>
                  <a:gd name="T12" fmla="*/ 1 w 5"/>
                  <a:gd name="T13" fmla="*/ 3 h 12"/>
                  <a:gd name="T14" fmla="*/ 1 w 5"/>
                  <a:gd name="T15" fmla="*/ 6 h 12"/>
                  <a:gd name="T16" fmla="*/ 2 w 5"/>
                  <a:gd name="T17" fmla="*/ 9 h 12"/>
                  <a:gd name="T18" fmla="*/ 3 w 5"/>
                  <a:gd name="T19" fmla="*/ 12 h 12"/>
                  <a:gd name="T20" fmla="*/ 3 w 5"/>
                  <a:gd name="T21" fmla="*/ 12 h 12"/>
                  <a:gd name="T22" fmla="*/ 5 w 5"/>
                  <a:gd name="T23" fmla="*/ 11 h 12"/>
                  <a:gd name="T24" fmla="*/ 4 w 5"/>
                  <a:gd name="T25" fmla="*/ 7 h 12"/>
                  <a:gd name="T26" fmla="*/ 4 w 5"/>
                  <a:gd name="T2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2">
                    <a:moveTo>
                      <a:pt x="4" y="4"/>
                    </a:moveTo>
                    <a:cubicBezTo>
                      <a:pt x="4" y="4"/>
                      <a:pt x="5" y="3"/>
                      <a:pt x="4" y="2"/>
                    </a:cubicBezTo>
                    <a:cubicBezTo>
                      <a:pt x="3" y="2"/>
                      <a:pt x="2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2" y="10"/>
                      <a:pt x="2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0" name="Freeform 203">
                <a:extLst>
                  <a:ext uri="{FF2B5EF4-FFF2-40B4-BE49-F238E27FC236}">
                    <a16:creationId xmlns:a16="http://schemas.microsoft.com/office/drawing/2014/main" id="{E777F018-D6E3-4A95-B17D-3D9FA6E5C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2813" y="2119313"/>
                <a:ext cx="65087" cy="98425"/>
              </a:xfrm>
              <a:custGeom>
                <a:avLst/>
                <a:gdLst>
                  <a:gd name="T0" fmla="*/ 8 w 18"/>
                  <a:gd name="T1" fmla="*/ 26 h 27"/>
                  <a:gd name="T2" fmla="*/ 14 w 18"/>
                  <a:gd name="T3" fmla="*/ 26 h 27"/>
                  <a:gd name="T4" fmla="*/ 17 w 18"/>
                  <a:gd name="T5" fmla="*/ 27 h 27"/>
                  <a:gd name="T6" fmla="*/ 18 w 18"/>
                  <a:gd name="T7" fmla="*/ 25 h 27"/>
                  <a:gd name="T8" fmla="*/ 17 w 18"/>
                  <a:gd name="T9" fmla="*/ 24 h 27"/>
                  <a:gd name="T10" fmla="*/ 16 w 18"/>
                  <a:gd name="T11" fmla="*/ 23 h 27"/>
                  <a:gd name="T12" fmla="*/ 15 w 18"/>
                  <a:gd name="T13" fmla="*/ 22 h 27"/>
                  <a:gd name="T14" fmla="*/ 15 w 18"/>
                  <a:gd name="T15" fmla="*/ 21 h 27"/>
                  <a:gd name="T16" fmla="*/ 14 w 18"/>
                  <a:gd name="T17" fmla="*/ 19 h 27"/>
                  <a:gd name="T18" fmla="*/ 14 w 18"/>
                  <a:gd name="T19" fmla="*/ 17 h 27"/>
                  <a:gd name="T20" fmla="*/ 15 w 18"/>
                  <a:gd name="T21" fmla="*/ 15 h 27"/>
                  <a:gd name="T22" fmla="*/ 16 w 18"/>
                  <a:gd name="T23" fmla="*/ 13 h 27"/>
                  <a:gd name="T24" fmla="*/ 16 w 18"/>
                  <a:gd name="T25" fmla="*/ 12 h 27"/>
                  <a:gd name="T26" fmla="*/ 14 w 18"/>
                  <a:gd name="T27" fmla="*/ 10 h 27"/>
                  <a:gd name="T28" fmla="*/ 13 w 18"/>
                  <a:gd name="T29" fmla="*/ 8 h 27"/>
                  <a:gd name="T30" fmla="*/ 15 w 18"/>
                  <a:gd name="T31" fmla="*/ 8 h 27"/>
                  <a:gd name="T32" fmla="*/ 16 w 18"/>
                  <a:gd name="T33" fmla="*/ 7 h 27"/>
                  <a:gd name="T34" fmla="*/ 15 w 18"/>
                  <a:gd name="T35" fmla="*/ 4 h 27"/>
                  <a:gd name="T36" fmla="*/ 15 w 18"/>
                  <a:gd name="T37" fmla="*/ 2 h 27"/>
                  <a:gd name="T38" fmla="*/ 13 w 18"/>
                  <a:gd name="T39" fmla="*/ 0 h 27"/>
                  <a:gd name="T40" fmla="*/ 13 w 18"/>
                  <a:gd name="T41" fmla="*/ 0 h 27"/>
                  <a:gd name="T42" fmla="*/ 13 w 18"/>
                  <a:gd name="T43" fmla="*/ 1 h 27"/>
                  <a:gd name="T44" fmla="*/ 14 w 18"/>
                  <a:gd name="T45" fmla="*/ 2 h 27"/>
                  <a:gd name="T46" fmla="*/ 14 w 18"/>
                  <a:gd name="T47" fmla="*/ 4 h 27"/>
                  <a:gd name="T48" fmla="*/ 13 w 18"/>
                  <a:gd name="T49" fmla="*/ 5 h 27"/>
                  <a:gd name="T50" fmla="*/ 11 w 18"/>
                  <a:gd name="T51" fmla="*/ 7 h 27"/>
                  <a:gd name="T52" fmla="*/ 11 w 18"/>
                  <a:gd name="T53" fmla="*/ 9 h 27"/>
                  <a:gd name="T54" fmla="*/ 11 w 18"/>
                  <a:gd name="T55" fmla="*/ 10 h 27"/>
                  <a:gd name="T56" fmla="*/ 10 w 18"/>
                  <a:gd name="T57" fmla="*/ 11 h 27"/>
                  <a:gd name="T58" fmla="*/ 8 w 18"/>
                  <a:gd name="T59" fmla="*/ 15 h 27"/>
                  <a:gd name="T60" fmla="*/ 7 w 18"/>
                  <a:gd name="T61" fmla="*/ 16 h 27"/>
                  <a:gd name="T62" fmla="*/ 5 w 18"/>
                  <a:gd name="T63" fmla="*/ 15 h 27"/>
                  <a:gd name="T64" fmla="*/ 4 w 18"/>
                  <a:gd name="T65" fmla="*/ 15 h 27"/>
                  <a:gd name="T66" fmla="*/ 1 w 18"/>
                  <a:gd name="T67" fmla="*/ 17 h 27"/>
                  <a:gd name="T68" fmla="*/ 0 w 18"/>
                  <a:gd name="T69" fmla="*/ 20 h 27"/>
                  <a:gd name="T70" fmla="*/ 1 w 18"/>
                  <a:gd name="T71" fmla="*/ 21 h 27"/>
                  <a:gd name="T72" fmla="*/ 3 w 18"/>
                  <a:gd name="T73" fmla="*/ 22 h 27"/>
                  <a:gd name="T74" fmla="*/ 4 w 18"/>
                  <a:gd name="T75" fmla="*/ 24 h 27"/>
                  <a:gd name="T76" fmla="*/ 3 w 18"/>
                  <a:gd name="T77" fmla="*/ 26 h 27"/>
                  <a:gd name="T78" fmla="*/ 7 w 18"/>
                  <a:gd name="T79" fmla="*/ 26 h 27"/>
                  <a:gd name="T80" fmla="*/ 8 w 18"/>
                  <a:gd name="T81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" h="27">
                    <a:moveTo>
                      <a:pt x="8" y="26"/>
                    </a:moveTo>
                    <a:cubicBezTo>
                      <a:pt x="8" y="26"/>
                      <a:pt x="13" y="26"/>
                      <a:pt x="14" y="26"/>
                    </a:cubicBezTo>
                    <a:cubicBezTo>
                      <a:pt x="15" y="26"/>
                      <a:pt x="17" y="27"/>
                      <a:pt x="17" y="27"/>
                    </a:cubicBezTo>
                    <a:cubicBezTo>
                      <a:pt x="17" y="27"/>
                      <a:pt x="17" y="26"/>
                      <a:pt x="18" y="25"/>
                    </a:cubicBezTo>
                    <a:cubicBezTo>
                      <a:pt x="18" y="25"/>
                      <a:pt x="17" y="25"/>
                      <a:pt x="17" y="24"/>
                    </a:cubicBezTo>
                    <a:cubicBezTo>
                      <a:pt x="17" y="24"/>
                      <a:pt x="16" y="23"/>
                      <a:pt x="16" y="23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1"/>
                      <a:pt x="15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8"/>
                      <a:pt x="14" y="17"/>
                      <a:pt x="14" y="17"/>
                    </a:cubicBezTo>
                    <a:cubicBezTo>
                      <a:pt x="14" y="17"/>
                      <a:pt x="15" y="16"/>
                      <a:pt x="15" y="15"/>
                    </a:cubicBezTo>
                    <a:cubicBezTo>
                      <a:pt x="15" y="14"/>
                      <a:pt x="16" y="14"/>
                      <a:pt x="16" y="13"/>
                    </a:cubicBezTo>
                    <a:cubicBezTo>
                      <a:pt x="16" y="13"/>
                      <a:pt x="16" y="12"/>
                      <a:pt x="16" y="12"/>
                    </a:cubicBezTo>
                    <a:cubicBezTo>
                      <a:pt x="15" y="11"/>
                      <a:pt x="15" y="10"/>
                      <a:pt x="14" y="10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16" y="7"/>
                      <a:pt x="15" y="6"/>
                      <a:pt x="15" y="4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4" y="3"/>
                      <a:pt x="14" y="4"/>
                    </a:cubicBezTo>
                    <a:cubicBezTo>
                      <a:pt x="14" y="4"/>
                      <a:pt x="13" y="4"/>
                      <a:pt x="13" y="5"/>
                    </a:cubicBezTo>
                    <a:cubicBezTo>
                      <a:pt x="13" y="5"/>
                      <a:pt x="11" y="7"/>
                      <a:pt x="11" y="7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10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8" y="14"/>
                      <a:pt x="8" y="15"/>
                    </a:cubicBezTo>
                    <a:cubicBezTo>
                      <a:pt x="7" y="16"/>
                      <a:pt x="7" y="17"/>
                      <a:pt x="7" y="16"/>
                    </a:cubicBezTo>
                    <a:cubicBezTo>
                      <a:pt x="7" y="15"/>
                      <a:pt x="6" y="14"/>
                      <a:pt x="5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4" y="15"/>
                      <a:pt x="1" y="17"/>
                      <a:pt x="1" y="17"/>
                    </a:cubicBezTo>
                    <a:cubicBezTo>
                      <a:pt x="1" y="17"/>
                      <a:pt x="1" y="19"/>
                      <a:pt x="0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2" y="22"/>
                      <a:pt x="3" y="21"/>
                      <a:pt x="3" y="22"/>
                    </a:cubicBezTo>
                    <a:cubicBezTo>
                      <a:pt x="4" y="22"/>
                      <a:pt x="4" y="23"/>
                      <a:pt x="4" y="24"/>
                    </a:cubicBezTo>
                    <a:cubicBezTo>
                      <a:pt x="4" y="24"/>
                      <a:pt x="3" y="25"/>
                      <a:pt x="3" y="26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8" y="2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1" name="Freeform 204">
                <a:extLst>
                  <a:ext uri="{FF2B5EF4-FFF2-40B4-BE49-F238E27FC236}">
                    <a16:creationId xmlns:a16="http://schemas.microsoft.com/office/drawing/2014/main" id="{109BA8D0-79CB-47E9-85B6-447C34A32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97275" y="2141538"/>
                <a:ext cx="53975" cy="53975"/>
              </a:xfrm>
              <a:custGeom>
                <a:avLst/>
                <a:gdLst>
                  <a:gd name="T0" fmla="*/ 14 w 15"/>
                  <a:gd name="T1" fmla="*/ 12 h 15"/>
                  <a:gd name="T2" fmla="*/ 13 w 15"/>
                  <a:gd name="T3" fmla="*/ 10 h 15"/>
                  <a:gd name="T4" fmla="*/ 14 w 15"/>
                  <a:gd name="T5" fmla="*/ 7 h 15"/>
                  <a:gd name="T6" fmla="*/ 15 w 15"/>
                  <a:gd name="T7" fmla="*/ 6 h 15"/>
                  <a:gd name="T8" fmla="*/ 14 w 15"/>
                  <a:gd name="T9" fmla="*/ 2 h 15"/>
                  <a:gd name="T10" fmla="*/ 13 w 15"/>
                  <a:gd name="T11" fmla="*/ 2 h 15"/>
                  <a:gd name="T12" fmla="*/ 11 w 15"/>
                  <a:gd name="T13" fmla="*/ 2 h 15"/>
                  <a:gd name="T14" fmla="*/ 9 w 15"/>
                  <a:gd name="T15" fmla="*/ 1 h 15"/>
                  <a:gd name="T16" fmla="*/ 7 w 15"/>
                  <a:gd name="T17" fmla="*/ 1 h 15"/>
                  <a:gd name="T18" fmla="*/ 6 w 15"/>
                  <a:gd name="T19" fmla="*/ 0 h 15"/>
                  <a:gd name="T20" fmla="*/ 5 w 15"/>
                  <a:gd name="T21" fmla="*/ 1 h 15"/>
                  <a:gd name="T22" fmla="*/ 4 w 15"/>
                  <a:gd name="T23" fmla="*/ 1 h 15"/>
                  <a:gd name="T24" fmla="*/ 2 w 15"/>
                  <a:gd name="T25" fmla="*/ 1 h 15"/>
                  <a:gd name="T26" fmla="*/ 2 w 15"/>
                  <a:gd name="T27" fmla="*/ 1 h 15"/>
                  <a:gd name="T28" fmla="*/ 2 w 15"/>
                  <a:gd name="T29" fmla="*/ 3 h 15"/>
                  <a:gd name="T30" fmla="*/ 2 w 15"/>
                  <a:gd name="T31" fmla="*/ 4 h 15"/>
                  <a:gd name="T32" fmla="*/ 2 w 15"/>
                  <a:gd name="T33" fmla="*/ 5 h 15"/>
                  <a:gd name="T34" fmla="*/ 1 w 15"/>
                  <a:gd name="T35" fmla="*/ 6 h 15"/>
                  <a:gd name="T36" fmla="*/ 2 w 15"/>
                  <a:gd name="T37" fmla="*/ 7 h 15"/>
                  <a:gd name="T38" fmla="*/ 1 w 15"/>
                  <a:gd name="T39" fmla="*/ 8 h 15"/>
                  <a:gd name="T40" fmla="*/ 1 w 15"/>
                  <a:gd name="T41" fmla="*/ 10 h 15"/>
                  <a:gd name="T42" fmla="*/ 1 w 15"/>
                  <a:gd name="T43" fmla="*/ 11 h 15"/>
                  <a:gd name="T44" fmla="*/ 3 w 15"/>
                  <a:gd name="T45" fmla="*/ 12 h 15"/>
                  <a:gd name="T46" fmla="*/ 3 w 15"/>
                  <a:gd name="T47" fmla="*/ 15 h 15"/>
                  <a:gd name="T48" fmla="*/ 9 w 15"/>
                  <a:gd name="T49" fmla="*/ 13 h 15"/>
                  <a:gd name="T50" fmla="*/ 14 w 15"/>
                  <a:gd name="T51" fmla="*/ 13 h 15"/>
                  <a:gd name="T52" fmla="*/ 14 w 15"/>
                  <a:gd name="T5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5">
                    <a:moveTo>
                      <a:pt x="14" y="12"/>
                    </a:moveTo>
                    <a:cubicBezTo>
                      <a:pt x="14" y="12"/>
                      <a:pt x="13" y="10"/>
                      <a:pt x="13" y="10"/>
                    </a:cubicBezTo>
                    <a:cubicBezTo>
                      <a:pt x="13" y="9"/>
                      <a:pt x="14" y="8"/>
                      <a:pt x="14" y="7"/>
                    </a:cubicBezTo>
                    <a:cubicBezTo>
                      <a:pt x="14" y="7"/>
                      <a:pt x="15" y="6"/>
                      <a:pt x="15" y="6"/>
                    </a:cubicBezTo>
                    <a:cubicBezTo>
                      <a:pt x="15" y="5"/>
                      <a:pt x="14" y="3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1" y="2"/>
                      <a:pt x="11" y="2"/>
                    </a:cubicBezTo>
                    <a:cubicBezTo>
                      <a:pt x="10" y="3"/>
                      <a:pt x="9" y="2"/>
                      <a:pt x="9" y="1"/>
                    </a:cubicBezTo>
                    <a:cubicBezTo>
                      <a:pt x="8" y="1"/>
                      <a:pt x="8" y="0"/>
                      <a:pt x="7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4" y="2"/>
                      <a:pt x="4" y="1"/>
                    </a:cubicBezTo>
                    <a:cubicBezTo>
                      <a:pt x="3" y="1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5"/>
                      <a:pt x="2" y="5"/>
                    </a:cubicBezTo>
                    <a:cubicBezTo>
                      <a:pt x="2" y="6"/>
                      <a:pt x="2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5"/>
                    </a:cubicBezTo>
                    <a:cubicBezTo>
                      <a:pt x="4" y="15"/>
                      <a:pt x="6" y="14"/>
                      <a:pt x="9" y="13"/>
                    </a:cubicBezTo>
                    <a:cubicBezTo>
                      <a:pt x="11" y="13"/>
                      <a:pt x="13" y="13"/>
                      <a:pt x="14" y="13"/>
                    </a:cubicBezTo>
                    <a:cubicBezTo>
                      <a:pt x="14" y="13"/>
                      <a:pt x="14" y="12"/>
                      <a:pt x="14" y="1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2" name="Freeform 206">
                <a:extLst>
                  <a:ext uri="{FF2B5EF4-FFF2-40B4-BE49-F238E27FC236}">
                    <a16:creationId xmlns:a16="http://schemas.microsoft.com/office/drawing/2014/main" id="{7C8754BB-A8F7-4BF0-A8D7-40B08371F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49650" y="2138363"/>
                <a:ext cx="36512" cy="53975"/>
              </a:xfrm>
              <a:custGeom>
                <a:avLst/>
                <a:gdLst>
                  <a:gd name="T0" fmla="*/ 8 w 10"/>
                  <a:gd name="T1" fmla="*/ 6 h 15"/>
                  <a:gd name="T2" fmla="*/ 8 w 10"/>
                  <a:gd name="T3" fmla="*/ 3 h 15"/>
                  <a:gd name="T4" fmla="*/ 8 w 10"/>
                  <a:gd name="T5" fmla="*/ 1 h 15"/>
                  <a:gd name="T6" fmla="*/ 7 w 10"/>
                  <a:gd name="T7" fmla="*/ 0 h 15"/>
                  <a:gd name="T8" fmla="*/ 7 w 10"/>
                  <a:gd name="T9" fmla="*/ 1 h 15"/>
                  <a:gd name="T10" fmla="*/ 1 w 10"/>
                  <a:gd name="T11" fmla="*/ 0 h 15"/>
                  <a:gd name="T12" fmla="*/ 1 w 10"/>
                  <a:gd name="T13" fmla="*/ 3 h 15"/>
                  <a:gd name="T14" fmla="*/ 1 w 10"/>
                  <a:gd name="T15" fmla="*/ 3 h 15"/>
                  <a:gd name="T16" fmla="*/ 2 w 10"/>
                  <a:gd name="T17" fmla="*/ 7 h 15"/>
                  <a:gd name="T18" fmla="*/ 1 w 10"/>
                  <a:gd name="T19" fmla="*/ 8 h 15"/>
                  <a:gd name="T20" fmla="*/ 0 w 10"/>
                  <a:gd name="T21" fmla="*/ 11 h 15"/>
                  <a:gd name="T22" fmla="*/ 1 w 10"/>
                  <a:gd name="T23" fmla="*/ 13 h 15"/>
                  <a:gd name="T24" fmla="*/ 1 w 10"/>
                  <a:gd name="T25" fmla="*/ 14 h 15"/>
                  <a:gd name="T26" fmla="*/ 3 w 10"/>
                  <a:gd name="T27" fmla="*/ 15 h 15"/>
                  <a:gd name="T28" fmla="*/ 7 w 10"/>
                  <a:gd name="T29" fmla="*/ 13 h 15"/>
                  <a:gd name="T30" fmla="*/ 10 w 10"/>
                  <a:gd name="T31" fmla="*/ 12 h 15"/>
                  <a:gd name="T32" fmla="*/ 9 w 10"/>
                  <a:gd name="T33" fmla="*/ 9 h 15"/>
                  <a:gd name="T34" fmla="*/ 8 w 10"/>
                  <a:gd name="T3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5">
                    <a:moveTo>
                      <a:pt x="8" y="6"/>
                    </a:moveTo>
                    <a:cubicBezTo>
                      <a:pt x="8" y="5"/>
                      <a:pt x="8" y="4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7" y="1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6"/>
                      <a:pt x="2" y="7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1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5"/>
                      <a:pt x="6" y="14"/>
                      <a:pt x="7" y="13"/>
                    </a:cubicBezTo>
                    <a:cubicBezTo>
                      <a:pt x="8" y="13"/>
                      <a:pt x="9" y="12"/>
                      <a:pt x="10" y="12"/>
                    </a:cubicBezTo>
                    <a:cubicBezTo>
                      <a:pt x="9" y="11"/>
                      <a:pt x="9" y="10"/>
                      <a:pt x="9" y="9"/>
                    </a:cubicBezTo>
                    <a:cubicBezTo>
                      <a:pt x="9" y="8"/>
                      <a:pt x="9" y="7"/>
                      <a:pt x="8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3" name="Freeform 207">
                <a:extLst>
                  <a:ext uri="{FF2B5EF4-FFF2-40B4-BE49-F238E27FC236}">
                    <a16:creationId xmlns:a16="http://schemas.microsoft.com/office/drawing/2014/main" id="{892CC4DF-1B76-4502-A5A0-20CA2FCD2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51250" y="2124075"/>
                <a:ext cx="65087" cy="49213"/>
              </a:xfrm>
              <a:custGeom>
                <a:avLst/>
                <a:gdLst>
                  <a:gd name="T0" fmla="*/ 6 w 18"/>
                  <a:gd name="T1" fmla="*/ 7 h 14"/>
                  <a:gd name="T2" fmla="*/ 7 w 18"/>
                  <a:gd name="T3" fmla="*/ 7 h 14"/>
                  <a:gd name="T4" fmla="*/ 9 w 18"/>
                  <a:gd name="T5" fmla="*/ 7 h 14"/>
                  <a:gd name="T6" fmla="*/ 11 w 18"/>
                  <a:gd name="T7" fmla="*/ 9 h 14"/>
                  <a:gd name="T8" fmla="*/ 11 w 18"/>
                  <a:gd name="T9" fmla="*/ 10 h 14"/>
                  <a:gd name="T10" fmla="*/ 11 w 18"/>
                  <a:gd name="T11" fmla="*/ 10 h 14"/>
                  <a:gd name="T12" fmla="*/ 13 w 18"/>
                  <a:gd name="T13" fmla="*/ 10 h 14"/>
                  <a:gd name="T14" fmla="*/ 13 w 18"/>
                  <a:gd name="T15" fmla="*/ 12 h 14"/>
                  <a:gd name="T16" fmla="*/ 15 w 18"/>
                  <a:gd name="T17" fmla="*/ 13 h 14"/>
                  <a:gd name="T18" fmla="*/ 15 w 18"/>
                  <a:gd name="T19" fmla="*/ 12 h 14"/>
                  <a:gd name="T20" fmla="*/ 16 w 18"/>
                  <a:gd name="T21" fmla="*/ 13 h 14"/>
                  <a:gd name="T22" fmla="*/ 17 w 18"/>
                  <a:gd name="T23" fmla="*/ 12 h 14"/>
                  <a:gd name="T24" fmla="*/ 16 w 18"/>
                  <a:gd name="T25" fmla="*/ 11 h 14"/>
                  <a:gd name="T26" fmla="*/ 17 w 18"/>
                  <a:gd name="T27" fmla="*/ 10 h 14"/>
                  <a:gd name="T28" fmla="*/ 17 w 18"/>
                  <a:gd name="T29" fmla="*/ 9 h 14"/>
                  <a:gd name="T30" fmla="*/ 17 w 18"/>
                  <a:gd name="T31" fmla="*/ 8 h 14"/>
                  <a:gd name="T32" fmla="*/ 17 w 18"/>
                  <a:gd name="T33" fmla="*/ 6 h 14"/>
                  <a:gd name="T34" fmla="*/ 16 w 18"/>
                  <a:gd name="T35" fmla="*/ 6 h 14"/>
                  <a:gd name="T36" fmla="*/ 16 w 18"/>
                  <a:gd name="T37" fmla="*/ 4 h 14"/>
                  <a:gd name="T38" fmla="*/ 16 w 18"/>
                  <a:gd name="T39" fmla="*/ 4 h 14"/>
                  <a:gd name="T40" fmla="*/ 15 w 18"/>
                  <a:gd name="T41" fmla="*/ 2 h 14"/>
                  <a:gd name="T42" fmla="*/ 14 w 18"/>
                  <a:gd name="T43" fmla="*/ 1 h 14"/>
                  <a:gd name="T44" fmla="*/ 12 w 18"/>
                  <a:gd name="T45" fmla="*/ 2 h 14"/>
                  <a:gd name="T46" fmla="*/ 11 w 18"/>
                  <a:gd name="T47" fmla="*/ 2 h 14"/>
                  <a:gd name="T48" fmla="*/ 9 w 18"/>
                  <a:gd name="T49" fmla="*/ 2 h 14"/>
                  <a:gd name="T50" fmla="*/ 9 w 18"/>
                  <a:gd name="T51" fmla="*/ 1 h 14"/>
                  <a:gd name="T52" fmla="*/ 9 w 18"/>
                  <a:gd name="T53" fmla="*/ 1 h 14"/>
                  <a:gd name="T54" fmla="*/ 9 w 18"/>
                  <a:gd name="T55" fmla="*/ 1 h 14"/>
                  <a:gd name="T56" fmla="*/ 5 w 18"/>
                  <a:gd name="T57" fmla="*/ 1 h 14"/>
                  <a:gd name="T58" fmla="*/ 4 w 18"/>
                  <a:gd name="T59" fmla="*/ 0 h 14"/>
                  <a:gd name="T60" fmla="*/ 3 w 18"/>
                  <a:gd name="T61" fmla="*/ 1 h 14"/>
                  <a:gd name="T62" fmla="*/ 3 w 18"/>
                  <a:gd name="T63" fmla="*/ 2 h 14"/>
                  <a:gd name="T64" fmla="*/ 2 w 18"/>
                  <a:gd name="T65" fmla="*/ 3 h 14"/>
                  <a:gd name="T66" fmla="*/ 0 w 18"/>
                  <a:gd name="T67" fmla="*/ 4 h 14"/>
                  <a:gd name="T68" fmla="*/ 0 w 18"/>
                  <a:gd name="T69" fmla="*/ 4 h 14"/>
                  <a:gd name="T70" fmla="*/ 2 w 18"/>
                  <a:gd name="T71" fmla="*/ 6 h 14"/>
                  <a:gd name="T72" fmla="*/ 4 w 18"/>
                  <a:gd name="T73" fmla="*/ 9 h 14"/>
                  <a:gd name="T74" fmla="*/ 6 w 18"/>
                  <a:gd name="T7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" h="14">
                    <a:moveTo>
                      <a:pt x="6" y="7"/>
                    </a:move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9" y="7"/>
                      <a:pt x="11" y="8"/>
                      <a:pt x="11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4" y="11"/>
                      <a:pt x="13" y="12"/>
                    </a:cubicBezTo>
                    <a:cubicBezTo>
                      <a:pt x="13" y="13"/>
                      <a:pt x="14" y="14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7" y="12"/>
                      <a:pt x="16" y="11"/>
                      <a:pt x="16" y="11"/>
                    </a:cubicBezTo>
                    <a:cubicBezTo>
                      <a:pt x="17" y="10"/>
                      <a:pt x="17" y="11"/>
                      <a:pt x="17" y="10"/>
                    </a:cubicBezTo>
                    <a:cubicBezTo>
                      <a:pt x="18" y="10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8"/>
                    </a:cubicBezTo>
                    <a:cubicBezTo>
                      <a:pt x="16" y="8"/>
                      <a:pt x="16" y="7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5" y="4"/>
                      <a:pt x="15" y="4"/>
                      <a:pt x="16" y="4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4" y="1"/>
                      <a:pt x="13" y="2"/>
                      <a:pt x="12" y="2"/>
                    </a:cubicBezTo>
                    <a:cubicBezTo>
                      <a:pt x="12" y="2"/>
                      <a:pt x="11" y="1"/>
                      <a:pt x="11" y="2"/>
                    </a:cubicBezTo>
                    <a:cubicBezTo>
                      <a:pt x="11" y="2"/>
                      <a:pt x="10" y="1"/>
                      <a:pt x="9" y="2"/>
                    </a:cubicBezTo>
                    <a:cubicBezTo>
                      <a:pt x="9" y="3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8"/>
                      <a:pt x="6" y="8"/>
                      <a:pt x="6" y="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4" name="Freeform 208">
                <a:extLst>
                  <a:ext uri="{FF2B5EF4-FFF2-40B4-BE49-F238E27FC236}">
                    <a16:creationId xmlns:a16="http://schemas.microsoft.com/office/drawing/2014/main" id="{515C0FE1-C757-426E-9B4D-FAC46A9A0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22675" y="2159000"/>
                <a:ext cx="36512" cy="36513"/>
              </a:xfrm>
              <a:custGeom>
                <a:avLst/>
                <a:gdLst>
                  <a:gd name="T0" fmla="*/ 8 w 10"/>
                  <a:gd name="T1" fmla="*/ 6 h 10"/>
                  <a:gd name="T2" fmla="*/ 8 w 10"/>
                  <a:gd name="T3" fmla="*/ 5 h 10"/>
                  <a:gd name="T4" fmla="*/ 8 w 10"/>
                  <a:gd name="T5" fmla="*/ 3 h 10"/>
                  <a:gd name="T6" fmla="*/ 8 w 10"/>
                  <a:gd name="T7" fmla="*/ 3 h 10"/>
                  <a:gd name="T8" fmla="*/ 7 w 10"/>
                  <a:gd name="T9" fmla="*/ 2 h 10"/>
                  <a:gd name="T10" fmla="*/ 7 w 10"/>
                  <a:gd name="T11" fmla="*/ 3 h 10"/>
                  <a:gd name="T12" fmla="*/ 5 w 10"/>
                  <a:gd name="T13" fmla="*/ 2 h 10"/>
                  <a:gd name="T14" fmla="*/ 5 w 10"/>
                  <a:gd name="T15" fmla="*/ 0 h 10"/>
                  <a:gd name="T16" fmla="*/ 3 w 10"/>
                  <a:gd name="T17" fmla="*/ 0 h 10"/>
                  <a:gd name="T18" fmla="*/ 3 w 10"/>
                  <a:gd name="T19" fmla="*/ 2 h 10"/>
                  <a:gd name="T20" fmla="*/ 1 w 10"/>
                  <a:gd name="T21" fmla="*/ 3 h 10"/>
                  <a:gd name="T22" fmla="*/ 0 w 10"/>
                  <a:gd name="T23" fmla="*/ 4 h 10"/>
                  <a:gd name="T24" fmla="*/ 4 w 10"/>
                  <a:gd name="T25" fmla="*/ 6 h 10"/>
                  <a:gd name="T26" fmla="*/ 9 w 10"/>
                  <a:gd name="T27" fmla="*/ 9 h 10"/>
                  <a:gd name="T28" fmla="*/ 10 w 10"/>
                  <a:gd name="T29" fmla="*/ 10 h 10"/>
                  <a:gd name="T30" fmla="*/ 10 w 10"/>
                  <a:gd name="T31" fmla="*/ 7 h 10"/>
                  <a:gd name="T32" fmla="*/ 8 w 10"/>
                  <a:gd name="T3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0">
                    <a:moveTo>
                      <a:pt x="8" y="6"/>
                    </a:moveTo>
                    <a:cubicBezTo>
                      <a:pt x="8" y="5"/>
                      <a:pt x="7" y="5"/>
                      <a:pt x="8" y="5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6" y="4"/>
                      <a:pt x="5" y="3"/>
                      <a:pt x="5" y="2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1" y="5"/>
                      <a:pt x="3" y="5"/>
                      <a:pt x="4" y="6"/>
                    </a:cubicBezTo>
                    <a:cubicBezTo>
                      <a:pt x="5" y="7"/>
                      <a:pt x="8" y="9"/>
                      <a:pt x="9" y="9"/>
                    </a:cubicBezTo>
                    <a:cubicBezTo>
                      <a:pt x="9" y="9"/>
                      <a:pt x="9" y="10"/>
                      <a:pt x="10" y="10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9" y="6"/>
                      <a:pt x="8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5" name="Freeform 209">
                <a:extLst>
                  <a:ext uri="{FF2B5EF4-FFF2-40B4-BE49-F238E27FC236}">
                    <a16:creationId xmlns:a16="http://schemas.microsoft.com/office/drawing/2014/main" id="{E7F23FCF-4D94-40D8-B9A5-4E898DF1C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36963" y="2147888"/>
                <a:ext cx="25400" cy="25400"/>
              </a:xfrm>
              <a:custGeom>
                <a:avLst/>
                <a:gdLst>
                  <a:gd name="T0" fmla="*/ 7 w 7"/>
                  <a:gd name="T1" fmla="*/ 5 h 7"/>
                  <a:gd name="T2" fmla="*/ 7 w 7"/>
                  <a:gd name="T3" fmla="*/ 3 h 7"/>
                  <a:gd name="T4" fmla="*/ 7 w 7"/>
                  <a:gd name="T5" fmla="*/ 2 h 7"/>
                  <a:gd name="T6" fmla="*/ 5 w 7"/>
                  <a:gd name="T7" fmla="*/ 0 h 7"/>
                  <a:gd name="T8" fmla="*/ 3 w 7"/>
                  <a:gd name="T9" fmla="*/ 0 h 7"/>
                  <a:gd name="T10" fmla="*/ 2 w 7"/>
                  <a:gd name="T11" fmla="*/ 0 h 7"/>
                  <a:gd name="T12" fmla="*/ 0 w 7"/>
                  <a:gd name="T13" fmla="*/ 2 h 7"/>
                  <a:gd name="T14" fmla="*/ 1 w 7"/>
                  <a:gd name="T15" fmla="*/ 3 h 7"/>
                  <a:gd name="T16" fmla="*/ 3 w 7"/>
                  <a:gd name="T17" fmla="*/ 6 h 7"/>
                  <a:gd name="T18" fmla="*/ 4 w 7"/>
                  <a:gd name="T19" fmla="*/ 7 h 7"/>
                  <a:gd name="T20" fmla="*/ 5 w 7"/>
                  <a:gd name="T21" fmla="*/ 6 h 7"/>
                  <a:gd name="T22" fmla="*/ 7 w 7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7" y="5"/>
                    </a:move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5"/>
                      <a:pt x="2" y="5"/>
                      <a:pt x="3" y="6"/>
                    </a:cubicBezTo>
                    <a:cubicBezTo>
                      <a:pt x="3" y="6"/>
                      <a:pt x="4" y="6"/>
                      <a:pt x="4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6" y="6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6" name="Freeform 210">
                <a:extLst>
                  <a:ext uri="{FF2B5EF4-FFF2-40B4-BE49-F238E27FC236}">
                    <a16:creationId xmlns:a16="http://schemas.microsoft.com/office/drawing/2014/main" id="{267F8536-7497-4702-9A4C-A6FD186C9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5538" y="1993900"/>
                <a:ext cx="68262" cy="53975"/>
              </a:xfrm>
              <a:custGeom>
                <a:avLst/>
                <a:gdLst>
                  <a:gd name="T0" fmla="*/ 9 w 19"/>
                  <a:gd name="T1" fmla="*/ 12 h 15"/>
                  <a:gd name="T2" fmla="*/ 11 w 19"/>
                  <a:gd name="T3" fmla="*/ 10 h 15"/>
                  <a:gd name="T4" fmla="*/ 11 w 19"/>
                  <a:gd name="T5" fmla="*/ 4 h 15"/>
                  <a:gd name="T6" fmla="*/ 19 w 19"/>
                  <a:gd name="T7" fmla="*/ 4 h 15"/>
                  <a:gd name="T8" fmla="*/ 19 w 19"/>
                  <a:gd name="T9" fmla="*/ 0 h 15"/>
                  <a:gd name="T10" fmla="*/ 17 w 19"/>
                  <a:gd name="T11" fmla="*/ 0 h 15"/>
                  <a:gd name="T12" fmla="*/ 9 w 19"/>
                  <a:gd name="T13" fmla="*/ 0 h 15"/>
                  <a:gd name="T14" fmla="*/ 8 w 19"/>
                  <a:gd name="T15" fmla="*/ 2 h 15"/>
                  <a:gd name="T16" fmla="*/ 4 w 19"/>
                  <a:gd name="T17" fmla="*/ 6 h 15"/>
                  <a:gd name="T18" fmla="*/ 0 w 19"/>
                  <a:gd name="T19" fmla="*/ 13 h 15"/>
                  <a:gd name="T20" fmla="*/ 0 w 19"/>
                  <a:gd name="T21" fmla="*/ 15 h 15"/>
                  <a:gd name="T22" fmla="*/ 9 w 19"/>
                  <a:gd name="T23" fmla="*/ 15 h 15"/>
                  <a:gd name="T24" fmla="*/ 9 w 19"/>
                  <a:gd name="T2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15">
                    <a:moveTo>
                      <a:pt x="9" y="12"/>
                    </a:moveTo>
                    <a:cubicBezTo>
                      <a:pt x="9" y="11"/>
                      <a:pt x="11" y="11"/>
                      <a:pt x="11" y="10"/>
                    </a:cubicBezTo>
                    <a:cubicBezTo>
                      <a:pt x="11" y="9"/>
                      <a:pt x="11" y="4"/>
                      <a:pt x="11" y="4"/>
                    </a:cubicBezTo>
                    <a:cubicBezTo>
                      <a:pt x="11" y="4"/>
                      <a:pt x="19" y="4"/>
                      <a:pt x="19" y="4"/>
                    </a:cubicBezTo>
                    <a:cubicBezTo>
                      <a:pt x="19" y="4"/>
                      <a:pt x="19" y="2"/>
                      <a:pt x="19" y="0"/>
                    </a:cubicBezTo>
                    <a:cubicBezTo>
                      <a:pt x="19" y="0"/>
                      <a:pt x="19" y="0"/>
                      <a:pt x="17" y="0"/>
                    </a:cubicBezTo>
                    <a:cubicBezTo>
                      <a:pt x="16" y="0"/>
                      <a:pt x="12" y="0"/>
                      <a:pt x="9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7" y="3"/>
                      <a:pt x="5" y="4"/>
                      <a:pt x="4" y="6"/>
                    </a:cubicBezTo>
                    <a:cubicBezTo>
                      <a:pt x="4" y="7"/>
                      <a:pt x="2" y="10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2"/>
                      <a:pt x="9" y="1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7" name="Freeform 211">
                <a:extLst>
                  <a:ext uri="{FF2B5EF4-FFF2-40B4-BE49-F238E27FC236}">
                    <a16:creationId xmlns:a16="http://schemas.microsoft.com/office/drawing/2014/main" id="{3F0567C6-F735-4A37-9E98-17F5B9F91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65538" y="1993900"/>
                <a:ext cx="101600" cy="111125"/>
              </a:xfrm>
              <a:custGeom>
                <a:avLst/>
                <a:gdLst>
                  <a:gd name="T0" fmla="*/ 2 w 28"/>
                  <a:gd name="T1" fmla="*/ 27 h 31"/>
                  <a:gd name="T2" fmla="*/ 4 w 28"/>
                  <a:gd name="T3" fmla="*/ 27 h 31"/>
                  <a:gd name="T4" fmla="*/ 6 w 28"/>
                  <a:gd name="T5" fmla="*/ 27 h 31"/>
                  <a:gd name="T6" fmla="*/ 7 w 28"/>
                  <a:gd name="T7" fmla="*/ 28 h 31"/>
                  <a:gd name="T8" fmla="*/ 8 w 28"/>
                  <a:gd name="T9" fmla="*/ 28 h 31"/>
                  <a:gd name="T10" fmla="*/ 9 w 28"/>
                  <a:gd name="T11" fmla="*/ 30 h 31"/>
                  <a:gd name="T12" fmla="*/ 11 w 28"/>
                  <a:gd name="T13" fmla="*/ 31 h 31"/>
                  <a:gd name="T14" fmla="*/ 12 w 28"/>
                  <a:gd name="T15" fmla="*/ 31 h 31"/>
                  <a:gd name="T16" fmla="*/ 13 w 28"/>
                  <a:gd name="T17" fmla="*/ 30 h 31"/>
                  <a:gd name="T18" fmla="*/ 14 w 28"/>
                  <a:gd name="T19" fmla="*/ 30 h 31"/>
                  <a:gd name="T20" fmla="*/ 16 w 28"/>
                  <a:gd name="T21" fmla="*/ 30 h 31"/>
                  <a:gd name="T22" fmla="*/ 17 w 28"/>
                  <a:gd name="T23" fmla="*/ 30 h 31"/>
                  <a:gd name="T24" fmla="*/ 27 w 28"/>
                  <a:gd name="T25" fmla="*/ 29 h 31"/>
                  <a:gd name="T26" fmla="*/ 27 w 28"/>
                  <a:gd name="T27" fmla="*/ 27 h 31"/>
                  <a:gd name="T28" fmla="*/ 26 w 28"/>
                  <a:gd name="T29" fmla="*/ 27 h 31"/>
                  <a:gd name="T30" fmla="*/ 24 w 28"/>
                  <a:gd name="T31" fmla="*/ 6 h 31"/>
                  <a:gd name="T32" fmla="*/ 28 w 28"/>
                  <a:gd name="T33" fmla="*/ 6 h 31"/>
                  <a:gd name="T34" fmla="*/ 20 w 28"/>
                  <a:gd name="T35" fmla="*/ 1 h 31"/>
                  <a:gd name="T36" fmla="*/ 19 w 28"/>
                  <a:gd name="T37" fmla="*/ 0 h 31"/>
                  <a:gd name="T38" fmla="*/ 19 w 28"/>
                  <a:gd name="T39" fmla="*/ 4 h 31"/>
                  <a:gd name="T40" fmla="*/ 11 w 28"/>
                  <a:gd name="T41" fmla="*/ 4 h 31"/>
                  <a:gd name="T42" fmla="*/ 11 w 28"/>
                  <a:gd name="T43" fmla="*/ 10 h 31"/>
                  <a:gd name="T44" fmla="*/ 9 w 28"/>
                  <a:gd name="T45" fmla="*/ 12 h 31"/>
                  <a:gd name="T46" fmla="*/ 9 w 28"/>
                  <a:gd name="T47" fmla="*/ 15 h 31"/>
                  <a:gd name="T48" fmla="*/ 0 w 28"/>
                  <a:gd name="T49" fmla="*/ 15 h 31"/>
                  <a:gd name="T50" fmla="*/ 1 w 28"/>
                  <a:gd name="T51" fmla="*/ 18 h 31"/>
                  <a:gd name="T52" fmla="*/ 2 w 28"/>
                  <a:gd name="T53" fmla="*/ 22 h 31"/>
                  <a:gd name="T54" fmla="*/ 1 w 28"/>
                  <a:gd name="T55" fmla="*/ 26 h 31"/>
                  <a:gd name="T56" fmla="*/ 0 w 28"/>
                  <a:gd name="T57" fmla="*/ 28 h 31"/>
                  <a:gd name="T58" fmla="*/ 0 w 28"/>
                  <a:gd name="T59" fmla="*/ 28 h 31"/>
                  <a:gd name="T60" fmla="*/ 2 w 28"/>
                  <a:gd name="T6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1">
                    <a:moveTo>
                      <a:pt x="2" y="27"/>
                    </a:move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5" y="27"/>
                      <a:pt x="6" y="27"/>
                    </a:cubicBezTo>
                    <a:cubicBezTo>
                      <a:pt x="6" y="27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30"/>
                      <a:pt x="9" y="30"/>
                    </a:cubicBezTo>
                    <a:cubicBezTo>
                      <a:pt x="10" y="30"/>
                      <a:pt x="10" y="31"/>
                      <a:pt x="11" y="31"/>
                    </a:cubicBezTo>
                    <a:cubicBezTo>
                      <a:pt x="11" y="31"/>
                      <a:pt x="12" y="31"/>
                      <a:pt x="12" y="31"/>
                    </a:cubicBezTo>
                    <a:cubicBezTo>
                      <a:pt x="12" y="30"/>
                      <a:pt x="12" y="29"/>
                      <a:pt x="13" y="30"/>
                    </a:cubicBezTo>
                    <a:cubicBezTo>
                      <a:pt x="14" y="31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26" y="30"/>
                      <a:pt x="27" y="29"/>
                    </a:cubicBezTo>
                    <a:cubicBezTo>
                      <a:pt x="27" y="29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4" y="3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  <a:cubicBezTo>
                      <a:pt x="19" y="2"/>
                      <a:pt x="19" y="4"/>
                      <a:pt x="19" y="4"/>
                    </a:cubicBezTo>
                    <a:cubicBezTo>
                      <a:pt x="19" y="4"/>
                      <a:pt x="11" y="4"/>
                      <a:pt x="11" y="4"/>
                    </a:cubicBezTo>
                    <a:cubicBezTo>
                      <a:pt x="11" y="4"/>
                      <a:pt x="11" y="9"/>
                      <a:pt x="11" y="10"/>
                    </a:cubicBezTo>
                    <a:cubicBezTo>
                      <a:pt x="11" y="11"/>
                      <a:pt x="9" y="11"/>
                      <a:pt x="9" y="12"/>
                    </a:cubicBezTo>
                    <a:cubicBezTo>
                      <a:pt x="9" y="12"/>
                      <a:pt x="9" y="15"/>
                      <a:pt x="9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2" y="19"/>
                      <a:pt x="0" y="20"/>
                      <a:pt x="2" y="22"/>
                    </a:cubicBezTo>
                    <a:cubicBezTo>
                      <a:pt x="3" y="23"/>
                      <a:pt x="1" y="25"/>
                      <a:pt x="1" y="26"/>
                    </a:cubicBezTo>
                    <a:cubicBezTo>
                      <a:pt x="0" y="27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1" y="27"/>
                      <a:pt x="2" y="2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8" name="Freeform 212">
                <a:extLst>
                  <a:ext uri="{FF2B5EF4-FFF2-40B4-BE49-F238E27FC236}">
                    <a16:creationId xmlns:a16="http://schemas.microsoft.com/office/drawing/2014/main" id="{82A841EB-7F80-4FF9-8B41-F289D3AB7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25850" y="2014538"/>
                <a:ext cx="138112" cy="133350"/>
              </a:xfrm>
              <a:custGeom>
                <a:avLst/>
                <a:gdLst>
                  <a:gd name="T0" fmla="*/ 36 w 38"/>
                  <a:gd name="T1" fmla="*/ 15 h 37"/>
                  <a:gd name="T2" fmla="*/ 35 w 38"/>
                  <a:gd name="T3" fmla="*/ 13 h 37"/>
                  <a:gd name="T4" fmla="*/ 33 w 38"/>
                  <a:gd name="T5" fmla="*/ 12 h 37"/>
                  <a:gd name="T6" fmla="*/ 31 w 38"/>
                  <a:gd name="T7" fmla="*/ 10 h 37"/>
                  <a:gd name="T8" fmla="*/ 17 w 38"/>
                  <a:gd name="T9" fmla="*/ 0 h 37"/>
                  <a:gd name="T10" fmla="*/ 13 w 38"/>
                  <a:gd name="T11" fmla="*/ 0 h 37"/>
                  <a:gd name="T12" fmla="*/ 15 w 38"/>
                  <a:gd name="T13" fmla="*/ 21 h 37"/>
                  <a:gd name="T14" fmla="*/ 16 w 38"/>
                  <a:gd name="T15" fmla="*/ 21 h 37"/>
                  <a:gd name="T16" fmla="*/ 16 w 38"/>
                  <a:gd name="T17" fmla="*/ 23 h 37"/>
                  <a:gd name="T18" fmla="*/ 6 w 38"/>
                  <a:gd name="T19" fmla="*/ 24 h 37"/>
                  <a:gd name="T20" fmla="*/ 5 w 38"/>
                  <a:gd name="T21" fmla="*/ 24 h 37"/>
                  <a:gd name="T22" fmla="*/ 3 w 38"/>
                  <a:gd name="T23" fmla="*/ 24 h 37"/>
                  <a:gd name="T24" fmla="*/ 2 w 38"/>
                  <a:gd name="T25" fmla="*/ 24 h 37"/>
                  <a:gd name="T26" fmla="*/ 1 w 38"/>
                  <a:gd name="T27" fmla="*/ 25 h 37"/>
                  <a:gd name="T28" fmla="*/ 0 w 38"/>
                  <a:gd name="T29" fmla="*/ 25 h 37"/>
                  <a:gd name="T30" fmla="*/ 0 w 38"/>
                  <a:gd name="T31" fmla="*/ 26 h 37"/>
                  <a:gd name="T32" fmla="*/ 0 w 38"/>
                  <a:gd name="T33" fmla="*/ 27 h 37"/>
                  <a:gd name="T34" fmla="*/ 1 w 38"/>
                  <a:gd name="T35" fmla="*/ 28 h 37"/>
                  <a:gd name="T36" fmla="*/ 2 w 38"/>
                  <a:gd name="T37" fmla="*/ 29 h 37"/>
                  <a:gd name="T38" fmla="*/ 2 w 38"/>
                  <a:gd name="T39" fmla="*/ 31 h 37"/>
                  <a:gd name="T40" fmla="*/ 2 w 38"/>
                  <a:gd name="T41" fmla="*/ 32 h 37"/>
                  <a:gd name="T42" fmla="*/ 4 w 38"/>
                  <a:gd name="T43" fmla="*/ 32 h 37"/>
                  <a:gd name="T44" fmla="*/ 5 w 38"/>
                  <a:gd name="T45" fmla="*/ 32 h 37"/>
                  <a:gd name="T46" fmla="*/ 7 w 38"/>
                  <a:gd name="T47" fmla="*/ 31 h 37"/>
                  <a:gd name="T48" fmla="*/ 8 w 38"/>
                  <a:gd name="T49" fmla="*/ 32 h 37"/>
                  <a:gd name="T50" fmla="*/ 9 w 38"/>
                  <a:gd name="T51" fmla="*/ 34 h 37"/>
                  <a:gd name="T52" fmla="*/ 9 w 38"/>
                  <a:gd name="T53" fmla="*/ 34 h 37"/>
                  <a:gd name="T54" fmla="*/ 9 w 38"/>
                  <a:gd name="T55" fmla="*/ 36 h 37"/>
                  <a:gd name="T56" fmla="*/ 10 w 38"/>
                  <a:gd name="T57" fmla="*/ 36 h 37"/>
                  <a:gd name="T58" fmla="*/ 12 w 38"/>
                  <a:gd name="T59" fmla="*/ 36 h 37"/>
                  <a:gd name="T60" fmla="*/ 13 w 38"/>
                  <a:gd name="T61" fmla="*/ 36 h 37"/>
                  <a:gd name="T62" fmla="*/ 14 w 38"/>
                  <a:gd name="T63" fmla="*/ 35 h 37"/>
                  <a:gd name="T64" fmla="*/ 15 w 38"/>
                  <a:gd name="T65" fmla="*/ 36 h 37"/>
                  <a:gd name="T66" fmla="*/ 16 w 38"/>
                  <a:gd name="T67" fmla="*/ 36 h 37"/>
                  <a:gd name="T68" fmla="*/ 16 w 38"/>
                  <a:gd name="T69" fmla="*/ 34 h 37"/>
                  <a:gd name="T70" fmla="*/ 16 w 38"/>
                  <a:gd name="T71" fmla="*/ 32 h 37"/>
                  <a:gd name="T72" fmla="*/ 18 w 38"/>
                  <a:gd name="T73" fmla="*/ 31 h 37"/>
                  <a:gd name="T74" fmla="*/ 19 w 38"/>
                  <a:gd name="T75" fmla="*/ 30 h 37"/>
                  <a:gd name="T76" fmla="*/ 19 w 38"/>
                  <a:gd name="T77" fmla="*/ 28 h 37"/>
                  <a:gd name="T78" fmla="*/ 21 w 38"/>
                  <a:gd name="T79" fmla="*/ 28 h 37"/>
                  <a:gd name="T80" fmla="*/ 22 w 38"/>
                  <a:gd name="T81" fmla="*/ 27 h 37"/>
                  <a:gd name="T82" fmla="*/ 23 w 38"/>
                  <a:gd name="T83" fmla="*/ 27 h 37"/>
                  <a:gd name="T84" fmla="*/ 24 w 38"/>
                  <a:gd name="T85" fmla="*/ 26 h 37"/>
                  <a:gd name="T86" fmla="*/ 26 w 38"/>
                  <a:gd name="T87" fmla="*/ 25 h 37"/>
                  <a:gd name="T88" fmla="*/ 28 w 38"/>
                  <a:gd name="T89" fmla="*/ 25 h 37"/>
                  <a:gd name="T90" fmla="*/ 31 w 38"/>
                  <a:gd name="T91" fmla="*/ 25 h 37"/>
                  <a:gd name="T92" fmla="*/ 32 w 38"/>
                  <a:gd name="T93" fmla="*/ 24 h 37"/>
                  <a:gd name="T94" fmla="*/ 36 w 38"/>
                  <a:gd name="T95" fmla="*/ 24 h 37"/>
                  <a:gd name="T96" fmla="*/ 37 w 38"/>
                  <a:gd name="T97" fmla="*/ 23 h 37"/>
                  <a:gd name="T98" fmla="*/ 38 w 38"/>
                  <a:gd name="T99" fmla="*/ 21 h 37"/>
                  <a:gd name="T100" fmla="*/ 38 w 38"/>
                  <a:gd name="T101" fmla="*/ 15 h 37"/>
                  <a:gd name="T102" fmla="*/ 36 w 38"/>
                  <a:gd name="T103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37">
                    <a:moveTo>
                      <a:pt x="36" y="15"/>
                    </a:moveTo>
                    <a:cubicBezTo>
                      <a:pt x="36" y="15"/>
                      <a:pt x="36" y="13"/>
                      <a:pt x="35" y="13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2" y="11"/>
                      <a:pt x="31" y="10"/>
                    </a:cubicBezTo>
                    <a:cubicBezTo>
                      <a:pt x="31" y="10"/>
                      <a:pt x="23" y="4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3"/>
                      <a:pt x="16" y="23"/>
                    </a:cubicBezTo>
                    <a:cubicBezTo>
                      <a:pt x="15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5" y="24"/>
                    </a:cubicBezTo>
                    <a:cubicBezTo>
                      <a:pt x="4" y="24"/>
                      <a:pt x="4" y="24"/>
                      <a:pt x="3" y="24"/>
                    </a:cubicBezTo>
                    <a:cubicBezTo>
                      <a:pt x="3" y="24"/>
                      <a:pt x="3" y="25"/>
                      <a:pt x="2" y="24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1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8"/>
                      <a:pt x="1" y="28"/>
                    </a:cubicBezTo>
                    <a:cubicBezTo>
                      <a:pt x="1" y="28"/>
                      <a:pt x="2" y="29"/>
                      <a:pt x="2" y="29"/>
                    </a:cubicBezTo>
                    <a:cubicBezTo>
                      <a:pt x="2" y="30"/>
                      <a:pt x="2" y="31"/>
                      <a:pt x="2" y="31"/>
                    </a:cubicBezTo>
                    <a:cubicBezTo>
                      <a:pt x="2" y="31"/>
                      <a:pt x="2" y="33"/>
                      <a:pt x="2" y="32"/>
                    </a:cubicBezTo>
                    <a:cubicBezTo>
                      <a:pt x="3" y="31"/>
                      <a:pt x="4" y="32"/>
                      <a:pt x="4" y="32"/>
                    </a:cubicBezTo>
                    <a:cubicBezTo>
                      <a:pt x="4" y="31"/>
                      <a:pt x="5" y="32"/>
                      <a:pt x="5" y="32"/>
                    </a:cubicBezTo>
                    <a:cubicBezTo>
                      <a:pt x="6" y="32"/>
                      <a:pt x="7" y="31"/>
                      <a:pt x="7" y="31"/>
                    </a:cubicBezTo>
                    <a:cubicBezTo>
                      <a:pt x="7" y="31"/>
                      <a:pt x="8" y="32"/>
                      <a:pt x="8" y="32"/>
                    </a:cubicBezTo>
                    <a:cubicBezTo>
                      <a:pt x="8" y="33"/>
                      <a:pt x="9" y="33"/>
                      <a:pt x="9" y="34"/>
                    </a:cubicBezTo>
                    <a:cubicBezTo>
                      <a:pt x="8" y="34"/>
                      <a:pt x="8" y="34"/>
                      <a:pt x="9" y="34"/>
                    </a:cubicBezTo>
                    <a:cubicBezTo>
                      <a:pt x="9" y="34"/>
                      <a:pt x="9" y="35"/>
                      <a:pt x="9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12" y="37"/>
                      <a:pt x="13" y="36"/>
                      <a:pt x="13" y="36"/>
                    </a:cubicBezTo>
                    <a:cubicBezTo>
                      <a:pt x="13" y="35"/>
                      <a:pt x="14" y="35"/>
                      <a:pt x="14" y="35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6" y="36"/>
                    </a:cubicBezTo>
                    <a:cubicBezTo>
                      <a:pt x="16" y="35"/>
                      <a:pt x="16" y="34"/>
                      <a:pt x="16" y="34"/>
                    </a:cubicBezTo>
                    <a:cubicBezTo>
                      <a:pt x="16" y="33"/>
                      <a:pt x="16" y="32"/>
                      <a:pt x="16" y="32"/>
                    </a:cubicBezTo>
                    <a:cubicBezTo>
                      <a:pt x="16" y="32"/>
                      <a:pt x="18" y="32"/>
                      <a:pt x="18" y="31"/>
                    </a:cubicBezTo>
                    <a:cubicBezTo>
                      <a:pt x="18" y="30"/>
                      <a:pt x="19" y="30"/>
                      <a:pt x="19" y="30"/>
                    </a:cubicBezTo>
                    <a:cubicBezTo>
                      <a:pt x="19" y="30"/>
                      <a:pt x="19" y="28"/>
                      <a:pt x="19" y="28"/>
                    </a:cubicBezTo>
                    <a:cubicBezTo>
                      <a:pt x="20" y="29"/>
                      <a:pt x="21" y="29"/>
                      <a:pt x="21" y="28"/>
                    </a:cubicBezTo>
                    <a:cubicBezTo>
                      <a:pt x="21" y="28"/>
                      <a:pt x="22" y="28"/>
                      <a:pt x="22" y="27"/>
                    </a:cubicBezTo>
                    <a:cubicBezTo>
                      <a:pt x="22" y="26"/>
                      <a:pt x="22" y="27"/>
                      <a:pt x="23" y="27"/>
                    </a:cubicBezTo>
                    <a:cubicBezTo>
                      <a:pt x="23" y="27"/>
                      <a:pt x="24" y="27"/>
                      <a:pt x="24" y="26"/>
                    </a:cubicBezTo>
                    <a:cubicBezTo>
                      <a:pt x="24" y="26"/>
                      <a:pt x="25" y="26"/>
                      <a:pt x="26" y="25"/>
                    </a:cubicBezTo>
                    <a:cubicBezTo>
                      <a:pt x="27" y="25"/>
                      <a:pt x="27" y="24"/>
                      <a:pt x="28" y="25"/>
                    </a:cubicBezTo>
                    <a:cubicBezTo>
                      <a:pt x="28" y="25"/>
                      <a:pt x="30" y="25"/>
                      <a:pt x="31" y="25"/>
                    </a:cubicBezTo>
                    <a:cubicBezTo>
                      <a:pt x="31" y="25"/>
                      <a:pt x="32" y="24"/>
                      <a:pt x="32" y="24"/>
                    </a:cubicBezTo>
                    <a:cubicBezTo>
                      <a:pt x="33" y="24"/>
                      <a:pt x="35" y="24"/>
                      <a:pt x="36" y="24"/>
                    </a:cubicBezTo>
                    <a:cubicBezTo>
                      <a:pt x="37" y="24"/>
                      <a:pt x="37" y="23"/>
                      <a:pt x="37" y="23"/>
                    </a:cubicBezTo>
                    <a:cubicBezTo>
                      <a:pt x="38" y="22"/>
                      <a:pt x="38" y="21"/>
                      <a:pt x="38" y="21"/>
                    </a:cubicBezTo>
                    <a:cubicBezTo>
                      <a:pt x="38" y="21"/>
                      <a:pt x="38" y="17"/>
                      <a:pt x="38" y="15"/>
                    </a:cubicBezTo>
                    <a:cubicBezTo>
                      <a:pt x="38" y="15"/>
                      <a:pt x="36" y="15"/>
                      <a:pt x="36" y="1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9" name="Freeform 213">
                <a:extLst>
                  <a:ext uri="{FF2B5EF4-FFF2-40B4-BE49-F238E27FC236}">
                    <a16:creationId xmlns:a16="http://schemas.microsoft.com/office/drawing/2014/main" id="{F23CB996-A4E0-4B6C-A0B5-9738E15EA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67113" y="2101850"/>
                <a:ext cx="68262" cy="50800"/>
              </a:xfrm>
              <a:custGeom>
                <a:avLst/>
                <a:gdLst>
                  <a:gd name="T0" fmla="*/ 19 w 19"/>
                  <a:gd name="T1" fmla="*/ 8 h 14"/>
                  <a:gd name="T2" fmla="*/ 18 w 19"/>
                  <a:gd name="T3" fmla="*/ 8 h 14"/>
                  <a:gd name="T4" fmla="*/ 17 w 19"/>
                  <a:gd name="T5" fmla="*/ 6 h 14"/>
                  <a:gd name="T6" fmla="*/ 16 w 19"/>
                  <a:gd name="T7" fmla="*/ 6 h 14"/>
                  <a:gd name="T8" fmla="*/ 15 w 19"/>
                  <a:gd name="T9" fmla="*/ 6 h 14"/>
                  <a:gd name="T10" fmla="*/ 15 w 19"/>
                  <a:gd name="T11" fmla="*/ 5 h 14"/>
                  <a:gd name="T12" fmla="*/ 14 w 19"/>
                  <a:gd name="T13" fmla="*/ 3 h 14"/>
                  <a:gd name="T14" fmla="*/ 13 w 19"/>
                  <a:gd name="T15" fmla="*/ 2 h 14"/>
                  <a:gd name="T16" fmla="*/ 13 w 19"/>
                  <a:gd name="T17" fmla="*/ 1 h 14"/>
                  <a:gd name="T18" fmla="*/ 12 w 19"/>
                  <a:gd name="T19" fmla="*/ 1 h 14"/>
                  <a:gd name="T20" fmla="*/ 10 w 19"/>
                  <a:gd name="T21" fmla="*/ 1 h 14"/>
                  <a:gd name="T22" fmla="*/ 8 w 19"/>
                  <a:gd name="T23" fmla="*/ 2 h 14"/>
                  <a:gd name="T24" fmla="*/ 7 w 19"/>
                  <a:gd name="T25" fmla="*/ 3 h 14"/>
                  <a:gd name="T26" fmla="*/ 6 w 19"/>
                  <a:gd name="T27" fmla="*/ 3 h 14"/>
                  <a:gd name="T28" fmla="*/ 5 w 19"/>
                  <a:gd name="T29" fmla="*/ 4 h 14"/>
                  <a:gd name="T30" fmla="*/ 3 w 19"/>
                  <a:gd name="T31" fmla="*/ 4 h 14"/>
                  <a:gd name="T32" fmla="*/ 3 w 19"/>
                  <a:gd name="T33" fmla="*/ 6 h 14"/>
                  <a:gd name="T34" fmla="*/ 2 w 19"/>
                  <a:gd name="T35" fmla="*/ 7 h 14"/>
                  <a:gd name="T36" fmla="*/ 0 w 19"/>
                  <a:gd name="T37" fmla="*/ 8 h 14"/>
                  <a:gd name="T38" fmla="*/ 0 w 19"/>
                  <a:gd name="T39" fmla="*/ 10 h 14"/>
                  <a:gd name="T40" fmla="*/ 0 w 19"/>
                  <a:gd name="T41" fmla="*/ 12 h 14"/>
                  <a:gd name="T42" fmla="*/ 1 w 19"/>
                  <a:gd name="T43" fmla="*/ 12 h 14"/>
                  <a:gd name="T44" fmla="*/ 3 w 19"/>
                  <a:gd name="T45" fmla="*/ 13 h 14"/>
                  <a:gd name="T46" fmla="*/ 5 w 19"/>
                  <a:gd name="T47" fmla="*/ 13 h 14"/>
                  <a:gd name="T48" fmla="*/ 6 w 19"/>
                  <a:gd name="T49" fmla="*/ 13 h 14"/>
                  <a:gd name="T50" fmla="*/ 6 w 19"/>
                  <a:gd name="T51" fmla="*/ 10 h 14"/>
                  <a:gd name="T52" fmla="*/ 12 w 19"/>
                  <a:gd name="T53" fmla="*/ 11 h 14"/>
                  <a:gd name="T54" fmla="*/ 13 w 19"/>
                  <a:gd name="T55" fmla="*/ 10 h 14"/>
                  <a:gd name="T56" fmla="*/ 15 w 19"/>
                  <a:gd name="T57" fmla="*/ 10 h 14"/>
                  <a:gd name="T58" fmla="*/ 16 w 19"/>
                  <a:gd name="T59" fmla="*/ 9 h 14"/>
                  <a:gd name="T60" fmla="*/ 18 w 19"/>
                  <a:gd name="T61" fmla="*/ 9 h 14"/>
                  <a:gd name="T62" fmla="*/ 19 w 19"/>
                  <a:gd name="T63" fmla="*/ 8 h 14"/>
                  <a:gd name="T64" fmla="*/ 19 w 19"/>
                  <a:gd name="T6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14">
                    <a:moveTo>
                      <a:pt x="19" y="8"/>
                    </a:move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8" y="6"/>
                      <a:pt x="17" y="6"/>
                    </a:cubicBezTo>
                    <a:cubicBezTo>
                      <a:pt x="17" y="6"/>
                      <a:pt x="17" y="7"/>
                      <a:pt x="16" y="6"/>
                    </a:cubicBezTo>
                    <a:cubicBezTo>
                      <a:pt x="16" y="6"/>
                      <a:pt x="16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5" y="4"/>
                      <a:pt x="14" y="4"/>
                      <a:pt x="14" y="3"/>
                    </a:cubicBezTo>
                    <a:cubicBezTo>
                      <a:pt x="13" y="3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6" y="2"/>
                      <a:pt x="6" y="3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5"/>
                      <a:pt x="4" y="5"/>
                      <a:pt x="3" y="4"/>
                    </a:cubicBezTo>
                    <a:cubicBezTo>
                      <a:pt x="3" y="4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2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" y="13"/>
                      <a:pt x="2" y="14"/>
                      <a:pt x="3" y="13"/>
                    </a:cubicBezTo>
                    <a:cubicBezTo>
                      <a:pt x="3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6" y="11"/>
                      <a:pt x="6" y="10"/>
                    </a:cubicBezTo>
                    <a:cubicBezTo>
                      <a:pt x="6" y="10"/>
                      <a:pt x="11" y="10"/>
                      <a:pt x="12" y="11"/>
                    </a:cubicBezTo>
                    <a:cubicBezTo>
                      <a:pt x="12" y="11"/>
                      <a:pt x="12" y="10"/>
                      <a:pt x="13" y="10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5" y="10"/>
                      <a:pt x="16" y="9"/>
                      <a:pt x="16" y="9"/>
                    </a:cubicBezTo>
                    <a:cubicBezTo>
                      <a:pt x="16" y="9"/>
                      <a:pt x="18" y="9"/>
                      <a:pt x="18" y="9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0" name="Freeform 214">
                <a:extLst>
                  <a:ext uri="{FF2B5EF4-FFF2-40B4-BE49-F238E27FC236}">
                    <a16:creationId xmlns:a16="http://schemas.microsoft.com/office/drawing/2014/main" id="{5EB82B47-8BC7-48BC-A6D6-798C76CBA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21075" y="2030413"/>
                <a:ext cx="130175" cy="100013"/>
              </a:xfrm>
              <a:custGeom>
                <a:avLst/>
                <a:gdLst>
                  <a:gd name="T0" fmla="*/ 34 w 36"/>
                  <a:gd name="T1" fmla="*/ 4 h 28"/>
                  <a:gd name="T2" fmla="*/ 34 w 36"/>
                  <a:gd name="T3" fmla="*/ 1 h 28"/>
                  <a:gd name="T4" fmla="*/ 32 w 36"/>
                  <a:gd name="T5" fmla="*/ 2 h 28"/>
                  <a:gd name="T6" fmla="*/ 31 w 36"/>
                  <a:gd name="T7" fmla="*/ 1 h 28"/>
                  <a:gd name="T8" fmla="*/ 27 w 36"/>
                  <a:gd name="T9" fmla="*/ 0 h 28"/>
                  <a:gd name="T10" fmla="*/ 18 w 36"/>
                  <a:gd name="T11" fmla="*/ 6 h 28"/>
                  <a:gd name="T12" fmla="*/ 13 w 36"/>
                  <a:gd name="T13" fmla="*/ 10 h 28"/>
                  <a:gd name="T14" fmla="*/ 10 w 36"/>
                  <a:gd name="T15" fmla="*/ 11 h 28"/>
                  <a:gd name="T16" fmla="*/ 9 w 36"/>
                  <a:gd name="T17" fmla="*/ 11 h 28"/>
                  <a:gd name="T18" fmla="*/ 9 w 36"/>
                  <a:gd name="T19" fmla="*/ 17 h 28"/>
                  <a:gd name="T20" fmla="*/ 8 w 36"/>
                  <a:gd name="T21" fmla="*/ 19 h 28"/>
                  <a:gd name="T22" fmla="*/ 7 w 36"/>
                  <a:gd name="T23" fmla="*/ 20 h 28"/>
                  <a:gd name="T24" fmla="*/ 3 w 36"/>
                  <a:gd name="T25" fmla="*/ 20 h 28"/>
                  <a:gd name="T26" fmla="*/ 2 w 36"/>
                  <a:gd name="T27" fmla="*/ 21 h 28"/>
                  <a:gd name="T28" fmla="*/ 0 w 36"/>
                  <a:gd name="T29" fmla="*/ 21 h 28"/>
                  <a:gd name="T30" fmla="*/ 0 w 36"/>
                  <a:gd name="T31" fmla="*/ 22 h 28"/>
                  <a:gd name="T32" fmla="*/ 1 w 36"/>
                  <a:gd name="T33" fmla="*/ 23 h 28"/>
                  <a:gd name="T34" fmla="*/ 2 w 36"/>
                  <a:gd name="T35" fmla="*/ 25 h 28"/>
                  <a:gd name="T36" fmla="*/ 2 w 36"/>
                  <a:gd name="T37" fmla="*/ 26 h 28"/>
                  <a:gd name="T38" fmla="*/ 3 w 36"/>
                  <a:gd name="T39" fmla="*/ 26 h 28"/>
                  <a:gd name="T40" fmla="*/ 4 w 36"/>
                  <a:gd name="T41" fmla="*/ 26 h 28"/>
                  <a:gd name="T42" fmla="*/ 5 w 36"/>
                  <a:gd name="T43" fmla="*/ 28 h 28"/>
                  <a:gd name="T44" fmla="*/ 6 w 36"/>
                  <a:gd name="T45" fmla="*/ 28 h 28"/>
                  <a:gd name="T46" fmla="*/ 6 w 36"/>
                  <a:gd name="T47" fmla="*/ 27 h 28"/>
                  <a:gd name="T48" fmla="*/ 7 w 36"/>
                  <a:gd name="T49" fmla="*/ 28 h 28"/>
                  <a:gd name="T50" fmla="*/ 8 w 36"/>
                  <a:gd name="T51" fmla="*/ 28 h 28"/>
                  <a:gd name="T52" fmla="*/ 9 w 36"/>
                  <a:gd name="T53" fmla="*/ 26 h 28"/>
                  <a:gd name="T54" fmla="*/ 10 w 36"/>
                  <a:gd name="T55" fmla="*/ 24 h 28"/>
                  <a:gd name="T56" fmla="*/ 12 w 36"/>
                  <a:gd name="T57" fmla="*/ 24 h 28"/>
                  <a:gd name="T58" fmla="*/ 13 w 36"/>
                  <a:gd name="T59" fmla="*/ 24 h 28"/>
                  <a:gd name="T60" fmla="*/ 15 w 36"/>
                  <a:gd name="T61" fmla="*/ 24 h 28"/>
                  <a:gd name="T62" fmla="*/ 16 w 36"/>
                  <a:gd name="T63" fmla="*/ 25 h 28"/>
                  <a:gd name="T64" fmla="*/ 18 w 36"/>
                  <a:gd name="T65" fmla="*/ 25 h 28"/>
                  <a:gd name="T66" fmla="*/ 20 w 36"/>
                  <a:gd name="T67" fmla="*/ 26 h 28"/>
                  <a:gd name="T68" fmla="*/ 22 w 36"/>
                  <a:gd name="T69" fmla="*/ 26 h 28"/>
                  <a:gd name="T70" fmla="*/ 24 w 36"/>
                  <a:gd name="T71" fmla="*/ 25 h 28"/>
                  <a:gd name="T72" fmla="*/ 27 w 36"/>
                  <a:gd name="T73" fmla="*/ 25 h 28"/>
                  <a:gd name="T74" fmla="*/ 29 w 36"/>
                  <a:gd name="T75" fmla="*/ 25 h 28"/>
                  <a:gd name="T76" fmla="*/ 31 w 36"/>
                  <a:gd name="T77" fmla="*/ 24 h 28"/>
                  <a:gd name="T78" fmla="*/ 31 w 36"/>
                  <a:gd name="T79" fmla="*/ 24 h 28"/>
                  <a:gd name="T80" fmla="*/ 31 w 36"/>
                  <a:gd name="T81" fmla="*/ 23 h 28"/>
                  <a:gd name="T82" fmla="*/ 31 w 36"/>
                  <a:gd name="T83" fmla="*/ 21 h 28"/>
                  <a:gd name="T84" fmla="*/ 35 w 36"/>
                  <a:gd name="T85" fmla="*/ 16 h 28"/>
                  <a:gd name="T86" fmla="*/ 35 w 36"/>
                  <a:gd name="T87" fmla="*/ 11 h 28"/>
                  <a:gd name="T88" fmla="*/ 36 w 36"/>
                  <a:gd name="T89" fmla="*/ 8 h 28"/>
                  <a:gd name="T90" fmla="*/ 35 w 36"/>
                  <a:gd name="T91" fmla="*/ 6 h 28"/>
                  <a:gd name="T92" fmla="*/ 34 w 36"/>
                  <a:gd name="T9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" h="28">
                    <a:moveTo>
                      <a:pt x="34" y="4"/>
                    </a:moveTo>
                    <a:cubicBezTo>
                      <a:pt x="34" y="4"/>
                      <a:pt x="34" y="2"/>
                      <a:pt x="34" y="1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0"/>
                      <a:pt x="27" y="0"/>
                      <a:pt x="27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0" y="11"/>
                      <a:pt x="10" y="11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9" y="13"/>
                      <a:pt x="9" y="17"/>
                      <a:pt x="9" y="17"/>
                    </a:cubicBezTo>
                    <a:cubicBezTo>
                      <a:pt x="9" y="17"/>
                      <a:pt x="9" y="18"/>
                      <a:pt x="8" y="19"/>
                    </a:cubicBezTo>
                    <a:cubicBezTo>
                      <a:pt x="8" y="19"/>
                      <a:pt x="8" y="20"/>
                      <a:pt x="7" y="20"/>
                    </a:cubicBezTo>
                    <a:cubicBezTo>
                      <a:pt x="6" y="20"/>
                      <a:pt x="4" y="20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7"/>
                      <a:pt x="4" y="26"/>
                      <a:pt x="4" y="26"/>
                    </a:cubicBezTo>
                    <a:cubicBezTo>
                      <a:pt x="5" y="26"/>
                      <a:pt x="4" y="28"/>
                      <a:pt x="5" y="28"/>
                    </a:cubicBezTo>
                    <a:cubicBezTo>
                      <a:pt x="5" y="28"/>
                      <a:pt x="5" y="28"/>
                      <a:pt x="6" y="28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7" y="27"/>
                      <a:pt x="6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7"/>
                      <a:pt x="9" y="26"/>
                      <a:pt x="9" y="26"/>
                    </a:cubicBezTo>
                    <a:cubicBezTo>
                      <a:pt x="9" y="26"/>
                      <a:pt x="9" y="24"/>
                      <a:pt x="10" y="24"/>
                    </a:cubicBezTo>
                    <a:cubicBezTo>
                      <a:pt x="10" y="24"/>
                      <a:pt x="11" y="24"/>
                      <a:pt x="12" y="24"/>
                    </a:cubicBezTo>
                    <a:cubicBezTo>
                      <a:pt x="12" y="24"/>
                      <a:pt x="13" y="23"/>
                      <a:pt x="13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5"/>
                      <a:pt x="16" y="26"/>
                      <a:pt x="16" y="25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9" y="25"/>
                      <a:pt x="20" y="26"/>
                      <a:pt x="20" y="26"/>
                    </a:cubicBezTo>
                    <a:cubicBezTo>
                      <a:pt x="20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4" y="25"/>
                    </a:cubicBezTo>
                    <a:cubicBezTo>
                      <a:pt x="25" y="25"/>
                      <a:pt x="27" y="25"/>
                      <a:pt x="27" y="25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1"/>
                    </a:cubicBezTo>
                    <a:cubicBezTo>
                      <a:pt x="32" y="20"/>
                      <a:pt x="35" y="16"/>
                      <a:pt x="35" y="16"/>
                    </a:cubicBezTo>
                    <a:cubicBezTo>
                      <a:pt x="35" y="16"/>
                      <a:pt x="35" y="11"/>
                      <a:pt x="35" y="11"/>
                    </a:cubicBezTo>
                    <a:cubicBezTo>
                      <a:pt x="35" y="10"/>
                      <a:pt x="35" y="9"/>
                      <a:pt x="36" y="8"/>
                    </a:cubicBezTo>
                    <a:cubicBezTo>
                      <a:pt x="36" y="7"/>
                      <a:pt x="35" y="7"/>
                      <a:pt x="35" y="6"/>
                    </a:cubicBezTo>
                    <a:cubicBezTo>
                      <a:pt x="35" y="5"/>
                      <a:pt x="34" y="5"/>
                      <a:pt x="34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1" name="Freeform 215">
                <a:extLst>
                  <a:ext uri="{FF2B5EF4-FFF2-40B4-BE49-F238E27FC236}">
                    <a16:creationId xmlns:a16="http://schemas.microsoft.com/office/drawing/2014/main" id="{B4AD1EEB-4AC1-4427-B5C7-1C7D4EF78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08363" y="2030413"/>
                <a:ext cx="82550" cy="139700"/>
              </a:xfrm>
              <a:custGeom>
                <a:avLst/>
                <a:gdLst>
                  <a:gd name="T0" fmla="*/ 23 w 23"/>
                  <a:gd name="T1" fmla="*/ 10 h 39"/>
                  <a:gd name="T2" fmla="*/ 5 w 23"/>
                  <a:gd name="T3" fmla="*/ 0 h 39"/>
                  <a:gd name="T4" fmla="*/ 3 w 23"/>
                  <a:gd name="T5" fmla="*/ 1 h 39"/>
                  <a:gd name="T6" fmla="*/ 3 w 23"/>
                  <a:gd name="T7" fmla="*/ 4 h 39"/>
                  <a:gd name="T8" fmla="*/ 4 w 23"/>
                  <a:gd name="T9" fmla="*/ 6 h 39"/>
                  <a:gd name="T10" fmla="*/ 5 w 23"/>
                  <a:gd name="T11" fmla="*/ 8 h 39"/>
                  <a:gd name="T12" fmla="*/ 4 w 23"/>
                  <a:gd name="T13" fmla="*/ 11 h 39"/>
                  <a:gd name="T14" fmla="*/ 4 w 23"/>
                  <a:gd name="T15" fmla="*/ 16 h 39"/>
                  <a:gd name="T16" fmla="*/ 0 w 23"/>
                  <a:gd name="T17" fmla="*/ 21 h 39"/>
                  <a:gd name="T18" fmla="*/ 0 w 23"/>
                  <a:gd name="T19" fmla="*/ 23 h 39"/>
                  <a:gd name="T20" fmla="*/ 0 w 23"/>
                  <a:gd name="T21" fmla="*/ 24 h 39"/>
                  <a:gd name="T22" fmla="*/ 0 w 23"/>
                  <a:gd name="T23" fmla="*/ 24 h 39"/>
                  <a:gd name="T24" fmla="*/ 1 w 23"/>
                  <a:gd name="T25" fmla="*/ 25 h 39"/>
                  <a:gd name="T26" fmla="*/ 3 w 23"/>
                  <a:gd name="T27" fmla="*/ 27 h 39"/>
                  <a:gd name="T28" fmla="*/ 3 w 23"/>
                  <a:gd name="T29" fmla="*/ 29 h 39"/>
                  <a:gd name="T30" fmla="*/ 4 w 23"/>
                  <a:gd name="T31" fmla="*/ 32 h 39"/>
                  <a:gd name="T32" fmla="*/ 3 w 23"/>
                  <a:gd name="T33" fmla="*/ 33 h 39"/>
                  <a:gd name="T34" fmla="*/ 1 w 23"/>
                  <a:gd name="T35" fmla="*/ 33 h 39"/>
                  <a:gd name="T36" fmla="*/ 2 w 23"/>
                  <a:gd name="T37" fmla="*/ 35 h 39"/>
                  <a:gd name="T38" fmla="*/ 4 w 23"/>
                  <a:gd name="T39" fmla="*/ 37 h 39"/>
                  <a:gd name="T40" fmla="*/ 4 w 23"/>
                  <a:gd name="T41" fmla="*/ 38 h 39"/>
                  <a:gd name="T42" fmla="*/ 6 w 23"/>
                  <a:gd name="T43" fmla="*/ 38 h 39"/>
                  <a:gd name="T44" fmla="*/ 7 w 23"/>
                  <a:gd name="T45" fmla="*/ 38 h 39"/>
                  <a:gd name="T46" fmla="*/ 10 w 23"/>
                  <a:gd name="T47" fmla="*/ 37 h 39"/>
                  <a:gd name="T48" fmla="*/ 12 w 23"/>
                  <a:gd name="T49" fmla="*/ 36 h 39"/>
                  <a:gd name="T50" fmla="*/ 12 w 23"/>
                  <a:gd name="T51" fmla="*/ 35 h 39"/>
                  <a:gd name="T52" fmla="*/ 15 w 23"/>
                  <a:gd name="T53" fmla="*/ 34 h 39"/>
                  <a:gd name="T54" fmla="*/ 18 w 23"/>
                  <a:gd name="T55" fmla="*/ 32 h 39"/>
                  <a:gd name="T56" fmla="*/ 18 w 23"/>
                  <a:gd name="T57" fmla="*/ 31 h 39"/>
                  <a:gd name="T58" fmla="*/ 20 w 23"/>
                  <a:gd name="T59" fmla="*/ 30 h 39"/>
                  <a:gd name="T60" fmla="*/ 20 w 23"/>
                  <a:gd name="T61" fmla="*/ 30 h 39"/>
                  <a:gd name="T62" fmla="*/ 20 w 23"/>
                  <a:gd name="T63" fmla="*/ 30 h 39"/>
                  <a:gd name="T64" fmla="*/ 21 w 23"/>
                  <a:gd name="T65" fmla="*/ 29 h 39"/>
                  <a:gd name="T66" fmla="*/ 19 w 23"/>
                  <a:gd name="T67" fmla="*/ 28 h 39"/>
                  <a:gd name="T68" fmla="*/ 19 w 23"/>
                  <a:gd name="T69" fmla="*/ 26 h 39"/>
                  <a:gd name="T70" fmla="*/ 19 w 23"/>
                  <a:gd name="T71" fmla="*/ 25 h 39"/>
                  <a:gd name="T72" fmla="*/ 19 w 23"/>
                  <a:gd name="T73" fmla="*/ 23 h 39"/>
                  <a:gd name="T74" fmla="*/ 20 w 23"/>
                  <a:gd name="T75" fmla="*/ 21 h 39"/>
                  <a:gd name="T76" fmla="*/ 21 w 23"/>
                  <a:gd name="T77" fmla="*/ 20 h 39"/>
                  <a:gd name="T78" fmla="*/ 23 w 23"/>
                  <a:gd name="T79" fmla="*/ 18 h 39"/>
                  <a:gd name="T80" fmla="*/ 23 w 23"/>
                  <a:gd name="T81" fmla="*/ 16 h 39"/>
                  <a:gd name="T82" fmla="*/ 23 w 23"/>
                  <a:gd name="T8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" h="39">
                    <a:moveTo>
                      <a:pt x="23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4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4" y="7"/>
                      <a:pt x="5" y="7"/>
                      <a:pt x="5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1"/>
                      <a:pt x="4" y="16"/>
                      <a:pt x="4" y="16"/>
                    </a:cubicBezTo>
                    <a:cubicBezTo>
                      <a:pt x="4" y="16"/>
                      <a:pt x="1" y="20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9"/>
                    </a:cubicBezTo>
                    <a:cubicBezTo>
                      <a:pt x="3" y="31"/>
                      <a:pt x="4" y="32"/>
                      <a:pt x="4" y="32"/>
                    </a:cubicBezTo>
                    <a:cubicBezTo>
                      <a:pt x="4" y="33"/>
                      <a:pt x="4" y="33"/>
                      <a:pt x="3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3"/>
                      <a:pt x="1" y="34"/>
                      <a:pt x="2" y="35"/>
                    </a:cubicBezTo>
                    <a:cubicBezTo>
                      <a:pt x="3" y="35"/>
                      <a:pt x="3" y="36"/>
                      <a:pt x="4" y="37"/>
                    </a:cubicBezTo>
                    <a:cubicBezTo>
                      <a:pt x="4" y="37"/>
                      <a:pt x="4" y="38"/>
                      <a:pt x="4" y="38"/>
                    </a:cubicBezTo>
                    <a:cubicBezTo>
                      <a:pt x="5" y="39"/>
                      <a:pt x="5" y="39"/>
                      <a:pt x="6" y="38"/>
                    </a:cubicBezTo>
                    <a:cubicBezTo>
                      <a:pt x="6" y="37"/>
                      <a:pt x="7" y="39"/>
                      <a:pt x="7" y="38"/>
                    </a:cubicBezTo>
                    <a:cubicBezTo>
                      <a:pt x="8" y="37"/>
                      <a:pt x="9" y="37"/>
                      <a:pt x="10" y="37"/>
                    </a:cubicBezTo>
                    <a:cubicBezTo>
                      <a:pt x="10" y="37"/>
                      <a:pt x="11" y="36"/>
                      <a:pt x="12" y="36"/>
                    </a:cubicBezTo>
                    <a:cubicBezTo>
                      <a:pt x="12" y="36"/>
                      <a:pt x="11" y="35"/>
                      <a:pt x="12" y="35"/>
                    </a:cubicBezTo>
                    <a:cubicBezTo>
                      <a:pt x="13" y="34"/>
                      <a:pt x="15" y="35"/>
                      <a:pt x="15" y="34"/>
                    </a:cubicBezTo>
                    <a:cubicBezTo>
                      <a:pt x="16" y="33"/>
                      <a:pt x="17" y="32"/>
                      <a:pt x="18" y="3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9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19" y="28"/>
                      <a:pt x="19" y="28"/>
                    </a:cubicBezTo>
                    <a:cubicBezTo>
                      <a:pt x="19" y="27"/>
                      <a:pt x="20" y="26"/>
                      <a:pt x="19" y="26"/>
                    </a:cubicBezTo>
                    <a:cubicBezTo>
                      <a:pt x="18" y="26"/>
                      <a:pt x="18" y="25"/>
                      <a:pt x="19" y="25"/>
                    </a:cubicBezTo>
                    <a:cubicBezTo>
                      <a:pt x="19" y="24"/>
                      <a:pt x="18" y="23"/>
                      <a:pt x="19" y="23"/>
                    </a:cubicBezTo>
                    <a:cubicBezTo>
                      <a:pt x="20" y="23"/>
                      <a:pt x="19" y="21"/>
                      <a:pt x="20" y="21"/>
                    </a:cubicBezTo>
                    <a:cubicBezTo>
                      <a:pt x="21" y="21"/>
                      <a:pt x="21" y="20"/>
                      <a:pt x="21" y="20"/>
                    </a:cubicBezTo>
                    <a:cubicBezTo>
                      <a:pt x="21" y="19"/>
                      <a:pt x="22" y="18"/>
                      <a:pt x="23" y="18"/>
                    </a:cubicBezTo>
                    <a:cubicBezTo>
                      <a:pt x="23" y="18"/>
                      <a:pt x="23" y="16"/>
                      <a:pt x="23" y="16"/>
                    </a:cubicBezTo>
                    <a:lnTo>
                      <a:pt x="23" y="1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2" name="Freeform 216">
                <a:extLst>
                  <a:ext uri="{FF2B5EF4-FFF2-40B4-BE49-F238E27FC236}">
                    <a16:creationId xmlns:a16="http://schemas.microsoft.com/office/drawing/2014/main" id="{C6060D41-57F6-493F-9403-B235CCA61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22638" y="1954213"/>
                <a:ext cx="95250" cy="90488"/>
              </a:xfrm>
              <a:custGeom>
                <a:avLst/>
                <a:gdLst>
                  <a:gd name="T0" fmla="*/ 24 w 26"/>
                  <a:gd name="T1" fmla="*/ 5 h 25"/>
                  <a:gd name="T2" fmla="*/ 23 w 26"/>
                  <a:gd name="T3" fmla="*/ 1 h 25"/>
                  <a:gd name="T4" fmla="*/ 22 w 26"/>
                  <a:gd name="T5" fmla="*/ 1 h 25"/>
                  <a:gd name="T6" fmla="*/ 20 w 26"/>
                  <a:gd name="T7" fmla="*/ 1 h 25"/>
                  <a:gd name="T8" fmla="*/ 17 w 26"/>
                  <a:gd name="T9" fmla="*/ 1 h 25"/>
                  <a:gd name="T10" fmla="*/ 12 w 26"/>
                  <a:gd name="T11" fmla="*/ 1 h 25"/>
                  <a:gd name="T12" fmla="*/ 9 w 26"/>
                  <a:gd name="T13" fmla="*/ 2 h 25"/>
                  <a:gd name="T14" fmla="*/ 5 w 26"/>
                  <a:gd name="T15" fmla="*/ 0 h 25"/>
                  <a:gd name="T16" fmla="*/ 2 w 26"/>
                  <a:gd name="T17" fmla="*/ 0 h 25"/>
                  <a:gd name="T18" fmla="*/ 1 w 26"/>
                  <a:gd name="T19" fmla="*/ 0 h 25"/>
                  <a:gd name="T20" fmla="*/ 1 w 26"/>
                  <a:gd name="T21" fmla="*/ 3 h 25"/>
                  <a:gd name="T22" fmla="*/ 1 w 26"/>
                  <a:gd name="T23" fmla="*/ 7 h 25"/>
                  <a:gd name="T24" fmla="*/ 1 w 26"/>
                  <a:gd name="T25" fmla="*/ 24 h 25"/>
                  <a:gd name="T26" fmla="*/ 15 w 26"/>
                  <a:gd name="T27" fmla="*/ 24 h 25"/>
                  <a:gd name="T28" fmla="*/ 16 w 26"/>
                  <a:gd name="T29" fmla="*/ 24 h 25"/>
                  <a:gd name="T30" fmla="*/ 17 w 26"/>
                  <a:gd name="T31" fmla="*/ 24 h 25"/>
                  <a:gd name="T32" fmla="*/ 20 w 26"/>
                  <a:gd name="T33" fmla="*/ 24 h 25"/>
                  <a:gd name="T34" fmla="*/ 22 w 26"/>
                  <a:gd name="T35" fmla="*/ 25 h 25"/>
                  <a:gd name="T36" fmla="*/ 23 w 26"/>
                  <a:gd name="T37" fmla="*/ 24 h 25"/>
                  <a:gd name="T38" fmla="*/ 24 w 26"/>
                  <a:gd name="T39" fmla="*/ 22 h 25"/>
                  <a:gd name="T40" fmla="*/ 26 w 26"/>
                  <a:gd name="T41" fmla="*/ 21 h 25"/>
                  <a:gd name="T42" fmla="*/ 26 w 26"/>
                  <a:gd name="T43" fmla="*/ 21 h 25"/>
                  <a:gd name="T44" fmla="*/ 26 w 26"/>
                  <a:gd name="T45" fmla="*/ 20 h 25"/>
                  <a:gd name="T46" fmla="*/ 25 w 26"/>
                  <a:gd name="T47" fmla="*/ 18 h 25"/>
                  <a:gd name="T48" fmla="*/ 22 w 26"/>
                  <a:gd name="T49" fmla="*/ 13 h 25"/>
                  <a:gd name="T50" fmla="*/ 21 w 26"/>
                  <a:gd name="T51" fmla="*/ 11 h 25"/>
                  <a:gd name="T52" fmla="*/ 20 w 26"/>
                  <a:gd name="T53" fmla="*/ 8 h 25"/>
                  <a:gd name="T54" fmla="*/ 18 w 26"/>
                  <a:gd name="T55" fmla="*/ 4 h 25"/>
                  <a:gd name="T56" fmla="*/ 20 w 26"/>
                  <a:gd name="T57" fmla="*/ 7 h 25"/>
                  <a:gd name="T58" fmla="*/ 22 w 26"/>
                  <a:gd name="T59" fmla="*/ 10 h 25"/>
                  <a:gd name="T60" fmla="*/ 24 w 26"/>
                  <a:gd name="T61" fmla="*/ 7 h 25"/>
                  <a:gd name="T62" fmla="*/ 24 w 26"/>
                  <a:gd name="T63" fmla="*/ 7 h 25"/>
                  <a:gd name="T64" fmla="*/ 24 w 26"/>
                  <a:gd name="T65" fmla="*/ 6 h 25"/>
                  <a:gd name="T66" fmla="*/ 24 w 26"/>
                  <a:gd name="T6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25">
                    <a:moveTo>
                      <a:pt x="24" y="5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1" y="1"/>
                      <a:pt x="20" y="1"/>
                    </a:cubicBezTo>
                    <a:cubicBezTo>
                      <a:pt x="19" y="2"/>
                      <a:pt x="18" y="1"/>
                      <a:pt x="17" y="1"/>
                    </a:cubicBezTo>
                    <a:cubicBezTo>
                      <a:pt x="16" y="0"/>
                      <a:pt x="13" y="1"/>
                      <a:pt x="12" y="1"/>
                    </a:cubicBezTo>
                    <a:cubicBezTo>
                      <a:pt x="12" y="2"/>
                      <a:pt x="10" y="2"/>
                      <a:pt x="9" y="2"/>
                    </a:cubicBezTo>
                    <a:cubicBezTo>
                      <a:pt x="8" y="1"/>
                      <a:pt x="7" y="1"/>
                      <a:pt x="5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2"/>
                      <a:pt x="2" y="2"/>
                      <a:pt x="1" y="3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1" y="8"/>
                      <a:pt x="1" y="18"/>
                      <a:pt x="1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6" y="24"/>
                      <a:pt x="1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1" y="25"/>
                      <a:pt x="22" y="25"/>
                    </a:cubicBezTo>
                    <a:cubicBezTo>
                      <a:pt x="22" y="25"/>
                      <a:pt x="22" y="24"/>
                      <a:pt x="23" y="24"/>
                    </a:cubicBezTo>
                    <a:cubicBezTo>
                      <a:pt x="24" y="24"/>
                      <a:pt x="24" y="22"/>
                      <a:pt x="24" y="22"/>
                    </a:cubicBezTo>
                    <a:cubicBezTo>
                      <a:pt x="25" y="22"/>
                      <a:pt x="25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0"/>
                    </a:cubicBezTo>
                    <a:cubicBezTo>
                      <a:pt x="26" y="19"/>
                      <a:pt x="25" y="19"/>
                      <a:pt x="25" y="18"/>
                    </a:cubicBezTo>
                    <a:cubicBezTo>
                      <a:pt x="24" y="16"/>
                      <a:pt x="22" y="14"/>
                      <a:pt x="22" y="13"/>
                    </a:cubicBezTo>
                    <a:cubicBezTo>
                      <a:pt x="22" y="12"/>
                      <a:pt x="21" y="12"/>
                      <a:pt x="21" y="11"/>
                    </a:cubicBezTo>
                    <a:cubicBezTo>
                      <a:pt x="21" y="10"/>
                      <a:pt x="21" y="10"/>
                      <a:pt x="20" y="8"/>
                    </a:cubicBezTo>
                    <a:cubicBezTo>
                      <a:pt x="18" y="7"/>
                      <a:pt x="18" y="4"/>
                      <a:pt x="18" y="4"/>
                    </a:cubicBezTo>
                    <a:cubicBezTo>
                      <a:pt x="19" y="4"/>
                      <a:pt x="20" y="6"/>
                      <a:pt x="20" y="7"/>
                    </a:cubicBezTo>
                    <a:cubicBezTo>
                      <a:pt x="20" y="8"/>
                      <a:pt x="22" y="10"/>
                      <a:pt x="22" y="10"/>
                    </a:cubicBezTo>
                    <a:cubicBezTo>
                      <a:pt x="23" y="10"/>
                      <a:pt x="23" y="6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3" name="Freeform 217">
                <a:extLst>
                  <a:ext uri="{FF2B5EF4-FFF2-40B4-BE49-F238E27FC236}">
                    <a16:creationId xmlns:a16="http://schemas.microsoft.com/office/drawing/2014/main" id="{03D9CD7C-A7EB-4F9C-9FA6-41A94D58F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8050" y="2212975"/>
                <a:ext cx="46037" cy="50800"/>
              </a:xfrm>
              <a:custGeom>
                <a:avLst/>
                <a:gdLst>
                  <a:gd name="T0" fmla="*/ 6 w 13"/>
                  <a:gd name="T1" fmla="*/ 13 h 14"/>
                  <a:gd name="T2" fmla="*/ 7 w 13"/>
                  <a:gd name="T3" fmla="*/ 12 h 14"/>
                  <a:gd name="T4" fmla="*/ 8 w 13"/>
                  <a:gd name="T5" fmla="*/ 11 h 14"/>
                  <a:gd name="T6" fmla="*/ 9 w 13"/>
                  <a:gd name="T7" fmla="*/ 9 h 14"/>
                  <a:gd name="T8" fmla="*/ 10 w 13"/>
                  <a:gd name="T9" fmla="*/ 11 h 14"/>
                  <a:gd name="T10" fmla="*/ 12 w 13"/>
                  <a:gd name="T11" fmla="*/ 11 h 14"/>
                  <a:gd name="T12" fmla="*/ 13 w 13"/>
                  <a:gd name="T13" fmla="*/ 8 h 14"/>
                  <a:gd name="T14" fmla="*/ 12 w 13"/>
                  <a:gd name="T15" fmla="*/ 6 h 14"/>
                  <a:gd name="T16" fmla="*/ 12 w 13"/>
                  <a:gd name="T17" fmla="*/ 4 h 14"/>
                  <a:gd name="T18" fmla="*/ 12 w 13"/>
                  <a:gd name="T19" fmla="*/ 2 h 14"/>
                  <a:gd name="T20" fmla="*/ 10 w 13"/>
                  <a:gd name="T21" fmla="*/ 2 h 14"/>
                  <a:gd name="T22" fmla="*/ 10 w 13"/>
                  <a:gd name="T23" fmla="*/ 0 h 14"/>
                  <a:gd name="T24" fmla="*/ 7 w 13"/>
                  <a:gd name="T25" fmla="*/ 0 h 14"/>
                  <a:gd name="T26" fmla="*/ 6 w 13"/>
                  <a:gd name="T27" fmla="*/ 0 h 14"/>
                  <a:gd name="T28" fmla="*/ 6 w 13"/>
                  <a:gd name="T29" fmla="*/ 3 h 14"/>
                  <a:gd name="T30" fmla="*/ 3 w 13"/>
                  <a:gd name="T31" fmla="*/ 3 h 14"/>
                  <a:gd name="T32" fmla="*/ 2 w 13"/>
                  <a:gd name="T33" fmla="*/ 3 h 14"/>
                  <a:gd name="T34" fmla="*/ 2 w 13"/>
                  <a:gd name="T35" fmla="*/ 3 h 14"/>
                  <a:gd name="T36" fmla="*/ 2 w 13"/>
                  <a:gd name="T37" fmla="*/ 5 h 14"/>
                  <a:gd name="T38" fmla="*/ 1 w 13"/>
                  <a:gd name="T39" fmla="*/ 6 h 14"/>
                  <a:gd name="T40" fmla="*/ 0 w 13"/>
                  <a:gd name="T41" fmla="*/ 7 h 14"/>
                  <a:gd name="T42" fmla="*/ 1 w 13"/>
                  <a:gd name="T43" fmla="*/ 9 h 14"/>
                  <a:gd name="T44" fmla="*/ 3 w 13"/>
                  <a:gd name="T45" fmla="*/ 11 h 14"/>
                  <a:gd name="T46" fmla="*/ 5 w 13"/>
                  <a:gd name="T47" fmla="*/ 14 h 14"/>
                  <a:gd name="T48" fmla="*/ 6 w 13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4">
                    <a:moveTo>
                      <a:pt x="6" y="13"/>
                    </a:moveTo>
                    <a:cubicBezTo>
                      <a:pt x="8" y="13"/>
                      <a:pt x="7" y="13"/>
                      <a:pt x="7" y="12"/>
                    </a:cubicBezTo>
                    <a:cubicBezTo>
                      <a:pt x="6" y="10"/>
                      <a:pt x="7" y="11"/>
                      <a:pt x="8" y="11"/>
                    </a:cubicBezTo>
                    <a:cubicBezTo>
                      <a:pt x="9" y="11"/>
                      <a:pt x="9" y="9"/>
                      <a:pt x="9" y="9"/>
                    </a:cubicBezTo>
                    <a:cubicBezTo>
                      <a:pt x="10" y="9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3" y="11"/>
                      <a:pt x="13" y="9"/>
                      <a:pt x="13" y="8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12" y="5"/>
                      <a:pt x="11" y="4"/>
                      <a:pt x="12" y="4"/>
                    </a:cubicBezTo>
                    <a:cubicBezTo>
                      <a:pt x="13" y="4"/>
                      <a:pt x="13" y="3"/>
                      <a:pt x="12" y="2"/>
                    </a:cubicBezTo>
                    <a:cubicBezTo>
                      <a:pt x="11" y="2"/>
                      <a:pt x="10" y="3"/>
                      <a:pt x="10" y="2"/>
                    </a:cubicBezTo>
                    <a:cubicBezTo>
                      <a:pt x="10" y="2"/>
                      <a:pt x="10" y="1"/>
                      <a:pt x="10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3"/>
                      <a:pt x="6" y="3"/>
                    </a:cubicBezTo>
                    <a:cubicBezTo>
                      <a:pt x="6" y="3"/>
                      <a:pt x="4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0" y="7"/>
                    </a:cubicBezTo>
                    <a:cubicBezTo>
                      <a:pt x="0" y="7"/>
                      <a:pt x="1" y="9"/>
                      <a:pt x="1" y="9"/>
                    </a:cubicBezTo>
                    <a:cubicBezTo>
                      <a:pt x="1" y="10"/>
                      <a:pt x="2" y="10"/>
                      <a:pt x="3" y="11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4" name="Freeform 218">
                <a:extLst>
                  <a:ext uri="{FF2B5EF4-FFF2-40B4-BE49-F238E27FC236}">
                    <a16:creationId xmlns:a16="http://schemas.microsoft.com/office/drawing/2014/main" id="{315799AC-26F5-4E8E-8E80-72F1E495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4875" y="2212975"/>
                <a:ext cx="17462" cy="11113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0 h 3"/>
                  <a:gd name="T4" fmla="*/ 5 w 5"/>
                  <a:gd name="T5" fmla="*/ 0 h 3"/>
                  <a:gd name="T6" fmla="*/ 1 w 5"/>
                  <a:gd name="T7" fmla="*/ 0 h 3"/>
                  <a:gd name="T8" fmla="*/ 1 w 5"/>
                  <a:gd name="T9" fmla="*/ 0 h 3"/>
                  <a:gd name="T10" fmla="*/ 1 w 5"/>
                  <a:gd name="T11" fmla="*/ 1 h 3"/>
                  <a:gd name="T12" fmla="*/ 1 w 5"/>
                  <a:gd name="T13" fmla="*/ 2 h 3"/>
                  <a:gd name="T14" fmla="*/ 1 w 5"/>
                  <a:gd name="T15" fmla="*/ 3 h 3"/>
                  <a:gd name="T16" fmla="*/ 2 w 5"/>
                  <a:gd name="T17" fmla="*/ 3 h 3"/>
                  <a:gd name="T18" fmla="*/ 5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3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5" name="Freeform 219">
                <a:extLst>
                  <a:ext uri="{FF2B5EF4-FFF2-40B4-BE49-F238E27FC236}">
                    <a16:creationId xmlns:a16="http://schemas.microsoft.com/office/drawing/2014/main" id="{C02504E5-58C3-48FC-97F0-A05E68AC6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30588" y="2198688"/>
                <a:ext cx="61912" cy="76200"/>
              </a:xfrm>
              <a:custGeom>
                <a:avLst/>
                <a:gdLst>
                  <a:gd name="T0" fmla="*/ 5 w 17"/>
                  <a:gd name="T1" fmla="*/ 20 h 21"/>
                  <a:gd name="T2" fmla="*/ 6 w 17"/>
                  <a:gd name="T3" fmla="*/ 20 h 21"/>
                  <a:gd name="T4" fmla="*/ 8 w 17"/>
                  <a:gd name="T5" fmla="*/ 20 h 21"/>
                  <a:gd name="T6" fmla="*/ 9 w 17"/>
                  <a:gd name="T7" fmla="*/ 20 h 21"/>
                  <a:gd name="T8" fmla="*/ 11 w 17"/>
                  <a:gd name="T9" fmla="*/ 18 h 21"/>
                  <a:gd name="T10" fmla="*/ 11 w 17"/>
                  <a:gd name="T11" fmla="*/ 17 h 21"/>
                  <a:gd name="T12" fmla="*/ 12 w 17"/>
                  <a:gd name="T13" fmla="*/ 13 h 21"/>
                  <a:gd name="T14" fmla="*/ 14 w 17"/>
                  <a:gd name="T15" fmla="*/ 10 h 21"/>
                  <a:gd name="T16" fmla="*/ 15 w 17"/>
                  <a:gd name="T17" fmla="*/ 5 h 21"/>
                  <a:gd name="T18" fmla="*/ 16 w 17"/>
                  <a:gd name="T19" fmla="*/ 3 h 21"/>
                  <a:gd name="T20" fmla="*/ 17 w 17"/>
                  <a:gd name="T21" fmla="*/ 1 h 21"/>
                  <a:gd name="T22" fmla="*/ 17 w 17"/>
                  <a:gd name="T23" fmla="*/ 1 h 21"/>
                  <a:gd name="T24" fmla="*/ 15 w 17"/>
                  <a:gd name="T25" fmla="*/ 0 h 21"/>
                  <a:gd name="T26" fmla="*/ 14 w 17"/>
                  <a:gd name="T27" fmla="*/ 1 h 21"/>
                  <a:gd name="T28" fmla="*/ 12 w 17"/>
                  <a:gd name="T29" fmla="*/ 1 h 21"/>
                  <a:gd name="T30" fmla="*/ 12 w 17"/>
                  <a:gd name="T31" fmla="*/ 3 h 21"/>
                  <a:gd name="T32" fmla="*/ 11 w 17"/>
                  <a:gd name="T33" fmla="*/ 5 h 21"/>
                  <a:gd name="T34" fmla="*/ 8 w 17"/>
                  <a:gd name="T35" fmla="*/ 4 h 21"/>
                  <a:gd name="T36" fmla="*/ 5 w 17"/>
                  <a:gd name="T37" fmla="*/ 4 h 21"/>
                  <a:gd name="T38" fmla="*/ 5 w 17"/>
                  <a:gd name="T39" fmla="*/ 6 h 21"/>
                  <a:gd name="T40" fmla="*/ 7 w 17"/>
                  <a:gd name="T41" fmla="*/ 6 h 21"/>
                  <a:gd name="T42" fmla="*/ 7 w 17"/>
                  <a:gd name="T43" fmla="*/ 8 h 21"/>
                  <a:gd name="T44" fmla="*/ 7 w 17"/>
                  <a:gd name="T45" fmla="*/ 10 h 21"/>
                  <a:gd name="T46" fmla="*/ 8 w 17"/>
                  <a:gd name="T47" fmla="*/ 12 h 21"/>
                  <a:gd name="T48" fmla="*/ 7 w 17"/>
                  <a:gd name="T49" fmla="*/ 15 h 21"/>
                  <a:gd name="T50" fmla="*/ 5 w 17"/>
                  <a:gd name="T51" fmla="*/ 15 h 21"/>
                  <a:gd name="T52" fmla="*/ 4 w 17"/>
                  <a:gd name="T53" fmla="*/ 13 h 21"/>
                  <a:gd name="T54" fmla="*/ 3 w 17"/>
                  <a:gd name="T55" fmla="*/ 15 h 21"/>
                  <a:gd name="T56" fmla="*/ 2 w 17"/>
                  <a:gd name="T57" fmla="*/ 16 h 21"/>
                  <a:gd name="T58" fmla="*/ 1 w 17"/>
                  <a:gd name="T59" fmla="*/ 17 h 21"/>
                  <a:gd name="T60" fmla="*/ 0 w 17"/>
                  <a:gd name="T61" fmla="*/ 18 h 21"/>
                  <a:gd name="T62" fmla="*/ 1 w 17"/>
                  <a:gd name="T63" fmla="*/ 18 h 21"/>
                  <a:gd name="T64" fmla="*/ 3 w 17"/>
                  <a:gd name="T65" fmla="*/ 21 h 21"/>
                  <a:gd name="T66" fmla="*/ 5 w 17"/>
                  <a:gd name="T6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21">
                    <a:moveTo>
                      <a:pt x="5" y="20"/>
                    </a:moveTo>
                    <a:cubicBezTo>
                      <a:pt x="5" y="20"/>
                      <a:pt x="5" y="21"/>
                      <a:pt x="6" y="20"/>
                    </a:cubicBezTo>
                    <a:cubicBezTo>
                      <a:pt x="7" y="19"/>
                      <a:pt x="8" y="19"/>
                      <a:pt x="8" y="20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0" y="19"/>
                      <a:pt x="11" y="20"/>
                      <a:pt x="11" y="18"/>
                    </a:cubicBezTo>
                    <a:cubicBezTo>
                      <a:pt x="11" y="17"/>
                      <a:pt x="11" y="18"/>
                      <a:pt x="11" y="17"/>
                    </a:cubicBezTo>
                    <a:cubicBezTo>
                      <a:pt x="11" y="15"/>
                      <a:pt x="12" y="14"/>
                      <a:pt x="12" y="13"/>
                    </a:cubicBezTo>
                    <a:cubicBezTo>
                      <a:pt x="12" y="12"/>
                      <a:pt x="14" y="11"/>
                      <a:pt x="14" y="10"/>
                    </a:cubicBezTo>
                    <a:cubicBezTo>
                      <a:pt x="14" y="9"/>
                      <a:pt x="15" y="7"/>
                      <a:pt x="15" y="5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7" y="2"/>
                      <a:pt x="17" y="2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1" y="3"/>
                      <a:pt x="11" y="5"/>
                      <a:pt x="11" y="5"/>
                    </a:cubicBezTo>
                    <a:cubicBezTo>
                      <a:pt x="11" y="5"/>
                      <a:pt x="9" y="4"/>
                      <a:pt x="8" y="4"/>
                    </a:cubicBezTo>
                    <a:cubicBezTo>
                      <a:pt x="8" y="4"/>
                      <a:pt x="6" y="4"/>
                      <a:pt x="5" y="4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6" y="6"/>
                      <a:pt x="7" y="6"/>
                    </a:cubicBezTo>
                    <a:cubicBezTo>
                      <a:pt x="8" y="7"/>
                      <a:pt x="8" y="8"/>
                      <a:pt x="7" y="8"/>
                    </a:cubicBezTo>
                    <a:cubicBezTo>
                      <a:pt x="6" y="8"/>
                      <a:pt x="7" y="9"/>
                      <a:pt x="7" y="10"/>
                    </a:cubicBezTo>
                    <a:cubicBezTo>
                      <a:pt x="8" y="10"/>
                      <a:pt x="8" y="11"/>
                      <a:pt x="8" y="12"/>
                    </a:cubicBezTo>
                    <a:cubicBezTo>
                      <a:pt x="8" y="13"/>
                      <a:pt x="8" y="15"/>
                      <a:pt x="7" y="15"/>
                    </a:cubicBezTo>
                    <a:cubicBezTo>
                      <a:pt x="6" y="15"/>
                      <a:pt x="6" y="15"/>
                      <a:pt x="5" y="15"/>
                    </a:cubicBezTo>
                    <a:cubicBezTo>
                      <a:pt x="5" y="15"/>
                      <a:pt x="5" y="13"/>
                      <a:pt x="4" y="13"/>
                    </a:cubicBezTo>
                    <a:cubicBezTo>
                      <a:pt x="4" y="13"/>
                      <a:pt x="4" y="15"/>
                      <a:pt x="3" y="15"/>
                    </a:cubicBezTo>
                    <a:cubicBezTo>
                      <a:pt x="2" y="15"/>
                      <a:pt x="1" y="14"/>
                      <a:pt x="2" y="16"/>
                    </a:cubicBezTo>
                    <a:cubicBezTo>
                      <a:pt x="2" y="17"/>
                      <a:pt x="3" y="17"/>
                      <a:pt x="1" y="17"/>
                    </a:cubicBezTo>
                    <a:cubicBezTo>
                      <a:pt x="1" y="17"/>
                      <a:pt x="1" y="18"/>
                      <a:pt x="0" y="18"/>
                    </a:cubicBezTo>
                    <a:cubicBezTo>
                      <a:pt x="0" y="18"/>
                      <a:pt x="0" y="18"/>
                      <a:pt x="1" y="18"/>
                    </a:cubicBezTo>
                    <a:cubicBezTo>
                      <a:pt x="2" y="19"/>
                      <a:pt x="2" y="20"/>
                      <a:pt x="3" y="21"/>
                    </a:cubicBezTo>
                    <a:cubicBezTo>
                      <a:pt x="4" y="20"/>
                      <a:pt x="5" y="20"/>
                      <a:pt x="5" y="2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6" name="Freeform 220">
                <a:extLst>
                  <a:ext uri="{FF2B5EF4-FFF2-40B4-BE49-F238E27FC236}">
                    <a16:creationId xmlns:a16="http://schemas.microsoft.com/office/drawing/2014/main" id="{408F5C37-29D0-4CE4-AEF1-A8A8E775C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3275" y="2030413"/>
                <a:ext cx="136525" cy="171450"/>
              </a:xfrm>
              <a:custGeom>
                <a:avLst/>
                <a:gdLst>
                  <a:gd name="T0" fmla="*/ 29 w 38"/>
                  <a:gd name="T1" fmla="*/ 3 h 48"/>
                  <a:gd name="T2" fmla="*/ 26 w 38"/>
                  <a:gd name="T3" fmla="*/ 3 h 48"/>
                  <a:gd name="T4" fmla="*/ 22 w 38"/>
                  <a:gd name="T5" fmla="*/ 3 h 48"/>
                  <a:gd name="T6" fmla="*/ 7 w 38"/>
                  <a:gd name="T7" fmla="*/ 3 h 48"/>
                  <a:gd name="T8" fmla="*/ 5 w 38"/>
                  <a:gd name="T9" fmla="*/ 8 h 48"/>
                  <a:gd name="T10" fmla="*/ 5 w 38"/>
                  <a:gd name="T11" fmla="*/ 18 h 48"/>
                  <a:gd name="T12" fmla="*/ 2 w 38"/>
                  <a:gd name="T13" fmla="*/ 21 h 48"/>
                  <a:gd name="T14" fmla="*/ 1 w 38"/>
                  <a:gd name="T15" fmla="*/ 25 h 48"/>
                  <a:gd name="T16" fmla="*/ 1 w 38"/>
                  <a:gd name="T17" fmla="*/ 28 h 48"/>
                  <a:gd name="T18" fmla="*/ 2 w 38"/>
                  <a:gd name="T19" fmla="*/ 30 h 48"/>
                  <a:gd name="T20" fmla="*/ 4 w 38"/>
                  <a:gd name="T21" fmla="*/ 34 h 48"/>
                  <a:gd name="T22" fmla="*/ 5 w 38"/>
                  <a:gd name="T23" fmla="*/ 35 h 48"/>
                  <a:gd name="T24" fmla="*/ 7 w 38"/>
                  <a:gd name="T25" fmla="*/ 37 h 48"/>
                  <a:gd name="T26" fmla="*/ 9 w 38"/>
                  <a:gd name="T27" fmla="*/ 40 h 48"/>
                  <a:gd name="T28" fmla="*/ 12 w 38"/>
                  <a:gd name="T29" fmla="*/ 42 h 48"/>
                  <a:gd name="T30" fmla="*/ 13 w 38"/>
                  <a:gd name="T31" fmla="*/ 44 h 48"/>
                  <a:gd name="T32" fmla="*/ 16 w 38"/>
                  <a:gd name="T33" fmla="*/ 45 h 48"/>
                  <a:gd name="T34" fmla="*/ 18 w 38"/>
                  <a:gd name="T35" fmla="*/ 45 h 48"/>
                  <a:gd name="T36" fmla="*/ 22 w 38"/>
                  <a:gd name="T37" fmla="*/ 47 h 48"/>
                  <a:gd name="T38" fmla="*/ 25 w 38"/>
                  <a:gd name="T39" fmla="*/ 47 h 48"/>
                  <a:gd name="T40" fmla="*/ 28 w 38"/>
                  <a:gd name="T41" fmla="*/ 46 h 48"/>
                  <a:gd name="T42" fmla="*/ 30 w 38"/>
                  <a:gd name="T43" fmla="*/ 44 h 48"/>
                  <a:gd name="T44" fmla="*/ 32 w 38"/>
                  <a:gd name="T45" fmla="*/ 45 h 48"/>
                  <a:gd name="T46" fmla="*/ 30 w 38"/>
                  <a:gd name="T47" fmla="*/ 41 h 48"/>
                  <a:gd name="T48" fmla="*/ 26 w 38"/>
                  <a:gd name="T49" fmla="*/ 37 h 48"/>
                  <a:gd name="T50" fmla="*/ 28 w 38"/>
                  <a:gd name="T51" fmla="*/ 36 h 48"/>
                  <a:gd name="T52" fmla="*/ 29 w 38"/>
                  <a:gd name="T53" fmla="*/ 31 h 48"/>
                  <a:gd name="T54" fmla="*/ 31 w 38"/>
                  <a:gd name="T55" fmla="*/ 28 h 48"/>
                  <a:gd name="T56" fmla="*/ 33 w 38"/>
                  <a:gd name="T57" fmla="*/ 25 h 48"/>
                  <a:gd name="T58" fmla="*/ 34 w 38"/>
                  <a:gd name="T59" fmla="*/ 19 h 48"/>
                  <a:gd name="T60" fmla="*/ 36 w 38"/>
                  <a:gd name="T61" fmla="*/ 15 h 48"/>
                  <a:gd name="T62" fmla="*/ 37 w 38"/>
                  <a:gd name="T63" fmla="*/ 12 h 48"/>
                  <a:gd name="T64" fmla="*/ 35 w 38"/>
                  <a:gd name="T65" fmla="*/ 4 h 48"/>
                  <a:gd name="T66" fmla="*/ 32 w 38"/>
                  <a:gd name="T67" fmla="*/ 0 h 48"/>
                  <a:gd name="T68" fmla="*/ 30 w 38"/>
                  <a:gd name="T69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" h="48">
                    <a:moveTo>
                      <a:pt x="30" y="1"/>
                    </a:moveTo>
                    <a:cubicBezTo>
                      <a:pt x="30" y="1"/>
                      <a:pt x="30" y="3"/>
                      <a:pt x="29" y="3"/>
                    </a:cubicBezTo>
                    <a:cubicBezTo>
                      <a:pt x="28" y="3"/>
                      <a:pt x="28" y="4"/>
                      <a:pt x="28" y="4"/>
                    </a:cubicBezTo>
                    <a:cubicBezTo>
                      <a:pt x="27" y="4"/>
                      <a:pt x="26" y="3"/>
                      <a:pt x="26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6"/>
                      <a:pt x="7" y="8"/>
                      <a:pt x="7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8"/>
                      <a:pt x="5" y="18"/>
                    </a:cubicBezTo>
                    <a:cubicBezTo>
                      <a:pt x="4" y="18"/>
                      <a:pt x="3" y="19"/>
                      <a:pt x="3" y="20"/>
                    </a:cubicBezTo>
                    <a:cubicBezTo>
                      <a:pt x="3" y="20"/>
                      <a:pt x="3" y="21"/>
                      <a:pt x="2" y="21"/>
                    </a:cubicBezTo>
                    <a:cubicBezTo>
                      <a:pt x="1" y="21"/>
                      <a:pt x="2" y="23"/>
                      <a:pt x="1" y="23"/>
                    </a:cubicBezTo>
                    <a:cubicBezTo>
                      <a:pt x="0" y="23"/>
                      <a:pt x="1" y="24"/>
                      <a:pt x="1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2" y="26"/>
                      <a:pt x="1" y="27"/>
                      <a:pt x="1" y="28"/>
                    </a:cubicBezTo>
                    <a:cubicBezTo>
                      <a:pt x="1" y="28"/>
                      <a:pt x="3" y="29"/>
                      <a:pt x="3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4" y="32"/>
                      <a:pt x="4" y="32"/>
                    </a:cubicBezTo>
                    <a:cubicBezTo>
                      <a:pt x="4" y="33"/>
                      <a:pt x="5" y="34"/>
                      <a:pt x="4" y="34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6" y="36"/>
                      <a:pt x="7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9"/>
                      <a:pt x="9" y="39"/>
                      <a:pt x="9" y="40"/>
                    </a:cubicBezTo>
                    <a:cubicBezTo>
                      <a:pt x="10" y="40"/>
                      <a:pt x="10" y="41"/>
                      <a:pt x="10" y="41"/>
                    </a:cubicBezTo>
                    <a:cubicBezTo>
                      <a:pt x="10" y="42"/>
                      <a:pt x="12" y="42"/>
                      <a:pt x="12" y="42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5"/>
                      <a:pt x="14" y="45"/>
                      <a:pt x="14" y="45"/>
                    </a:cubicBezTo>
                    <a:cubicBezTo>
                      <a:pt x="14" y="45"/>
                      <a:pt x="15" y="46"/>
                      <a:pt x="16" y="45"/>
                    </a:cubicBezTo>
                    <a:cubicBezTo>
                      <a:pt x="16" y="45"/>
                      <a:pt x="17" y="46"/>
                      <a:pt x="17" y="46"/>
                    </a:cubicBezTo>
                    <a:cubicBezTo>
                      <a:pt x="17" y="46"/>
                      <a:pt x="18" y="45"/>
                      <a:pt x="18" y="45"/>
                    </a:cubicBezTo>
                    <a:cubicBezTo>
                      <a:pt x="18" y="45"/>
                      <a:pt x="20" y="46"/>
                      <a:pt x="21" y="48"/>
                    </a:cubicBezTo>
                    <a:cubicBezTo>
                      <a:pt x="21" y="47"/>
                      <a:pt x="22" y="47"/>
                      <a:pt x="22" y="47"/>
                    </a:cubicBezTo>
                    <a:cubicBezTo>
                      <a:pt x="23" y="47"/>
                      <a:pt x="24" y="48"/>
                      <a:pt x="24" y="48"/>
                    </a:cubicBezTo>
                    <a:cubicBezTo>
                      <a:pt x="24" y="47"/>
                      <a:pt x="25" y="47"/>
                      <a:pt x="25" y="47"/>
                    </a:cubicBezTo>
                    <a:cubicBezTo>
                      <a:pt x="26" y="47"/>
                      <a:pt x="27" y="47"/>
                      <a:pt x="27" y="47"/>
                    </a:cubicBezTo>
                    <a:cubicBezTo>
                      <a:pt x="27" y="47"/>
                      <a:pt x="27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5"/>
                      <a:pt x="29" y="45"/>
                      <a:pt x="30" y="44"/>
                    </a:cubicBezTo>
                    <a:cubicBezTo>
                      <a:pt x="30" y="44"/>
                      <a:pt x="31" y="44"/>
                      <a:pt x="31" y="45"/>
                    </a:cubicBezTo>
                    <a:cubicBezTo>
                      <a:pt x="31" y="45"/>
                      <a:pt x="32" y="45"/>
                      <a:pt x="32" y="45"/>
                    </a:cubicBezTo>
                    <a:cubicBezTo>
                      <a:pt x="32" y="44"/>
                      <a:pt x="32" y="43"/>
                      <a:pt x="32" y="43"/>
                    </a:cubicBezTo>
                    <a:cubicBezTo>
                      <a:pt x="31" y="43"/>
                      <a:pt x="30" y="42"/>
                      <a:pt x="30" y="41"/>
                    </a:cubicBezTo>
                    <a:cubicBezTo>
                      <a:pt x="29" y="40"/>
                      <a:pt x="28" y="39"/>
                      <a:pt x="28" y="39"/>
                    </a:cubicBezTo>
                    <a:cubicBezTo>
                      <a:pt x="27" y="38"/>
                      <a:pt x="26" y="38"/>
                      <a:pt x="26" y="37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6" y="35"/>
                      <a:pt x="28" y="36"/>
                      <a:pt x="28" y="36"/>
                    </a:cubicBezTo>
                    <a:cubicBezTo>
                      <a:pt x="28" y="36"/>
                      <a:pt x="28" y="34"/>
                      <a:pt x="28" y="33"/>
                    </a:cubicBezTo>
                    <a:cubicBezTo>
                      <a:pt x="28" y="32"/>
                      <a:pt x="29" y="31"/>
                      <a:pt x="29" y="31"/>
                    </a:cubicBezTo>
                    <a:cubicBezTo>
                      <a:pt x="28" y="31"/>
                      <a:pt x="29" y="30"/>
                      <a:pt x="30" y="30"/>
                    </a:cubicBezTo>
                    <a:cubicBezTo>
                      <a:pt x="30" y="30"/>
                      <a:pt x="30" y="28"/>
                      <a:pt x="31" y="28"/>
                    </a:cubicBezTo>
                    <a:cubicBezTo>
                      <a:pt x="31" y="27"/>
                      <a:pt x="32" y="26"/>
                      <a:pt x="32" y="26"/>
                    </a:cubicBezTo>
                    <a:cubicBezTo>
                      <a:pt x="32" y="26"/>
                      <a:pt x="33" y="25"/>
                      <a:pt x="33" y="25"/>
                    </a:cubicBezTo>
                    <a:cubicBezTo>
                      <a:pt x="33" y="24"/>
                      <a:pt x="34" y="23"/>
                      <a:pt x="34" y="22"/>
                    </a:cubicBezTo>
                    <a:cubicBezTo>
                      <a:pt x="34" y="21"/>
                      <a:pt x="33" y="20"/>
                      <a:pt x="34" y="19"/>
                    </a:cubicBezTo>
                    <a:cubicBezTo>
                      <a:pt x="35" y="18"/>
                      <a:pt x="35" y="17"/>
                      <a:pt x="35" y="17"/>
                    </a:cubicBezTo>
                    <a:cubicBezTo>
                      <a:pt x="35" y="16"/>
                      <a:pt x="36" y="16"/>
                      <a:pt x="36" y="15"/>
                    </a:cubicBezTo>
                    <a:cubicBezTo>
                      <a:pt x="37" y="15"/>
                      <a:pt x="38" y="15"/>
                      <a:pt x="38" y="13"/>
                    </a:cubicBezTo>
                    <a:cubicBezTo>
                      <a:pt x="38" y="13"/>
                      <a:pt x="37" y="12"/>
                      <a:pt x="37" y="12"/>
                    </a:cubicBezTo>
                    <a:cubicBezTo>
                      <a:pt x="36" y="12"/>
                      <a:pt x="36" y="10"/>
                      <a:pt x="36" y="8"/>
                    </a:cubicBezTo>
                    <a:cubicBezTo>
                      <a:pt x="36" y="6"/>
                      <a:pt x="35" y="5"/>
                      <a:pt x="35" y="4"/>
                    </a:cubicBezTo>
                    <a:cubicBezTo>
                      <a:pt x="35" y="4"/>
                      <a:pt x="34" y="3"/>
                      <a:pt x="33" y="2"/>
                    </a:cubicBezTo>
                    <a:cubicBezTo>
                      <a:pt x="32" y="2"/>
                      <a:pt x="32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31" y="1"/>
                      <a:pt x="30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7" name="Freeform 221">
                <a:extLst>
                  <a:ext uri="{FF2B5EF4-FFF2-40B4-BE49-F238E27FC236}">
                    <a16:creationId xmlns:a16="http://schemas.microsoft.com/office/drawing/2014/main" id="{D537910A-503E-4484-AD59-F6093293C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78175" y="2124075"/>
                <a:ext cx="14287" cy="14288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0 w 4"/>
                  <a:gd name="T5" fmla="*/ 4 h 4"/>
                  <a:gd name="T6" fmla="*/ 1 w 4"/>
                  <a:gd name="T7" fmla="*/ 4 h 4"/>
                  <a:gd name="T8" fmla="*/ 3 w 4"/>
                  <a:gd name="T9" fmla="*/ 4 h 4"/>
                  <a:gd name="T10" fmla="*/ 3 w 4"/>
                  <a:gd name="T11" fmla="*/ 3 h 4"/>
                  <a:gd name="T12" fmla="*/ 2 w 4"/>
                  <a:gd name="T13" fmla="*/ 3 h 4"/>
                  <a:gd name="T14" fmla="*/ 4 w 4"/>
                  <a:gd name="T15" fmla="*/ 2 h 4"/>
                  <a:gd name="T16" fmla="*/ 3 w 4"/>
                  <a:gd name="T17" fmla="*/ 0 h 4"/>
                  <a:gd name="T18" fmla="*/ 3 w 4"/>
                  <a:gd name="T19" fmla="*/ 0 h 4"/>
                  <a:gd name="T20" fmla="*/ 2 w 4"/>
                  <a:gd name="T21" fmla="*/ 1 h 4"/>
                  <a:gd name="T22" fmla="*/ 1 w 4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8" name="Freeform 222">
                <a:extLst>
                  <a:ext uri="{FF2B5EF4-FFF2-40B4-BE49-F238E27FC236}">
                    <a16:creationId xmlns:a16="http://schemas.microsoft.com/office/drawing/2014/main" id="{D0B33E07-1C9E-4661-94E2-78A439F40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4213" y="2076450"/>
                <a:ext cx="57150" cy="50800"/>
              </a:xfrm>
              <a:custGeom>
                <a:avLst/>
                <a:gdLst>
                  <a:gd name="T0" fmla="*/ 3 w 16"/>
                  <a:gd name="T1" fmla="*/ 2 h 14"/>
                  <a:gd name="T2" fmla="*/ 2 w 16"/>
                  <a:gd name="T3" fmla="*/ 4 h 14"/>
                  <a:gd name="T4" fmla="*/ 1 w 16"/>
                  <a:gd name="T5" fmla="*/ 6 h 14"/>
                  <a:gd name="T6" fmla="*/ 1 w 16"/>
                  <a:gd name="T7" fmla="*/ 9 h 14"/>
                  <a:gd name="T8" fmla="*/ 3 w 16"/>
                  <a:gd name="T9" fmla="*/ 9 h 14"/>
                  <a:gd name="T10" fmla="*/ 4 w 16"/>
                  <a:gd name="T11" fmla="*/ 8 h 14"/>
                  <a:gd name="T12" fmla="*/ 5 w 16"/>
                  <a:gd name="T13" fmla="*/ 8 h 14"/>
                  <a:gd name="T14" fmla="*/ 6 w 16"/>
                  <a:gd name="T15" fmla="*/ 9 h 14"/>
                  <a:gd name="T16" fmla="*/ 7 w 16"/>
                  <a:gd name="T17" fmla="*/ 9 h 14"/>
                  <a:gd name="T18" fmla="*/ 9 w 16"/>
                  <a:gd name="T19" fmla="*/ 9 h 14"/>
                  <a:gd name="T20" fmla="*/ 14 w 16"/>
                  <a:gd name="T21" fmla="*/ 14 h 14"/>
                  <a:gd name="T22" fmla="*/ 14 w 16"/>
                  <a:gd name="T23" fmla="*/ 14 h 14"/>
                  <a:gd name="T24" fmla="*/ 15 w 16"/>
                  <a:gd name="T25" fmla="*/ 14 h 14"/>
                  <a:gd name="T26" fmla="*/ 16 w 16"/>
                  <a:gd name="T27" fmla="*/ 13 h 14"/>
                  <a:gd name="T28" fmla="*/ 14 w 16"/>
                  <a:gd name="T29" fmla="*/ 10 h 14"/>
                  <a:gd name="T30" fmla="*/ 10 w 16"/>
                  <a:gd name="T31" fmla="*/ 8 h 14"/>
                  <a:gd name="T32" fmla="*/ 8 w 16"/>
                  <a:gd name="T33" fmla="*/ 6 h 14"/>
                  <a:gd name="T34" fmla="*/ 7 w 16"/>
                  <a:gd name="T35" fmla="*/ 3 h 14"/>
                  <a:gd name="T36" fmla="*/ 5 w 16"/>
                  <a:gd name="T37" fmla="*/ 0 h 14"/>
                  <a:gd name="T38" fmla="*/ 3 w 16"/>
                  <a:gd name="T3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4">
                    <a:moveTo>
                      <a:pt x="3" y="2"/>
                    </a:move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7" y="8"/>
                      <a:pt x="7" y="9"/>
                      <a:pt x="7" y="9"/>
                    </a:cubicBezTo>
                    <a:cubicBezTo>
                      <a:pt x="7" y="9"/>
                      <a:pt x="9" y="9"/>
                      <a:pt x="9" y="9"/>
                    </a:cubicBezTo>
                    <a:cubicBezTo>
                      <a:pt x="10" y="9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2"/>
                      <a:pt x="14" y="10"/>
                    </a:cubicBezTo>
                    <a:cubicBezTo>
                      <a:pt x="12" y="9"/>
                      <a:pt x="11" y="8"/>
                      <a:pt x="10" y="8"/>
                    </a:cubicBezTo>
                    <a:cubicBezTo>
                      <a:pt x="9" y="8"/>
                      <a:pt x="9" y="6"/>
                      <a:pt x="8" y="6"/>
                    </a:cubicBezTo>
                    <a:cubicBezTo>
                      <a:pt x="8" y="6"/>
                      <a:pt x="7" y="4"/>
                      <a:pt x="7" y="3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5" y="2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9" name="Freeform 223">
                <a:extLst>
                  <a:ext uri="{FF2B5EF4-FFF2-40B4-BE49-F238E27FC236}">
                    <a16:creationId xmlns:a16="http://schemas.microsoft.com/office/drawing/2014/main" id="{2B5DF6D0-0E24-43E8-9E82-E9EDECD94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52788" y="2105025"/>
                <a:ext cx="125412" cy="96838"/>
              </a:xfrm>
              <a:custGeom>
                <a:avLst/>
                <a:gdLst>
                  <a:gd name="T0" fmla="*/ 3 w 35"/>
                  <a:gd name="T1" fmla="*/ 18 h 27"/>
                  <a:gd name="T2" fmla="*/ 5 w 35"/>
                  <a:gd name="T3" fmla="*/ 20 h 27"/>
                  <a:gd name="T4" fmla="*/ 7 w 35"/>
                  <a:gd name="T5" fmla="*/ 22 h 27"/>
                  <a:gd name="T6" fmla="*/ 7 w 35"/>
                  <a:gd name="T7" fmla="*/ 24 h 27"/>
                  <a:gd name="T8" fmla="*/ 8 w 35"/>
                  <a:gd name="T9" fmla="*/ 24 h 27"/>
                  <a:gd name="T10" fmla="*/ 10 w 35"/>
                  <a:gd name="T11" fmla="*/ 25 h 27"/>
                  <a:gd name="T12" fmla="*/ 13 w 35"/>
                  <a:gd name="T13" fmla="*/ 26 h 27"/>
                  <a:gd name="T14" fmla="*/ 15 w 35"/>
                  <a:gd name="T15" fmla="*/ 27 h 27"/>
                  <a:gd name="T16" fmla="*/ 17 w 35"/>
                  <a:gd name="T17" fmla="*/ 26 h 27"/>
                  <a:gd name="T18" fmla="*/ 19 w 35"/>
                  <a:gd name="T19" fmla="*/ 25 h 27"/>
                  <a:gd name="T20" fmla="*/ 20 w 35"/>
                  <a:gd name="T21" fmla="*/ 26 h 27"/>
                  <a:gd name="T22" fmla="*/ 21 w 35"/>
                  <a:gd name="T23" fmla="*/ 25 h 27"/>
                  <a:gd name="T24" fmla="*/ 23 w 35"/>
                  <a:gd name="T25" fmla="*/ 25 h 27"/>
                  <a:gd name="T26" fmla="*/ 26 w 35"/>
                  <a:gd name="T27" fmla="*/ 23 h 27"/>
                  <a:gd name="T28" fmla="*/ 29 w 35"/>
                  <a:gd name="T29" fmla="*/ 23 h 27"/>
                  <a:gd name="T30" fmla="*/ 35 w 35"/>
                  <a:gd name="T31" fmla="*/ 17 h 27"/>
                  <a:gd name="T32" fmla="*/ 34 w 35"/>
                  <a:gd name="T33" fmla="*/ 16 h 27"/>
                  <a:gd name="T34" fmla="*/ 31 w 35"/>
                  <a:gd name="T35" fmla="*/ 15 h 27"/>
                  <a:gd name="T36" fmla="*/ 26 w 35"/>
                  <a:gd name="T37" fmla="*/ 14 h 27"/>
                  <a:gd name="T38" fmla="*/ 25 w 35"/>
                  <a:gd name="T39" fmla="*/ 12 h 27"/>
                  <a:gd name="T40" fmla="*/ 23 w 35"/>
                  <a:gd name="T41" fmla="*/ 10 h 27"/>
                  <a:gd name="T42" fmla="*/ 24 w 35"/>
                  <a:gd name="T43" fmla="*/ 9 h 27"/>
                  <a:gd name="T44" fmla="*/ 22 w 35"/>
                  <a:gd name="T45" fmla="*/ 9 h 27"/>
                  <a:gd name="T46" fmla="*/ 21 w 35"/>
                  <a:gd name="T47" fmla="*/ 9 h 27"/>
                  <a:gd name="T48" fmla="*/ 21 w 35"/>
                  <a:gd name="T49" fmla="*/ 7 h 27"/>
                  <a:gd name="T50" fmla="*/ 22 w 35"/>
                  <a:gd name="T51" fmla="*/ 6 h 27"/>
                  <a:gd name="T52" fmla="*/ 17 w 35"/>
                  <a:gd name="T53" fmla="*/ 1 h 27"/>
                  <a:gd name="T54" fmla="*/ 15 w 35"/>
                  <a:gd name="T55" fmla="*/ 1 h 27"/>
                  <a:gd name="T56" fmla="*/ 14 w 35"/>
                  <a:gd name="T57" fmla="*/ 1 h 27"/>
                  <a:gd name="T58" fmla="*/ 13 w 35"/>
                  <a:gd name="T59" fmla="*/ 0 h 27"/>
                  <a:gd name="T60" fmla="*/ 12 w 35"/>
                  <a:gd name="T61" fmla="*/ 0 h 27"/>
                  <a:gd name="T62" fmla="*/ 11 w 35"/>
                  <a:gd name="T63" fmla="*/ 1 h 27"/>
                  <a:gd name="T64" fmla="*/ 9 w 35"/>
                  <a:gd name="T65" fmla="*/ 1 h 27"/>
                  <a:gd name="T66" fmla="*/ 9 w 35"/>
                  <a:gd name="T67" fmla="*/ 1 h 27"/>
                  <a:gd name="T68" fmla="*/ 8 w 35"/>
                  <a:gd name="T69" fmla="*/ 4 h 27"/>
                  <a:gd name="T70" fmla="*/ 7 w 35"/>
                  <a:gd name="T71" fmla="*/ 5 h 27"/>
                  <a:gd name="T72" fmla="*/ 6 w 35"/>
                  <a:gd name="T73" fmla="*/ 7 h 27"/>
                  <a:gd name="T74" fmla="*/ 5 w 35"/>
                  <a:gd name="T75" fmla="*/ 9 h 27"/>
                  <a:gd name="T76" fmla="*/ 4 w 35"/>
                  <a:gd name="T77" fmla="*/ 10 h 27"/>
                  <a:gd name="T78" fmla="*/ 3 w 35"/>
                  <a:gd name="T79" fmla="*/ 12 h 27"/>
                  <a:gd name="T80" fmla="*/ 3 w 35"/>
                  <a:gd name="T81" fmla="*/ 15 h 27"/>
                  <a:gd name="T82" fmla="*/ 1 w 35"/>
                  <a:gd name="T83" fmla="*/ 15 h 27"/>
                  <a:gd name="T84" fmla="*/ 1 w 35"/>
                  <a:gd name="T85" fmla="*/ 16 h 27"/>
                  <a:gd name="T86" fmla="*/ 3 w 35"/>
                  <a:gd name="T8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" h="27">
                    <a:moveTo>
                      <a:pt x="3" y="18"/>
                    </a:moveTo>
                    <a:cubicBezTo>
                      <a:pt x="3" y="18"/>
                      <a:pt x="4" y="19"/>
                      <a:pt x="5" y="20"/>
                    </a:cubicBezTo>
                    <a:cubicBezTo>
                      <a:pt x="5" y="21"/>
                      <a:pt x="6" y="22"/>
                      <a:pt x="7" y="22"/>
                    </a:cubicBezTo>
                    <a:cubicBezTo>
                      <a:pt x="7" y="22"/>
                      <a:pt x="7" y="23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5"/>
                      <a:pt x="9" y="24"/>
                      <a:pt x="10" y="25"/>
                    </a:cubicBezTo>
                    <a:cubicBezTo>
                      <a:pt x="10" y="25"/>
                      <a:pt x="12" y="26"/>
                      <a:pt x="13" y="26"/>
                    </a:cubicBezTo>
                    <a:cubicBezTo>
                      <a:pt x="13" y="26"/>
                      <a:pt x="15" y="27"/>
                      <a:pt x="15" y="27"/>
                    </a:cubicBezTo>
                    <a:cubicBezTo>
                      <a:pt x="16" y="27"/>
                      <a:pt x="16" y="26"/>
                      <a:pt x="17" y="26"/>
                    </a:cubicBezTo>
                    <a:cubicBezTo>
                      <a:pt x="18" y="25"/>
                      <a:pt x="19" y="25"/>
                      <a:pt x="19" y="25"/>
                    </a:cubicBezTo>
                    <a:cubicBezTo>
                      <a:pt x="19" y="25"/>
                      <a:pt x="20" y="26"/>
                      <a:pt x="20" y="26"/>
                    </a:cubicBezTo>
                    <a:cubicBezTo>
                      <a:pt x="20" y="26"/>
                      <a:pt x="21" y="25"/>
                      <a:pt x="21" y="25"/>
                    </a:cubicBezTo>
                    <a:cubicBezTo>
                      <a:pt x="22" y="25"/>
                      <a:pt x="23" y="25"/>
                      <a:pt x="23" y="25"/>
                    </a:cubicBezTo>
                    <a:cubicBezTo>
                      <a:pt x="23" y="25"/>
                      <a:pt x="25" y="23"/>
                      <a:pt x="26" y="23"/>
                    </a:cubicBezTo>
                    <a:cubicBezTo>
                      <a:pt x="28" y="23"/>
                      <a:pt x="28" y="24"/>
                      <a:pt x="29" y="23"/>
                    </a:cubicBezTo>
                    <a:cubicBezTo>
                      <a:pt x="29" y="22"/>
                      <a:pt x="34" y="17"/>
                      <a:pt x="35" y="17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4" y="16"/>
                      <a:pt x="33" y="16"/>
                      <a:pt x="31" y="15"/>
                    </a:cubicBezTo>
                    <a:cubicBezTo>
                      <a:pt x="29" y="15"/>
                      <a:pt x="27" y="14"/>
                      <a:pt x="26" y="14"/>
                    </a:cubicBezTo>
                    <a:cubicBezTo>
                      <a:pt x="26" y="14"/>
                      <a:pt x="25" y="13"/>
                      <a:pt x="25" y="12"/>
                    </a:cubicBezTo>
                    <a:cubicBezTo>
                      <a:pt x="24" y="12"/>
                      <a:pt x="23" y="11"/>
                      <a:pt x="23" y="10"/>
                    </a:cubicBezTo>
                    <a:cubicBezTo>
                      <a:pt x="23" y="10"/>
                      <a:pt x="23" y="10"/>
                      <a:pt x="24" y="9"/>
                    </a:cubicBezTo>
                    <a:cubicBezTo>
                      <a:pt x="23" y="9"/>
                      <a:pt x="23" y="9"/>
                      <a:pt x="22" y="9"/>
                    </a:cubicBezTo>
                    <a:cubicBezTo>
                      <a:pt x="22" y="9"/>
                      <a:pt x="21" y="9"/>
                      <a:pt x="21" y="9"/>
                    </a:cubicBezTo>
                    <a:cubicBezTo>
                      <a:pt x="21" y="9"/>
                      <a:pt x="21" y="8"/>
                      <a:pt x="21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18" y="1"/>
                      <a:pt x="17" y="1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2"/>
                      <a:pt x="11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8" y="3"/>
                      <a:pt x="8" y="4"/>
                    </a:cubicBezTo>
                    <a:cubicBezTo>
                      <a:pt x="8" y="4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7"/>
                    </a:cubicBezTo>
                    <a:cubicBezTo>
                      <a:pt x="5" y="7"/>
                      <a:pt x="5" y="9"/>
                      <a:pt x="5" y="9"/>
                    </a:cubicBezTo>
                    <a:cubicBezTo>
                      <a:pt x="4" y="9"/>
                      <a:pt x="3" y="10"/>
                      <a:pt x="4" y="10"/>
                    </a:cubicBezTo>
                    <a:cubicBezTo>
                      <a:pt x="4" y="10"/>
                      <a:pt x="3" y="11"/>
                      <a:pt x="3" y="12"/>
                    </a:cubicBezTo>
                    <a:cubicBezTo>
                      <a:pt x="3" y="13"/>
                      <a:pt x="3" y="15"/>
                      <a:pt x="3" y="15"/>
                    </a:cubicBezTo>
                    <a:cubicBezTo>
                      <a:pt x="3" y="15"/>
                      <a:pt x="1" y="14"/>
                      <a:pt x="1" y="15"/>
                    </a:cubicBezTo>
                    <a:cubicBezTo>
                      <a:pt x="1" y="16"/>
                      <a:pt x="0" y="16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0" name="Freeform 224">
                <a:extLst>
                  <a:ext uri="{FF2B5EF4-FFF2-40B4-BE49-F238E27FC236}">
                    <a16:creationId xmlns:a16="http://schemas.microsoft.com/office/drawing/2014/main" id="{132E114A-D58A-4567-8E36-F536D833A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150" y="1925638"/>
                <a:ext cx="11112" cy="14288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2 w 3"/>
                  <a:gd name="T5" fmla="*/ 0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" name="Freeform 225">
                <a:extLst>
                  <a:ext uri="{FF2B5EF4-FFF2-40B4-BE49-F238E27FC236}">
                    <a16:creationId xmlns:a16="http://schemas.microsoft.com/office/drawing/2014/main" id="{3A357A5B-24CC-477C-BE16-78FC0977E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27388" y="1903413"/>
                <a:ext cx="57150" cy="42863"/>
              </a:xfrm>
              <a:custGeom>
                <a:avLst/>
                <a:gdLst>
                  <a:gd name="T0" fmla="*/ 2 w 16"/>
                  <a:gd name="T1" fmla="*/ 8 h 12"/>
                  <a:gd name="T2" fmla="*/ 0 w 16"/>
                  <a:gd name="T3" fmla="*/ 10 h 12"/>
                  <a:gd name="T4" fmla="*/ 0 w 16"/>
                  <a:gd name="T5" fmla="*/ 10 h 12"/>
                  <a:gd name="T6" fmla="*/ 0 w 16"/>
                  <a:gd name="T7" fmla="*/ 11 h 12"/>
                  <a:gd name="T8" fmla="*/ 2 w 16"/>
                  <a:gd name="T9" fmla="*/ 12 h 12"/>
                  <a:gd name="T10" fmla="*/ 4 w 16"/>
                  <a:gd name="T11" fmla="*/ 11 h 12"/>
                  <a:gd name="T12" fmla="*/ 12 w 16"/>
                  <a:gd name="T13" fmla="*/ 7 h 12"/>
                  <a:gd name="T14" fmla="*/ 13 w 16"/>
                  <a:gd name="T15" fmla="*/ 6 h 12"/>
                  <a:gd name="T16" fmla="*/ 13 w 16"/>
                  <a:gd name="T17" fmla="*/ 4 h 12"/>
                  <a:gd name="T18" fmla="*/ 13 w 16"/>
                  <a:gd name="T19" fmla="*/ 2 h 12"/>
                  <a:gd name="T20" fmla="*/ 14 w 16"/>
                  <a:gd name="T21" fmla="*/ 1 h 12"/>
                  <a:gd name="T22" fmla="*/ 16 w 16"/>
                  <a:gd name="T23" fmla="*/ 0 h 12"/>
                  <a:gd name="T24" fmla="*/ 15 w 16"/>
                  <a:gd name="T25" fmla="*/ 0 h 12"/>
                  <a:gd name="T26" fmla="*/ 12 w 16"/>
                  <a:gd name="T27" fmla="*/ 0 h 12"/>
                  <a:gd name="T28" fmla="*/ 9 w 16"/>
                  <a:gd name="T29" fmla="*/ 1 h 12"/>
                  <a:gd name="T30" fmla="*/ 7 w 16"/>
                  <a:gd name="T31" fmla="*/ 1 h 12"/>
                  <a:gd name="T32" fmla="*/ 5 w 16"/>
                  <a:gd name="T33" fmla="*/ 1 h 12"/>
                  <a:gd name="T34" fmla="*/ 3 w 16"/>
                  <a:gd name="T35" fmla="*/ 1 h 12"/>
                  <a:gd name="T36" fmla="*/ 2 w 16"/>
                  <a:gd name="T37" fmla="*/ 2 h 12"/>
                  <a:gd name="T38" fmla="*/ 1 w 16"/>
                  <a:gd name="T39" fmla="*/ 3 h 12"/>
                  <a:gd name="T40" fmla="*/ 1 w 16"/>
                  <a:gd name="T41" fmla="*/ 4 h 12"/>
                  <a:gd name="T42" fmla="*/ 1 w 16"/>
                  <a:gd name="T43" fmla="*/ 6 h 12"/>
                  <a:gd name="T44" fmla="*/ 2 w 16"/>
                  <a:gd name="T4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2">
                    <a:moveTo>
                      <a:pt x="2" y="8"/>
                    </a:moveTo>
                    <a:cubicBezTo>
                      <a:pt x="1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4" y="11"/>
                      <a:pt x="4" y="11"/>
                    </a:cubicBezTo>
                    <a:cubicBezTo>
                      <a:pt x="5" y="11"/>
                      <a:pt x="12" y="7"/>
                      <a:pt x="12" y="7"/>
                    </a:cubicBezTo>
                    <a:cubicBezTo>
                      <a:pt x="12" y="7"/>
                      <a:pt x="13" y="6"/>
                      <a:pt x="13" y="6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4" y="3"/>
                      <a:pt x="13" y="3"/>
                      <a:pt x="13" y="2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2" y="0"/>
                    </a:cubicBezTo>
                    <a:cubicBezTo>
                      <a:pt x="11" y="0"/>
                      <a:pt x="11" y="1"/>
                      <a:pt x="9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7"/>
                      <a:pt x="2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2" name="Freeform 226">
                <a:extLst>
                  <a:ext uri="{FF2B5EF4-FFF2-40B4-BE49-F238E27FC236}">
                    <a16:creationId xmlns:a16="http://schemas.microsoft.com/office/drawing/2014/main" id="{E5A0FFD0-BE9D-4B9F-8888-3BEE06816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3325" y="1892300"/>
                <a:ext cx="33337" cy="39688"/>
              </a:xfrm>
              <a:custGeom>
                <a:avLst/>
                <a:gdLst>
                  <a:gd name="T0" fmla="*/ 2 w 9"/>
                  <a:gd name="T1" fmla="*/ 1 h 11"/>
                  <a:gd name="T2" fmla="*/ 1 w 9"/>
                  <a:gd name="T3" fmla="*/ 2 h 11"/>
                  <a:gd name="T4" fmla="*/ 2 w 9"/>
                  <a:gd name="T5" fmla="*/ 3 h 11"/>
                  <a:gd name="T6" fmla="*/ 1 w 9"/>
                  <a:gd name="T7" fmla="*/ 4 h 11"/>
                  <a:gd name="T8" fmla="*/ 1 w 9"/>
                  <a:gd name="T9" fmla="*/ 6 h 11"/>
                  <a:gd name="T10" fmla="*/ 1 w 9"/>
                  <a:gd name="T11" fmla="*/ 9 h 11"/>
                  <a:gd name="T12" fmla="*/ 1 w 9"/>
                  <a:gd name="T13" fmla="*/ 10 h 11"/>
                  <a:gd name="T14" fmla="*/ 5 w 9"/>
                  <a:gd name="T15" fmla="*/ 9 h 11"/>
                  <a:gd name="T16" fmla="*/ 8 w 9"/>
                  <a:gd name="T17" fmla="*/ 8 h 11"/>
                  <a:gd name="T18" fmla="*/ 9 w 9"/>
                  <a:gd name="T19" fmla="*/ 7 h 11"/>
                  <a:gd name="T20" fmla="*/ 8 w 9"/>
                  <a:gd name="T21" fmla="*/ 4 h 11"/>
                  <a:gd name="T22" fmla="*/ 6 w 9"/>
                  <a:gd name="T23" fmla="*/ 0 h 11"/>
                  <a:gd name="T24" fmla="*/ 4 w 9"/>
                  <a:gd name="T25" fmla="*/ 0 h 11"/>
                  <a:gd name="T26" fmla="*/ 2 w 9"/>
                  <a:gd name="T2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2" y="1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0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4" y="10"/>
                      <a:pt x="5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8"/>
                      <a:pt x="9" y="7"/>
                      <a:pt x="9" y="7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3"/>
                      <a:pt x="7" y="1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3" name="Freeform 227">
                <a:extLst>
                  <a:ext uri="{FF2B5EF4-FFF2-40B4-BE49-F238E27FC236}">
                    <a16:creationId xmlns:a16="http://schemas.microsoft.com/office/drawing/2014/main" id="{3D51968B-7307-4DAE-808E-3736D7897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87650" y="2005013"/>
                <a:ext cx="36512" cy="46038"/>
              </a:xfrm>
              <a:custGeom>
                <a:avLst/>
                <a:gdLst>
                  <a:gd name="T0" fmla="*/ 10 w 10"/>
                  <a:gd name="T1" fmla="*/ 11 h 13"/>
                  <a:gd name="T2" fmla="*/ 9 w 10"/>
                  <a:gd name="T3" fmla="*/ 7 h 13"/>
                  <a:gd name="T4" fmla="*/ 7 w 10"/>
                  <a:gd name="T5" fmla="*/ 9 h 13"/>
                  <a:gd name="T6" fmla="*/ 7 w 10"/>
                  <a:gd name="T7" fmla="*/ 6 h 13"/>
                  <a:gd name="T8" fmla="*/ 9 w 10"/>
                  <a:gd name="T9" fmla="*/ 4 h 13"/>
                  <a:gd name="T10" fmla="*/ 8 w 10"/>
                  <a:gd name="T11" fmla="*/ 3 h 13"/>
                  <a:gd name="T12" fmla="*/ 5 w 10"/>
                  <a:gd name="T13" fmla="*/ 3 h 13"/>
                  <a:gd name="T14" fmla="*/ 4 w 10"/>
                  <a:gd name="T15" fmla="*/ 2 h 13"/>
                  <a:gd name="T16" fmla="*/ 2 w 10"/>
                  <a:gd name="T17" fmla="*/ 1 h 13"/>
                  <a:gd name="T18" fmla="*/ 0 w 10"/>
                  <a:gd name="T19" fmla="*/ 1 h 13"/>
                  <a:gd name="T20" fmla="*/ 2 w 10"/>
                  <a:gd name="T21" fmla="*/ 3 h 13"/>
                  <a:gd name="T22" fmla="*/ 1 w 10"/>
                  <a:gd name="T23" fmla="*/ 4 h 13"/>
                  <a:gd name="T24" fmla="*/ 1 w 10"/>
                  <a:gd name="T25" fmla="*/ 7 h 13"/>
                  <a:gd name="T26" fmla="*/ 2 w 10"/>
                  <a:gd name="T27" fmla="*/ 12 h 13"/>
                  <a:gd name="T28" fmla="*/ 4 w 10"/>
                  <a:gd name="T29" fmla="*/ 11 h 13"/>
                  <a:gd name="T30" fmla="*/ 5 w 10"/>
                  <a:gd name="T31" fmla="*/ 10 h 13"/>
                  <a:gd name="T32" fmla="*/ 7 w 10"/>
                  <a:gd name="T33" fmla="*/ 9 h 13"/>
                  <a:gd name="T34" fmla="*/ 8 w 10"/>
                  <a:gd name="T35" fmla="*/ 12 h 13"/>
                  <a:gd name="T36" fmla="*/ 8 w 10"/>
                  <a:gd name="T37" fmla="*/ 13 h 13"/>
                  <a:gd name="T38" fmla="*/ 9 w 10"/>
                  <a:gd name="T39" fmla="*/ 13 h 13"/>
                  <a:gd name="T40" fmla="*/ 10 w 10"/>
                  <a:gd name="T4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3">
                    <a:moveTo>
                      <a:pt x="10" y="11"/>
                    </a:moveTo>
                    <a:cubicBezTo>
                      <a:pt x="10" y="9"/>
                      <a:pt x="9" y="7"/>
                      <a:pt x="9" y="7"/>
                    </a:cubicBezTo>
                    <a:cubicBezTo>
                      <a:pt x="9" y="7"/>
                      <a:pt x="8" y="9"/>
                      <a:pt x="7" y="9"/>
                    </a:cubicBezTo>
                    <a:cubicBezTo>
                      <a:pt x="7" y="8"/>
                      <a:pt x="7" y="6"/>
                      <a:pt x="7" y="6"/>
                    </a:cubicBezTo>
                    <a:cubicBezTo>
                      <a:pt x="8" y="6"/>
                      <a:pt x="9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2" y="4"/>
                      <a:pt x="1" y="3"/>
                      <a:pt x="1" y="4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2" y="8"/>
                      <a:pt x="2" y="10"/>
                      <a:pt x="2" y="12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8" y="11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2"/>
                      <a:pt x="10" y="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4" name="Freeform 228">
                <a:extLst>
                  <a:ext uri="{FF2B5EF4-FFF2-40B4-BE49-F238E27FC236}">
                    <a16:creationId xmlns:a16="http://schemas.microsoft.com/office/drawing/2014/main" id="{5A60A2B4-FA30-436E-A2CA-0FA22C2D2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49575" y="1917700"/>
                <a:ext cx="234950" cy="249238"/>
              </a:xfrm>
              <a:custGeom>
                <a:avLst/>
                <a:gdLst>
                  <a:gd name="T0" fmla="*/ 46 w 65"/>
                  <a:gd name="T1" fmla="*/ 28 h 69"/>
                  <a:gd name="T2" fmla="*/ 45 w 65"/>
                  <a:gd name="T3" fmla="*/ 25 h 69"/>
                  <a:gd name="T4" fmla="*/ 49 w 65"/>
                  <a:gd name="T5" fmla="*/ 26 h 69"/>
                  <a:gd name="T6" fmla="*/ 53 w 65"/>
                  <a:gd name="T7" fmla="*/ 27 h 69"/>
                  <a:gd name="T8" fmla="*/ 52 w 65"/>
                  <a:gd name="T9" fmla="*/ 30 h 69"/>
                  <a:gd name="T10" fmla="*/ 54 w 65"/>
                  <a:gd name="T11" fmla="*/ 31 h 69"/>
                  <a:gd name="T12" fmla="*/ 55 w 65"/>
                  <a:gd name="T13" fmla="*/ 35 h 69"/>
                  <a:gd name="T14" fmla="*/ 56 w 65"/>
                  <a:gd name="T15" fmla="*/ 30 h 69"/>
                  <a:gd name="T16" fmla="*/ 59 w 65"/>
                  <a:gd name="T17" fmla="*/ 27 h 69"/>
                  <a:gd name="T18" fmla="*/ 61 w 65"/>
                  <a:gd name="T19" fmla="*/ 23 h 69"/>
                  <a:gd name="T20" fmla="*/ 64 w 65"/>
                  <a:gd name="T21" fmla="*/ 22 h 69"/>
                  <a:gd name="T22" fmla="*/ 65 w 65"/>
                  <a:gd name="T23" fmla="*/ 19 h 69"/>
                  <a:gd name="T24" fmla="*/ 62 w 65"/>
                  <a:gd name="T25" fmla="*/ 17 h 69"/>
                  <a:gd name="T26" fmla="*/ 58 w 65"/>
                  <a:gd name="T27" fmla="*/ 17 h 69"/>
                  <a:gd name="T28" fmla="*/ 55 w 65"/>
                  <a:gd name="T29" fmla="*/ 19 h 69"/>
                  <a:gd name="T30" fmla="*/ 53 w 65"/>
                  <a:gd name="T31" fmla="*/ 21 h 69"/>
                  <a:gd name="T32" fmla="*/ 51 w 65"/>
                  <a:gd name="T33" fmla="*/ 23 h 69"/>
                  <a:gd name="T34" fmla="*/ 47 w 65"/>
                  <a:gd name="T35" fmla="*/ 23 h 69"/>
                  <a:gd name="T36" fmla="*/ 46 w 65"/>
                  <a:gd name="T37" fmla="*/ 20 h 69"/>
                  <a:gd name="T38" fmla="*/ 45 w 65"/>
                  <a:gd name="T39" fmla="*/ 23 h 69"/>
                  <a:gd name="T40" fmla="*/ 38 w 65"/>
                  <a:gd name="T41" fmla="*/ 23 h 69"/>
                  <a:gd name="T42" fmla="*/ 34 w 65"/>
                  <a:gd name="T43" fmla="*/ 22 h 69"/>
                  <a:gd name="T44" fmla="*/ 31 w 65"/>
                  <a:gd name="T45" fmla="*/ 20 h 69"/>
                  <a:gd name="T46" fmla="*/ 28 w 65"/>
                  <a:gd name="T47" fmla="*/ 18 h 69"/>
                  <a:gd name="T48" fmla="*/ 29 w 65"/>
                  <a:gd name="T49" fmla="*/ 15 h 69"/>
                  <a:gd name="T50" fmla="*/ 27 w 65"/>
                  <a:gd name="T51" fmla="*/ 12 h 69"/>
                  <a:gd name="T52" fmla="*/ 24 w 65"/>
                  <a:gd name="T53" fmla="*/ 9 h 69"/>
                  <a:gd name="T54" fmla="*/ 26 w 65"/>
                  <a:gd name="T55" fmla="*/ 7 h 69"/>
                  <a:gd name="T56" fmla="*/ 24 w 65"/>
                  <a:gd name="T57" fmla="*/ 3 h 69"/>
                  <a:gd name="T58" fmla="*/ 22 w 65"/>
                  <a:gd name="T59" fmla="*/ 0 h 69"/>
                  <a:gd name="T60" fmla="*/ 20 w 65"/>
                  <a:gd name="T61" fmla="*/ 2 h 69"/>
                  <a:gd name="T62" fmla="*/ 15 w 65"/>
                  <a:gd name="T63" fmla="*/ 2 h 69"/>
                  <a:gd name="T64" fmla="*/ 14 w 65"/>
                  <a:gd name="T65" fmla="*/ 6 h 69"/>
                  <a:gd name="T66" fmla="*/ 16 w 65"/>
                  <a:gd name="T67" fmla="*/ 9 h 69"/>
                  <a:gd name="T68" fmla="*/ 15 w 65"/>
                  <a:gd name="T69" fmla="*/ 13 h 69"/>
                  <a:gd name="T70" fmla="*/ 12 w 65"/>
                  <a:gd name="T71" fmla="*/ 15 h 69"/>
                  <a:gd name="T72" fmla="*/ 9 w 65"/>
                  <a:gd name="T73" fmla="*/ 19 h 69"/>
                  <a:gd name="T74" fmla="*/ 6 w 65"/>
                  <a:gd name="T75" fmla="*/ 21 h 69"/>
                  <a:gd name="T76" fmla="*/ 3 w 65"/>
                  <a:gd name="T77" fmla="*/ 23 h 69"/>
                  <a:gd name="T78" fmla="*/ 5 w 65"/>
                  <a:gd name="T79" fmla="*/ 27 h 69"/>
                  <a:gd name="T80" fmla="*/ 4 w 65"/>
                  <a:gd name="T81" fmla="*/ 29 h 69"/>
                  <a:gd name="T82" fmla="*/ 0 w 65"/>
                  <a:gd name="T83" fmla="*/ 31 h 69"/>
                  <a:gd name="T84" fmla="*/ 2 w 65"/>
                  <a:gd name="T85" fmla="*/ 33 h 69"/>
                  <a:gd name="T86" fmla="*/ 1 w 65"/>
                  <a:gd name="T87" fmla="*/ 34 h 69"/>
                  <a:gd name="T88" fmla="*/ 9 w 65"/>
                  <a:gd name="T89" fmla="*/ 36 h 69"/>
                  <a:gd name="T90" fmla="*/ 10 w 65"/>
                  <a:gd name="T91" fmla="*/ 37 h 69"/>
                  <a:gd name="T92" fmla="*/ 11 w 65"/>
                  <a:gd name="T93" fmla="*/ 43 h 69"/>
                  <a:gd name="T94" fmla="*/ 14 w 65"/>
                  <a:gd name="T95" fmla="*/ 53 h 69"/>
                  <a:gd name="T96" fmla="*/ 18 w 65"/>
                  <a:gd name="T97" fmla="*/ 64 h 69"/>
                  <a:gd name="T98" fmla="*/ 23 w 65"/>
                  <a:gd name="T99" fmla="*/ 67 h 69"/>
                  <a:gd name="T100" fmla="*/ 26 w 65"/>
                  <a:gd name="T101" fmla="*/ 63 h 69"/>
                  <a:gd name="T102" fmla="*/ 27 w 65"/>
                  <a:gd name="T103" fmla="*/ 59 h 69"/>
                  <a:gd name="T104" fmla="*/ 28 w 65"/>
                  <a:gd name="T105" fmla="*/ 52 h 69"/>
                  <a:gd name="T106" fmla="*/ 31 w 65"/>
                  <a:gd name="T107" fmla="*/ 48 h 69"/>
                  <a:gd name="T108" fmla="*/ 38 w 65"/>
                  <a:gd name="T109" fmla="*/ 42 h 69"/>
                  <a:gd name="T110" fmla="*/ 42 w 65"/>
                  <a:gd name="T111" fmla="*/ 37 h 69"/>
                  <a:gd name="T112" fmla="*/ 47 w 65"/>
                  <a:gd name="T113" fmla="*/ 3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5" h="69">
                    <a:moveTo>
                      <a:pt x="46" y="31"/>
                    </a:moveTo>
                    <a:cubicBezTo>
                      <a:pt x="46" y="30"/>
                      <a:pt x="46" y="28"/>
                      <a:pt x="46" y="28"/>
                    </a:cubicBezTo>
                    <a:cubicBezTo>
                      <a:pt x="46" y="27"/>
                      <a:pt x="47" y="28"/>
                      <a:pt x="47" y="27"/>
                    </a:cubicBezTo>
                    <a:cubicBezTo>
                      <a:pt x="47" y="26"/>
                      <a:pt x="45" y="26"/>
                      <a:pt x="45" y="25"/>
                    </a:cubicBezTo>
                    <a:cubicBezTo>
                      <a:pt x="46" y="24"/>
                      <a:pt x="46" y="25"/>
                      <a:pt x="47" y="25"/>
                    </a:cubicBezTo>
                    <a:cubicBezTo>
                      <a:pt x="48" y="25"/>
                      <a:pt x="49" y="25"/>
                      <a:pt x="49" y="26"/>
                    </a:cubicBezTo>
                    <a:cubicBezTo>
                      <a:pt x="49" y="27"/>
                      <a:pt x="50" y="27"/>
                      <a:pt x="50" y="27"/>
                    </a:cubicBezTo>
                    <a:cubicBezTo>
                      <a:pt x="50" y="27"/>
                      <a:pt x="52" y="27"/>
                      <a:pt x="53" y="27"/>
                    </a:cubicBezTo>
                    <a:cubicBezTo>
                      <a:pt x="53" y="27"/>
                      <a:pt x="54" y="27"/>
                      <a:pt x="54" y="28"/>
                    </a:cubicBezTo>
                    <a:cubicBezTo>
                      <a:pt x="54" y="28"/>
                      <a:pt x="53" y="30"/>
                      <a:pt x="52" y="30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3" y="33"/>
                      <a:pt x="54" y="31"/>
                      <a:pt x="54" y="31"/>
                    </a:cubicBezTo>
                    <a:cubicBezTo>
                      <a:pt x="54" y="31"/>
                      <a:pt x="55" y="33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5"/>
                      <a:pt x="56" y="33"/>
                      <a:pt x="56" y="32"/>
                    </a:cubicBezTo>
                    <a:cubicBezTo>
                      <a:pt x="56" y="32"/>
                      <a:pt x="56" y="30"/>
                      <a:pt x="56" y="30"/>
                    </a:cubicBezTo>
                    <a:cubicBezTo>
                      <a:pt x="57" y="30"/>
                      <a:pt x="58" y="31"/>
                      <a:pt x="58" y="30"/>
                    </a:cubicBezTo>
                    <a:cubicBezTo>
                      <a:pt x="58" y="30"/>
                      <a:pt x="59" y="28"/>
                      <a:pt x="59" y="27"/>
                    </a:cubicBezTo>
                    <a:cubicBezTo>
                      <a:pt x="59" y="27"/>
                      <a:pt x="60" y="26"/>
                      <a:pt x="60" y="25"/>
                    </a:cubicBezTo>
                    <a:cubicBezTo>
                      <a:pt x="60" y="24"/>
                      <a:pt x="61" y="23"/>
                      <a:pt x="61" y="23"/>
                    </a:cubicBezTo>
                    <a:cubicBezTo>
                      <a:pt x="62" y="22"/>
                      <a:pt x="63" y="21"/>
                      <a:pt x="63" y="22"/>
                    </a:cubicBezTo>
                    <a:cubicBezTo>
                      <a:pt x="63" y="22"/>
                      <a:pt x="65" y="23"/>
                      <a:pt x="64" y="22"/>
                    </a:cubicBezTo>
                    <a:cubicBezTo>
                      <a:pt x="64" y="21"/>
                      <a:pt x="64" y="21"/>
                      <a:pt x="64" y="20"/>
                    </a:cubicBezTo>
                    <a:cubicBezTo>
                      <a:pt x="64" y="20"/>
                      <a:pt x="65" y="19"/>
                      <a:pt x="65" y="19"/>
                    </a:cubicBezTo>
                    <a:cubicBezTo>
                      <a:pt x="65" y="19"/>
                      <a:pt x="63" y="19"/>
                      <a:pt x="63" y="19"/>
                    </a:cubicBezTo>
                    <a:cubicBezTo>
                      <a:pt x="63" y="18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1" y="17"/>
                    </a:cubicBezTo>
                    <a:cubicBezTo>
                      <a:pt x="61" y="18"/>
                      <a:pt x="60" y="17"/>
                      <a:pt x="58" y="17"/>
                    </a:cubicBezTo>
                    <a:cubicBezTo>
                      <a:pt x="57" y="18"/>
                      <a:pt x="57" y="19"/>
                      <a:pt x="56" y="19"/>
                    </a:cubicBezTo>
                    <a:cubicBezTo>
                      <a:pt x="56" y="18"/>
                      <a:pt x="56" y="19"/>
                      <a:pt x="55" y="19"/>
                    </a:cubicBezTo>
                    <a:cubicBezTo>
                      <a:pt x="55" y="20"/>
                      <a:pt x="55" y="20"/>
                      <a:pt x="54" y="20"/>
                    </a:cubicBezTo>
                    <a:cubicBezTo>
                      <a:pt x="54" y="20"/>
                      <a:pt x="53" y="21"/>
                      <a:pt x="53" y="21"/>
                    </a:cubicBezTo>
                    <a:cubicBezTo>
                      <a:pt x="53" y="21"/>
                      <a:pt x="54" y="22"/>
                      <a:pt x="53" y="23"/>
                    </a:cubicBezTo>
                    <a:cubicBezTo>
                      <a:pt x="53" y="24"/>
                      <a:pt x="52" y="23"/>
                      <a:pt x="51" y="23"/>
                    </a:cubicBezTo>
                    <a:cubicBezTo>
                      <a:pt x="50" y="24"/>
                      <a:pt x="50" y="23"/>
                      <a:pt x="49" y="23"/>
                    </a:cubicBezTo>
                    <a:cubicBezTo>
                      <a:pt x="48" y="23"/>
                      <a:pt x="48" y="23"/>
                      <a:pt x="47" y="23"/>
                    </a:cubicBezTo>
                    <a:cubicBezTo>
                      <a:pt x="47" y="23"/>
                      <a:pt x="46" y="22"/>
                      <a:pt x="47" y="21"/>
                    </a:cubicBezTo>
                    <a:cubicBezTo>
                      <a:pt x="47" y="20"/>
                      <a:pt x="46" y="19"/>
                      <a:pt x="46" y="20"/>
                    </a:cubicBezTo>
                    <a:cubicBezTo>
                      <a:pt x="45" y="20"/>
                      <a:pt x="45" y="20"/>
                      <a:pt x="45" y="21"/>
                    </a:cubicBezTo>
                    <a:cubicBezTo>
                      <a:pt x="45" y="22"/>
                      <a:pt x="45" y="23"/>
                      <a:pt x="45" y="23"/>
                    </a:cubicBezTo>
                    <a:cubicBezTo>
                      <a:pt x="44" y="24"/>
                      <a:pt x="41" y="24"/>
                      <a:pt x="41" y="24"/>
                    </a:cubicBezTo>
                    <a:cubicBezTo>
                      <a:pt x="40" y="23"/>
                      <a:pt x="38" y="23"/>
                      <a:pt x="38" y="23"/>
                    </a:cubicBezTo>
                    <a:cubicBezTo>
                      <a:pt x="38" y="22"/>
                      <a:pt x="37" y="21"/>
                      <a:pt x="36" y="21"/>
                    </a:cubicBezTo>
                    <a:cubicBezTo>
                      <a:pt x="36" y="21"/>
                      <a:pt x="35" y="22"/>
                      <a:pt x="34" y="22"/>
                    </a:cubicBezTo>
                    <a:cubicBezTo>
                      <a:pt x="34" y="21"/>
                      <a:pt x="33" y="21"/>
                      <a:pt x="32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31" y="19"/>
                      <a:pt x="29" y="19"/>
                      <a:pt x="29" y="19"/>
                    </a:cubicBezTo>
                    <a:cubicBezTo>
                      <a:pt x="29" y="18"/>
                      <a:pt x="28" y="18"/>
                      <a:pt x="28" y="18"/>
                    </a:cubicBezTo>
                    <a:cubicBezTo>
                      <a:pt x="28" y="17"/>
                      <a:pt x="28" y="17"/>
                      <a:pt x="28" y="16"/>
                    </a:cubicBezTo>
                    <a:cubicBezTo>
                      <a:pt x="28" y="16"/>
                      <a:pt x="29" y="15"/>
                      <a:pt x="29" y="15"/>
                    </a:cubicBezTo>
                    <a:cubicBezTo>
                      <a:pt x="29" y="14"/>
                      <a:pt x="28" y="14"/>
                      <a:pt x="28" y="14"/>
                    </a:cubicBezTo>
                    <a:cubicBezTo>
                      <a:pt x="28" y="14"/>
                      <a:pt x="27" y="12"/>
                      <a:pt x="27" y="12"/>
                    </a:cubicBezTo>
                    <a:cubicBezTo>
                      <a:pt x="26" y="12"/>
                      <a:pt x="25" y="11"/>
                      <a:pt x="25" y="11"/>
                    </a:cubicBezTo>
                    <a:cubicBezTo>
                      <a:pt x="24" y="11"/>
                      <a:pt x="24" y="10"/>
                      <a:pt x="24" y="9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5" y="9"/>
                      <a:pt x="26" y="8"/>
                      <a:pt x="26" y="7"/>
                    </a:cubicBezTo>
                    <a:cubicBezTo>
                      <a:pt x="25" y="7"/>
                      <a:pt x="25" y="6"/>
                      <a:pt x="25" y="5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4" y="3"/>
                      <a:pt x="23" y="2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2"/>
                      <a:pt x="20" y="2"/>
                    </a:cubicBezTo>
                    <a:cubicBezTo>
                      <a:pt x="20" y="2"/>
                      <a:pt x="19" y="3"/>
                      <a:pt x="18" y="3"/>
                    </a:cubicBezTo>
                    <a:cubicBezTo>
                      <a:pt x="17" y="4"/>
                      <a:pt x="16" y="2"/>
                      <a:pt x="15" y="2"/>
                    </a:cubicBezTo>
                    <a:cubicBezTo>
                      <a:pt x="14" y="2"/>
                      <a:pt x="13" y="4"/>
                      <a:pt x="13" y="4"/>
                    </a:cubicBezTo>
                    <a:cubicBezTo>
                      <a:pt x="14" y="4"/>
                      <a:pt x="14" y="6"/>
                      <a:pt x="14" y="6"/>
                    </a:cubicBezTo>
                    <a:cubicBezTo>
                      <a:pt x="14" y="6"/>
                      <a:pt x="14" y="8"/>
                      <a:pt x="15" y="8"/>
                    </a:cubicBezTo>
                    <a:cubicBezTo>
                      <a:pt x="16" y="8"/>
                      <a:pt x="17" y="9"/>
                      <a:pt x="16" y="9"/>
                    </a:cubicBezTo>
                    <a:cubicBezTo>
                      <a:pt x="15" y="9"/>
                      <a:pt x="15" y="10"/>
                      <a:pt x="15" y="11"/>
                    </a:cubicBez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3" y="13"/>
                      <a:pt x="13" y="14"/>
                    </a:cubicBezTo>
                    <a:cubicBezTo>
                      <a:pt x="13" y="15"/>
                      <a:pt x="12" y="15"/>
                      <a:pt x="12" y="15"/>
                    </a:cubicBezTo>
                    <a:cubicBezTo>
                      <a:pt x="12" y="15"/>
                      <a:pt x="11" y="17"/>
                      <a:pt x="11" y="18"/>
                    </a:cubicBezTo>
                    <a:cubicBezTo>
                      <a:pt x="11" y="18"/>
                      <a:pt x="9" y="18"/>
                      <a:pt x="9" y="19"/>
                    </a:cubicBezTo>
                    <a:cubicBezTo>
                      <a:pt x="9" y="20"/>
                      <a:pt x="8" y="21"/>
                      <a:pt x="8" y="20"/>
                    </a:cubicBezTo>
                    <a:cubicBezTo>
                      <a:pt x="8" y="20"/>
                      <a:pt x="7" y="20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21"/>
                      <a:pt x="3" y="22"/>
                      <a:pt x="3" y="23"/>
                    </a:cubicBezTo>
                    <a:cubicBezTo>
                      <a:pt x="3" y="23"/>
                      <a:pt x="4" y="23"/>
                      <a:pt x="4" y="24"/>
                    </a:cubicBezTo>
                    <a:cubicBezTo>
                      <a:pt x="4" y="25"/>
                      <a:pt x="5" y="26"/>
                      <a:pt x="5" y="27"/>
                    </a:cubicBezTo>
                    <a:cubicBezTo>
                      <a:pt x="6" y="27"/>
                      <a:pt x="7" y="28"/>
                      <a:pt x="6" y="29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4" y="29"/>
                      <a:pt x="4" y="30"/>
                      <a:pt x="2" y="29"/>
                    </a:cubicBezTo>
                    <a:cubicBezTo>
                      <a:pt x="1" y="29"/>
                      <a:pt x="1" y="30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1"/>
                      <a:pt x="1" y="32"/>
                      <a:pt x="2" y="33"/>
                    </a:cubicBezTo>
                    <a:cubicBezTo>
                      <a:pt x="3" y="33"/>
                      <a:pt x="5" y="32"/>
                      <a:pt x="5" y="33"/>
                    </a:cubicBezTo>
                    <a:cubicBezTo>
                      <a:pt x="5" y="34"/>
                      <a:pt x="2" y="34"/>
                      <a:pt x="1" y="34"/>
                    </a:cubicBezTo>
                    <a:cubicBezTo>
                      <a:pt x="1" y="34"/>
                      <a:pt x="5" y="38"/>
                      <a:pt x="6" y="38"/>
                    </a:cubicBezTo>
                    <a:cubicBezTo>
                      <a:pt x="8" y="38"/>
                      <a:pt x="9" y="36"/>
                      <a:pt x="9" y="36"/>
                    </a:cubicBezTo>
                    <a:cubicBezTo>
                      <a:pt x="8" y="35"/>
                      <a:pt x="9" y="34"/>
                      <a:pt x="10" y="35"/>
                    </a:cubicBezTo>
                    <a:cubicBezTo>
                      <a:pt x="10" y="35"/>
                      <a:pt x="10" y="37"/>
                      <a:pt x="10" y="37"/>
                    </a:cubicBezTo>
                    <a:cubicBezTo>
                      <a:pt x="11" y="37"/>
                      <a:pt x="11" y="38"/>
                      <a:pt x="10" y="39"/>
                    </a:cubicBezTo>
                    <a:cubicBezTo>
                      <a:pt x="10" y="40"/>
                      <a:pt x="11" y="42"/>
                      <a:pt x="11" y="43"/>
                    </a:cubicBezTo>
                    <a:cubicBezTo>
                      <a:pt x="11" y="44"/>
                      <a:pt x="11" y="46"/>
                      <a:pt x="12" y="47"/>
                    </a:cubicBezTo>
                    <a:cubicBezTo>
                      <a:pt x="12" y="49"/>
                      <a:pt x="13" y="52"/>
                      <a:pt x="14" y="53"/>
                    </a:cubicBezTo>
                    <a:cubicBezTo>
                      <a:pt x="15" y="55"/>
                      <a:pt x="15" y="59"/>
                      <a:pt x="16" y="59"/>
                    </a:cubicBezTo>
                    <a:cubicBezTo>
                      <a:pt x="17" y="60"/>
                      <a:pt x="18" y="63"/>
                      <a:pt x="18" y="64"/>
                    </a:cubicBezTo>
                    <a:cubicBezTo>
                      <a:pt x="18" y="66"/>
                      <a:pt x="20" y="68"/>
                      <a:pt x="21" y="68"/>
                    </a:cubicBezTo>
                    <a:cubicBezTo>
                      <a:pt x="21" y="69"/>
                      <a:pt x="22" y="68"/>
                      <a:pt x="23" y="67"/>
                    </a:cubicBezTo>
                    <a:cubicBezTo>
                      <a:pt x="23" y="66"/>
                      <a:pt x="25" y="66"/>
                      <a:pt x="25" y="65"/>
                    </a:cubicBezTo>
                    <a:cubicBezTo>
                      <a:pt x="25" y="64"/>
                      <a:pt x="25" y="63"/>
                      <a:pt x="26" y="63"/>
                    </a:cubicBezTo>
                    <a:cubicBezTo>
                      <a:pt x="26" y="63"/>
                      <a:pt x="26" y="62"/>
                      <a:pt x="26" y="62"/>
                    </a:cubicBezTo>
                    <a:cubicBezTo>
                      <a:pt x="26" y="61"/>
                      <a:pt x="26" y="59"/>
                      <a:pt x="27" y="59"/>
                    </a:cubicBezTo>
                    <a:cubicBezTo>
                      <a:pt x="28" y="58"/>
                      <a:pt x="28" y="56"/>
                      <a:pt x="27" y="55"/>
                    </a:cubicBezTo>
                    <a:cubicBezTo>
                      <a:pt x="27" y="54"/>
                      <a:pt x="27" y="53"/>
                      <a:pt x="28" y="52"/>
                    </a:cubicBezTo>
                    <a:cubicBezTo>
                      <a:pt x="28" y="51"/>
                      <a:pt x="28" y="50"/>
                      <a:pt x="28" y="50"/>
                    </a:cubicBezTo>
                    <a:cubicBezTo>
                      <a:pt x="29" y="50"/>
                      <a:pt x="30" y="49"/>
                      <a:pt x="31" y="48"/>
                    </a:cubicBezTo>
                    <a:cubicBezTo>
                      <a:pt x="31" y="47"/>
                      <a:pt x="34" y="46"/>
                      <a:pt x="34" y="46"/>
                    </a:cubicBezTo>
                    <a:cubicBezTo>
                      <a:pt x="35" y="45"/>
                      <a:pt x="37" y="43"/>
                      <a:pt x="38" y="42"/>
                    </a:cubicBezTo>
                    <a:cubicBezTo>
                      <a:pt x="39" y="41"/>
                      <a:pt x="41" y="40"/>
                      <a:pt x="42" y="39"/>
                    </a:cubicBezTo>
                    <a:cubicBezTo>
                      <a:pt x="42" y="38"/>
                      <a:pt x="42" y="38"/>
                      <a:pt x="42" y="37"/>
                    </a:cubicBezTo>
                    <a:cubicBezTo>
                      <a:pt x="42" y="36"/>
                      <a:pt x="45" y="36"/>
                      <a:pt x="46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4"/>
                      <a:pt x="47" y="32"/>
                      <a:pt x="46" y="3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5" name="Freeform 229">
                <a:extLst>
                  <a:ext uri="{FF2B5EF4-FFF2-40B4-BE49-F238E27FC236}">
                    <a16:creationId xmlns:a16="http://schemas.microsoft.com/office/drawing/2014/main" id="{D62C8705-824C-4E69-94E2-9A435629C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87650" y="1747838"/>
                <a:ext cx="263525" cy="112713"/>
              </a:xfrm>
              <a:custGeom>
                <a:avLst/>
                <a:gdLst>
                  <a:gd name="T0" fmla="*/ 67 w 73"/>
                  <a:gd name="T1" fmla="*/ 13 h 31"/>
                  <a:gd name="T2" fmla="*/ 63 w 73"/>
                  <a:gd name="T3" fmla="*/ 13 h 31"/>
                  <a:gd name="T4" fmla="*/ 63 w 73"/>
                  <a:gd name="T5" fmla="*/ 10 h 31"/>
                  <a:gd name="T6" fmla="*/ 63 w 73"/>
                  <a:gd name="T7" fmla="*/ 7 h 31"/>
                  <a:gd name="T8" fmla="*/ 59 w 73"/>
                  <a:gd name="T9" fmla="*/ 6 h 31"/>
                  <a:gd name="T10" fmla="*/ 55 w 73"/>
                  <a:gd name="T11" fmla="*/ 8 h 31"/>
                  <a:gd name="T12" fmla="*/ 49 w 73"/>
                  <a:gd name="T13" fmla="*/ 9 h 31"/>
                  <a:gd name="T14" fmla="*/ 45 w 73"/>
                  <a:gd name="T15" fmla="*/ 7 h 31"/>
                  <a:gd name="T16" fmla="*/ 41 w 73"/>
                  <a:gd name="T17" fmla="*/ 5 h 31"/>
                  <a:gd name="T18" fmla="*/ 37 w 73"/>
                  <a:gd name="T19" fmla="*/ 5 h 31"/>
                  <a:gd name="T20" fmla="*/ 33 w 73"/>
                  <a:gd name="T21" fmla="*/ 5 h 31"/>
                  <a:gd name="T22" fmla="*/ 31 w 73"/>
                  <a:gd name="T23" fmla="*/ 2 h 31"/>
                  <a:gd name="T24" fmla="*/ 27 w 73"/>
                  <a:gd name="T25" fmla="*/ 1 h 31"/>
                  <a:gd name="T26" fmla="*/ 24 w 73"/>
                  <a:gd name="T27" fmla="*/ 0 h 31"/>
                  <a:gd name="T28" fmla="*/ 22 w 73"/>
                  <a:gd name="T29" fmla="*/ 2 h 31"/>
                  <a:gd name="T30" fmla="*/ 22 w 73"/>
                  <a:gd name="T31" fmla="*/ 5 h 31"/>
                  <a:gd name="T32" fmla="*/ 20 w 73"/>
                  <a:gd name="T33" fmla="*/ 7 h 31"/>
                  <a:gd name="T34" fmla="*/ 16 w 73"/>
                  <a:gd name="T35" fmla="*/ 7 h 31"/>
                  <a:gd name="T36" fmla="*/ 14 w 73"/>
                  <a:gd name="T37" fmla="*/ 5 h 31"/>
                  <a:gd name="T38" fmla="*/ 9 w 73"/>
                  <a:gd name="T39" fmla="*/ 4 h 31"/>
                  <a:gd name="T40" fmla="*/ 6 w 73"/>
                  <a:gd name="T41" fmla="*/ 6 h 31"/>
                  <a:gd name="T42" fmla="*/ 2 w 73"/>
                  <a:gd name="T43" fmla="*/ 8 h 31"/>
                  <a:gd name="T44" fmla="*/ 0 w 73"/>
                  <a:gd name="T45" fmla="*/ 9 h 31"/>
                  <a:gd name="T46" fmla="*/ 1 w 73"/>
                  <a:gd name="T47" fmla="*/ 11 h 31"/>
                  <a:gd name="T48" fmla="*/ 6 w 73"/>
                  <a:gd name="T49" fmla="*/ 14 h 31"/>
                  <a:gd name="T50" fmla="*/ 7 w 73"/>
                  <a:gd name="T51" fmla="*/ 18 h 31"/>
                  <a:gd name="T52" fmla="*/ 11 w 73"/>
                  <a:gd name="T53" fmla="*/ 21 h 31"/>
                  <a:gd name="T54" fmla="*/ 15 w 73"/>
                  <a:gd name="T55" fmla="*/ 23 h 31"/>
                  <a:gd name="T56" fmla="*/ 18 w 73"/>
                  <a:gd name="T57" fmla="*/ 28 h 31"/>
                  <a:gd name="T58" fmla="*/ 26 w 73"/>
                  <a:gd name="T59" fmla="*/ 28 h 31"/>
                  <a:gd name="T60" fmla="*/ 33 w 73"/>
                  <a:gd name="T61" fmla="*/ 30 h 31"/>
                  <a:gd name="T62" fmla="*/ 37 w 73"/>
                  <a:gd name="T63" fmla="*/ 31 h 31"/>
                  <a:gd name="T64" fmla="*/ 46 w 73"/>
                  <a:gd name="T65" fmla="*/ 29 h 31"/>
                  <a:gd name="T66" fmla="*/ 54 w 73"/>
                  <a:gd name="T67" fmla="*/ 25 h 31"/>
                  <a:gd name="T68" fmla="*/ 55 w 73"/>
                  <a:gd name="T69" fmla="*/ 21 h 31"/>
                  <a:gd name="T70" fmla="*/ 62 w 73"/>
                  <a:gd name="T71" fmla="*/ 20 h 31"/>
                  <a:gd name="T72" fmla="*/ 67 w 73"/>
                  <a:gd name="T73" fmla="*/ 17 h 31"/>
                  <a:gd name="T74" fmla="*/ 73 w 73"/>
                  <a:gd name="T7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3" h="31">
                    <a:moveTo>
                      <a:pt x="70" y="13"/>
                    </a:moveTo>
                    <a:cubicBezTo>
                      <a:pt x="69" y="12"/>
                      <a:pt x="68" y="13"/>
                      <a:pt x="67" y="13"/>
                    </a:cubicBezTo>
                    <a:cubicBezTo>
                      <a:pt x="67" y="14"/>
                      <a:pt x="67" y="13"/>
                      <a:pt x="65" y="13"/>
                    </a:cubicBezTo>
                    <a:cubicBezTo>
                      <a:pt x="64" y="13"/>
                      <a:pt x="64" y="14"/>
                      <a:pt x="63" y="13"/>
                    </a:cubicBezTo>
                    <a:cubicBezTo>
                      <a:pt x="62" y="12"/>
                      <a:pt x="63" y="12"/>
                      <a:pt x="63" y="12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6"/>
                      <a:pt x="63" y="7"/>
                    </a:cubicBezTo>
                    <a:cubicBezTo>
                      <a:pt x="63" y="7"/>
                      <a:pt x="62" y="7"/>
                      <a:pt x="61" y="6"/>
                    </a:cubicBezTo>
                    <a:cubicBezTo>
                      <a:pt x="61" y="6"/>
                      <a:pt x="59" y="6"/>
                      <a:pt x="59" y="6"/>
                    </a:cubicBezTo>
                    <a:cubicBezTo>
                      <a:pt x="58" y="6"/>
                      <a:pt x="57" y="7"/>
                      <a:pt x="57" y="7"/>
                    </a:cubicBezTo>
                    <a:cubicBezTo>
                      <a:pt x="57" y="8"/>
                      <a:pt x="55" y="8"/>
                      <a:pt x="55" y="8"/>
                    </a:cubicBezTo>
                    <a:cubicBezTo>
                      <a:pt x="54" y="8"/>
                      <a:pt x="52" y="8"/>
                      <a:pt x="52" y="9"/>
                    </a:cubicBezTo>
                    <a:cubicBezTo>
                      <a:pt x="52" y="9"/>
                      <a:pt x="49" y="9"/>
                      <a:pt x="49" y="9"/>
                    </a:cubicBezTo>
                    <a:cubicBezTo>
                      <a:pt x="48" y="8"/>
                      <a:pt x="46" y="9"/>
                      <a:pt x="46" y="8"/>
                    </a:cubicBezTo>
                    <a:cubicBezTo>
                      <a:pt x="45" y="8"/>
                      <a:pt x="45" y="7"/>
                      <a:pt x="45" y="7"/>
                    </a:cubicBezTo>
                    <a:cubicBezTo>
                      <a:pt x="45" y="6"/>
                      <a:pt x="43" y="6"/>
                      <a:pt x="43" y="6"/>
                    </a:cubicBezTo>
                    <a:cubicBezTo>
                      <a:pt x="42" y="6"/>
                      <a:pt x="41" y="5"/>
                      <a:pt x="41" y="5"/>
                    </a:cubicBezTo>
                    <a:cubicBezTo>
                      <a:pt x="41" y="6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5"/>
                      <a:pt x="35" y="6"/>
                      <a:pt x="35" y="6"/>
                    </a:cubicBezTo>
                    <a:cubicBezTo>
                      <a:pt x="34" y="6"/>
                      <a:pt x="33" y="5"/>
                      <a:pt x="33" y="5"/>
                    </a:cubicBezTo>
                    <a:cubicBezTo>
                      <a:pt x="33" y="6"/>
                      <a:pt x="32" y="5"/>
                      <a:pt x="31" y="4"/>
                    </a:cubicBezTo>
                    <a:cubicBezTo>
                      <a:pt x="31" y="4"/>
                      <a:pt x="31" y="3"/>
                      <a:pt x="31" y="2"/>
                    </a:cubicBezTo>
                    <a:cubicBezTo>
                      <a:pt x="31" y="2"/>
                      <a:pt x="29" y="2"/>
                      <a:pt x="29" y="2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5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1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1" y="3"/>
                      <a:pt x="21" y="4"/>
                      <a:pt x="22" y="5"/>
                    </a:cubicBezTo>
                    <a:cubicBezTo>
                      <a:pt x="22" y="5"/>
                      <a:pt x="22" y="6"/>
                      <a:pt x="22" y="6"/>
                    </a:cubicBezTo>
                    <a:cubicBezTo>
                      <a:pt x="22" y="6"/>
                      <a:pt x="20" y="6"/>
                      <a:pt x="20" y="7"/>
                    </a:cubicBezTo>
                    <a:cubicBezTo>
                      <a:pt x="20" y="7"/>
                      <a:pt x="19" y="7"/>
                      <a:pt x="18" y="6"/>
                    </a:cubicBezTo>
                    <a:cubicBezTo>
                      <a:pt x="17" y="6"/>
                      <a:pt x="17" y="6"/>
                      <a:pt x="16" y="7"/>
                    </a:cubicBezTo>
                    <a:cubicBezTo>
                      <a:pt x="16" y="7"/>
                      <a:pt x="15" y="6"/>
                      <a:pt x="14" y="6"/>
                    </a:cubicBezTo>
                    <a:cubicBezTo>
                      <a:pt x="14" y="6"/>
                      <a:pt x="14" y="4"/>
                      <a:pt x="14" y="5"/>
                    </a:cubicBezTo>
                    <a:cubicBezTo>
                      <a:pt x="13" y="5"/>
                      <a:pt x="11" y="4"/>
                      <a:pt x="10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9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5" y="6"/>
                      <a:pt x="4" y="6"/>
                      <a:pt x="4" y="7"/>
                    </a:cubicBezTo>
                    <a:cubicBezTo>
                      <a:pt x="4" y="8"/>
                      <a:pt x="2" y="8"/>
                      <a:pt x="2" y="8"/>
                    </a:cubicBezTo>
                    <a:cubicBezTo>
                      <a:pt x="1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2"/>
                      <a:pt x="3" y="12"/>
                      <a:pt x="4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6" y="15"/>
                      <a:pt x="6" y="15"/>
                      <a:pt x="7" y="16"/>
                    </a:cubicBezTo>
                    <a:cubicBezTo>
                      <a:pt x="7" y="16"/>
                      <a:pt x="7" y="17"/>
                      <a:pt x="7" y="18"/>
                    </a:cubicBezTo>
                    <a:cubicBezTo>
                      <a:pt x="7" y="19"/>
                      <a:pt x="6" y="19"/>
                      <a:pt x="6" y="20"/>
                    </a:cubicBezTo>
                    <a:cubicBezTo>
                      <a:pt x="7" y="21"/>
                      <a:pt x="10" y="21"/>
                      <a:pt x="11" y="21"/>
                    </a:cubicBezTo>
                    <a:cubicBezTo>
                      <a:pt x="12" y="21"/>
                      <a:pt x="13" y="22"/>
                      <a:pt x="13" y="22"/>
                    </a:cubicBezTo>
                    <a:cubicBezTo>
                      <a:pt x="14" y="22"/>
                      <a:pt x="14" y="23"/>
                      <a:pt x="15" y="23"/>
                    </a:cubicBezTo>
                    <a:cubicBezTo>
                      <a:pt x="15" y="23"/>
                      <a:pt x="16" y="24"/>
                      <a:pt x="16" y="25"/>
                    </a:cubicBezTo>
                    <a:cubicBezTo>
                      <a:pt x="17" y="27"/>
                      <a:pt x="18" y="27"/>
                      <a:pt x="18" y="28"/>
                    </a:cubicBezTo>
                    <a:cubicBezTo>
                      <a:pt x="18" y="28"/>
                      <a:pt x="20" y="28"/>
                      <a:pt x="21" y="28"/>
                    </a:cubicBezTo>
                    <a:cubicBezTo>
                      <a:pt x="22" y="28"/>
                      <a:pt x="25" y="28"/>
                      <a:pt x="26" y="28"/>
                    </a:cubicBezTo>
                    <a:cubicBezTo>
                      <a:pt x="27" y="28"/>
                      <a:pt x="29" y="28"/>
                      <a:pt x="30" y="29"/>
                    </a:cubicBezTo>
                    <a:cubicBezTo>
                      <a:pt x="32" y="30"/>
                      <a:pt x="32" y="29"/>
                      <a:pt x="33" y="30"/>
                    </a:cubicBezTo>
                    <a:cubicBezTo>
                      <a:pt x="34" y="30"/>
                      <a:pt x="34" y="30"/>
                      <a:pt x="35" y="30"/>
                    </a:cubicBezTo>
                    <a:cubicBezTo>
                      <a:pt x="36" y="30"/>
                      <a:pt x="36" y="31"/>
                      <a:pt x="37" y="31"/>
                    </a:cubicBezTo>
                    <a:cubicBezTo>
                      <a:pt x="38" y="31"/>
                      <a:pt x="39" y="30"/>
                      <a:pt x="41" y="29"/>
                    </a:cubicBezTo>
                    <a:cubicBezTo>
                      <a:pt x="43" y="28"/>
                      <a:pt x="45" y="29"/>
                      <a:pt x="46" y="29"/>
                    </a:cubicBezTo>
                    <a:cubicBezTo>
                      <a:pt x="48" y="29"/>
                      <a:pt x="49" y="28"/>
                      <a:pt x="51" y="27"/>
                    </a:cubicBezTo>
                    <a:cubicBezTo>
                      <a:pt x="52" y="26"/>
                      <a:pt x="53" y="26"/>
                      <a:pt x="54" y="25"/>
                    </a:cubicBezTo>
                    <a:cubicBezTo>
                      <a:pt x="54" y="24"/>
                      <a:pt x="52" y="23"/>
                      <a:pt x="53" y="22"/>
                    </a:cubicBezTo>
                    <a:cubicBezTo>
                      <a:pt x="54" y="21"/>
                      <a:pt x="55" y="21"/>
                      <a:pt x="55" y="21"/>
                    </a:cubicBezTo>
                    <a:cubicBezTo>
                      <a:pt x="56" y="22"/>
                      <a:pt x="57" y="22"/>
                      <a:pt x="59" y="21"/>
                    </a:cubicBezTo>
                    <a:cubicBezTo>
                      <a:pt x="60" y="20"/>
                      <a:pt x="61" y="20"/>
                      <a:pt x="62" y="20"/>
                    </a:cubicBezTo>
                    <a:cubicBezTo>
                      <a:pt x="64" y="20"/>
                      <a:pt x="64" y="19"/>
                      <a:pt x="64" y="18"/>
                    </a:cubicBezTo>
                    <a:cubicBezTo>
                      <a:pt x="65" y="17"/>
                      <a:pt x="66" y="17"/>
                      <a:pt x="67" y="17"/>
                    </a:cubicBezTo>
                    <a:cubicBezTo>
                      <a:pt x="68" y="17"/>
                      <a:pt x="69" y="16"/>
                      <a:pt x="70" y="16"/>
                    </a:cubicBezTo>
                    <a:cubicBezTo>
                      <a:pt x="71" y="17"/>
                      <a:pt x="73" y="17"/>
                      <a:pt x="73" y="16"/>
                    </a:cubicBezTo>
                    <a:cubicBezTo>
                      <a:pt x="73" y="15"/>
                      <a:pt x="70" y="14"/>
                      <a:pt x="70" y="1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6" name="Freeform 230">
                <a:extLst>
                  <a:ext uri="{FF2B5EF4-FFF2-40B4-BE49-F238E27FC236}">
                    <a16:creationId xmlns:a16="http://schemas.microsoft.com/office/drawing/2014/main" id="{4A2735C7-5AB8-4D98-BFA9-B4AE9594A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2150" y="1946275"/>
                <a:ext cx="4762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7" name="Freeform 231">
                <a:extLst>
                  <a:ext uri="{FF2B5EF4-FFF2-40B4-BE49-F238E27FC236}">
                    <a16:creationId xmlns:a16="http://schemas.microsoft.com/office/drawing/2014/main" id="{AD571FF2-DC5C-470E-9270-1B58AB42D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8500" y="1939925"/>
                <a:ext cx="11112" cy="34925"/>
              </a:xfrm>
              <a:custGeom>
                <a:avLst/>
                <a:gdLst>
                  <a:gd name="T0" fmla="*/ 1 w 3"/>
                  <a:gd name="T1" fmla="*/ 9 h 10"/>
                  <a:gd name="T2" fmla="*/ 1 w 3"/>
                  <a:gd name="T3" fmla="*/ 10 h 10"/>
                  <a:gd name="T4" fmla="*/ 2 w 3"/>
                  <a:gd name="T5" fmla="*/ 6 h 10"/>
                  <a:gd name="T6" fmla="*/ 2 w 3"/>
                  <a:gd name="T7" fmla="*/ 5 h 10"/>
                  <a:gd name="T8" fmla="*/ 2 w 3"/>
                  <a:gd name="T9" fmla="*/ 4 h 10"/>
                  <a:gd name="T10" fmla="*/ 2 w 3"/>
                  <a:gd name="T11" fmla="*/ 2 h 10"/>
                  <a:gd name="T12" fmla="*/ 3 w 3"/>
                  <a:gd name="T13" fmla="*/ 2 h 10"/>
                  <a:gd name="T14" fmla="*/ 3 w 3"/>
                  <a:gd name="T15" fmla="*/ 0 h 10"/>
                  <a:gd name="T16" fmla="*/ 2 w 3"/>
                  <a:gd name="T17" fmla="*/ 0 h 10"/>
                  <a:gd name="T18" fmla="*/ 1 w 3"/>
                  <a:gd name="T19" fmla="*/ 1 h 10"/>
                  <a:gd name="T20" fmla="*/ 0 w 3"/>
                  <a:gd name="T21" fmla="*/ 5 h 10"/>
                  <a:gd name="T22" fmla="*/ 1 w 3"/>
                  <a:gd name="T2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0">
                    <a:moveTo>
                      <a:pt x="1" y="9"/>
                    </a:moveTo>
                    <a:cubicBezTo>
                      <a:pt x="1" y="9"/>
                      <a:pt x="1" y="9"/>
                      <a:pt x="1" y="10"/>
                    </a:cubicBezTo>
                    <a:cubicBezTo>
                      <a:pt x="2" y="8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9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8" name="Freeform 232">
                <a:extLst>
                  <a:ext uri="{FF2B5EF4-FFF2-40B4-BE49-F238E27FC236}">
                    <a16:creationId xmlns:a16="http://schemas.microsoft.com/office/drawing/2014/main" id="{ED8AD3C9-70CB-42BB-9265-ED68FADDC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5325" y="1939925"/>
                <a:ext cx="36512" cy="39688"/>
              </a:xfrm>
              <a:custGeom>
                <a:avLst/>
                <a:gdLst>
                  <a:gd name="T0" fmla="*/ 9 w 10"/>
                  <a:gd name="T1" fmla="*/ 0 h 11"/>
                  <a:gd name="T2" fmla="*/ 6 w 10"/>
                  <a:gd name="T3" fmla="*/ 1 h 11"/>
                  <a:gd name="T4" fmla="*/ 4 w 10"/>
                  <a:gd name="T5" fmla="*/ 2 h 11"/>
                  <a:gd name="T6" fmla="*/ 2 w 10"/>
                  <a:gd name="T7" fmla="*/ 1 h 11"/>
                  <a:gd name="T8" fmla="*/ 2 w 10"/>
                  <a:gd name="T9" fmla="*/ 0 h 11"/>
                  <a:gd name="T10" fmla="*/ 2 w 10"/>
                  <a:gd name="T11" fmla="*/ 0 h 11"/>
                  <a:gd name="T12" fmla="*/ 2 w 10"/>
                  <a:gd name="T13" fmla="*/ 2 h 11"/>
                  <a:gd name="T14" fmla="*/ 1 w 10"/>
                  <a:gd name="T15" fmla="*/ 6 h 11"/>
                  <a:gd name="T16" fmla="*/ 0 w 10"/>
                  <a:gd name="T17" fmla="*/ 10 h 11"/>
                  <a:gd name="T18" fmla="*/ 2 w 10"/>
                  <a:gd name="T19" fmla="*/ 10 h 11"/>
                  <a:gd name="T20" fmla="*/ 4 w 10"/>
                  <a:gd name="T21" fmla="*/ 9 h 11"/>
                  <a:gd name="T22" fmla="*/ 6 w 10"/>
                  <a:gd name="T23" fmla="*/ 8 h 11"/>
                  <a:gd name="T24" fmla="*/ 7 w 10"/>
                  <a:gd name="T25" fmla="*/ 7 h 11"/>
                  <a:gd name="T26" fmla="*/ 5 w 10"/>
                  <a:gd name="T27" fmla="*/ 5 h 11"/>
                  <a:gd name="T28" fmla="*/ 8 w 10"/>
                  <a:gd name="T29" fmla="*/ 4 h 11"/>
                  <a:gd name="T30" fmla="*/ 10 w 10"/>
                  <a:gd name="T31" fmla="*/ 3 h 11"/>
                  <a:gd name="T32" fmla="*/ 10 w 10"/>
                  <a:gd name="T33" fmla="*/ 3 h 11"/>
                  <a:gd name="T34" fmla="*/ 10 w 10"/>
                  <a:gd name="T35" fmla="*/ 1 h 11"/>
                  <a:gd name="T36" fmla="*/ 9 w 10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9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6"/>
                      <a:pt x="1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3" y="11"/>
                      <a:pt x="4" y="10"/>
                      <a:pt x="4" y="9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8" y="7"/>
                      <a:pt x="6" y="5"/>
                      <a:pt x="5" y="5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9" name="Freeform 233">
                <a:extLst>
                  <a:ext uri="{FF2B5EF4-FFF2-40B4-BE49-F238E27FC236}">
                    <a16:creationId xmlns:a16="http://schemas.microsoft.com/office/drawing/2014/main" id="{5DA344B2-E773-4BB3-9741-D6CDC9F66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38463" y="1843088"/>
                <a:ext cx="90487" cy="38100"/>
              </a:xfrm>
              <a:custGeom>
                <a:avLst/>
                <a:gdLst>
                  <a:gd name="T0" fmla="*/ 23 w 25"/>
                  <a:gd name="T1" fmla="*/ 2 h 11"/>
                  <a:gd name="T2" fmla="*/ 21 w 25"/>
                  <a:gd name="T3" fmla="*/ 2 h 11"/>
                  <a:gd name="T4" fmla="*/ 15 w 25"/>
                  <a:gd name="T5" fmla="*/ 1 h 11"/>
                  <a:gd name="T6" fmla="*/ 12 w 25"/>
                  <a:gd name="T7" fmla="*/ 0 h 11"/>
                  <a:gd name="T8" fmla="*/ 9 w 25"/>
                  <a:gd name="T9" fmla="*/ 1 h 11"/>
                  <a:gd name="T10" fmla="*/ 7 w 25"/>
                  <a:gd name="T11" fmla="*/ 2 h 11"/>
                  <a:gd name="T12" fmla="*/ 4 w 25"/>
                  <a:gd name="T13" fmla="*/ 2 h 11"/>
                  <a:gd name="T14" fmla="*/ 3 w 25"/>
                  <a:gd name="T15" fmla="*/ 3 h 11"/>
                  <a:gd name="T16" fmla="*/ 2 w 25"/>
                  <a:gd name="T17" fmla="*/ 5 h 11"/>
                  <a:gd name="T18" fmla="*/ 3 w 25"/>
                  <a:gd name="T19" fmla="*/ 5 h 11"/>
                  <a:gd name="T20" fmla="*/ 5 w 25"/>
                  <a:gd name="T21" fmla="*/ 5 h 11"/>
                  <a:gd name="T22" fmla="*/ 8 w 25"/>
                  <a:gd name="T23" fmla="*/ 7 h 11"/>
                  <a:gd name="T24" fmla="*/ 7 w 25"/>
                  <a:gd name="T25" fmla="*/ 8 h 11"/>
                  <a:gd name="T26" fmla="*/ 5 w 25"/>
                  <a:gd name="T27" fmla="*/ 8 h 11"/>
                  <a:gd name="T28" fmla="*/ 1 w 25"/>
                  <a:gd name="T29" fmla="*/ 9 h 11"/>
                  <a:gd name="T30" fmla="*/ 0 w 25"/>
                  <a:gd name="T31" fmla="*/ 10 h 11"/>
                  <a:gd name="T32" fmla="*/ 3 w 25"/>
                  <a:gd name="T33" fmla="*/ 10 h 11"/>
                  <a:gd name="T34" fmla="*/ 5 w 25"/>
                  <a:gd name="T35" fmla="*/ 11 h 11"/>
                  <a:gd name="T36" fmla="*/ 7 w 25"/>
                  <a:gd name="T37" fmla="*/ 11 h 11"/>
                  <a:gd name="T38" fmla="*/ 10 w 25"/>
                  <a:gd name="T39" fmla="*/ 11 h 11"/>
                  <a:gd name="T40" fmla="*/ 10 w 25"/>
                  <a:gd name="T41" fmla="*/ 10 h 11"/>
                  <a:gd name="T42" fmla="*/ 11 w 25"/>
                  <a:gd name="T43" fmla="*/ 9 h 11"/>
                  <a:gd name="T44" fmla="*/ 13 w 25"/>
                  <a:gd name="T45" fmla="*/ 8 h 11"/>
                  <a:gd name="T46" fmla="*/ 14 w 25"/>
                  <a:gd name="T47" fmla="*/ 8 h 11"/>
                  <a:gd name="T48" fmla="*/ 16 w 25"/>
                  <a:gd name="T49" fmla="*/ 8 h 11"/>
                  <a:gd name="T50" fmla="*/ 17 w 25"/>
                  <a:gd name="T51" fmla="*/ 7 h 11"/>
                  <a:gd name="T52" fmla="*/ 19 w 25"/>
                  <a:gd name="T53" fmla="*/ 7 h 11"/>
                  <a:gd name="T54" fmla="*/ 21 w 25"/>
                  <a:gd name="T55" fmla="*/ 6 h 11"/>
                  <a:gd name="T56" fmla="*/ 23 w 25"/>
                  <a:gd name="T57" fmla="*/ 5 h 11"/>
                  <a:gd name="T58" fmla="*/ 25 w 25"/>
                  <a:gd name="T59" fmla="*/ 4 h 11"/>
                  <a:gd name="T60" fmla="*/ 25 w 25"/>
                  <a:gd name="T61" fmla="*/ 3 h 11"/>
                  <a:gd name="T62" fmla="*/ 23 w 25"/>
                  <a:gd name="T6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" h="11">
                    <a:moveTo>
                      <a:pt x="23" y="2"/>
                    </a:moveTo>
                    <a:cubicBezTo>
                      <a:pt x="22" y="1"/>
                      <a:pt x="22" y="2"/>
                      <a:pt x="21" y="2"/>
                    </a:cubicBezTo>
                    <a:cubicBezTo>
                      <a:pt x="20" y="1"/>
                      <a:pt x="16" y="1"/>
                      <a:pt x="15" y="1"/>
                    </a:cubicBezTo>
                    <a:cubicBezTo>
                      <a:pt x="14" y="2"/>
                      <a:pt x="12" y="1"/>
                      <a:pt x="12" y="0"/>
                    </a:cubicBezTo>
                    <a:cubicBezTo>
                      <a:pt x="11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7" y="2"/>
                    </a:cubicBezTo>
                    <a:cubicBezTo>
                      <a:pt x="6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5" y="5"/>
                      <a:pt x="7" y="6"/>
                      <a:pt x="8" y="7"/>
                    </a:cubicBezTo>
                    <a:cubicBezTo>
                      <a:pt x="9" y="8"/>
                      <a:pt x="7" y="7"/>
                      <a:pt x="7" y="8"/>
                    </a:cubicBezTo>
                    <a:cubicBezTo>
                      <a:pt x="6" y="9"/>
                      <a:pt x="5" y="8"/>
                      <a:pt x="5" y="8"/>
                    </a:cubicBezTo>
                    <a:cubicBezTo>
                      <a:pt x="4" y="9"/>
                      <a:pt x="2" y="9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1"/>
                      <a:pt x="2" y="10"/>
                      <a:pt x="3" y="10"/>
                    </a:cubicBezTo>
                    <a:cubicBezTo>
                      <a:pt x="4" y="11"/>
                      <a:pt x="5" y="10"/>
                      <a:pt x="5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2" y="9"/>
                      <a:pt x="12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9"/>
                      <a:pt x="16" y="8"/>
                    </a:cubicBezTo>
                    <a:cubicBezTo>
                      <a:pt x="16" y="8"/>
                      <a:pt x="16" y="8"/>
                      <a:pt x="17" y="7"/>
                    </a:cubicBezTo>
                    <a:cubicBezTo>
                      <a:pt x="18" y="6"/>
                      <a:pt x="18" y="6"/>
                      <a:pt x="19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2"/>
                      <a:pt x="24" y="3"/>
                      <a:pt x="23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0" name="Freeform 234">
                <a:extLst>
                  <a:ext uri="{FF2B5EF4-FFF2-40B4-BE49-F238E27FC236}">
                    <a16:creationId xmlns:a16="http://schemas.microsoft.com/office/drawing/2014/main" id="{A0AAA667-2C24-4FDA-AF59-9900F4789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92463" y="1838325"/>
                <a:ext cx="58737" cy="25400"/>
              </a:xfrm>
              <a:custGeom>
                <a:avLst/>
                <a:gdLst>
                  <a:gd name="T0" fmla="*/ 6 w 16"/>
                  <a:gd name="T1" fmla="*/ 5 h 7"/>
                  <a:gd name="T2" fmla="*/ 8 w 16"/>
                  <a:gd name="T3" fmla="*/ 7 h 7"/>
                  <a:gd name="T4" fmla="*/ 8 w 16"/>
                  <a:gd name="T5" fmla="*/ 7 h 7"/>
                  <a:gd name="T6" fmla="*/ 10 w 16"/>
                  <a:gd name="T7" fmla="*/ 6 h 7"/>
                  <a:gd name="T8" fmla="*/ 12 w 16"/>
                  <a:gd name="T9" fmla="*/ 7 h 7"/>
                  <a:gd name="T10" fmla="*/ 12 w 16"/>
                  <a:gd name="T11" fmla="*/ 6 h 7"/>
                  <a:gd name="T12" fmla="*/ 14 w 16"/>
                  <a:gd name="T13" fmla="*/ 7 h 7"/>
                  <a:gd name="T14" fmla="*/ 16 w 16"/>
                  <a:gd name="T15" fmla="*/ 7 h 7"/>
                  <a:gd name="T16" fmla="*/ 15 w 16"/>
                  <a:gd name="T17" fmla="*/ 6 h 7"/>
                  <a:gd name="T18" fmla="*/ 15 w 16"/>
                  <a:gd name="T19" fmla="*/ 5 h 7"/>
                  <a:gd name="T20" fmla="*/ 14 w 16"/>
                  <a:gd name="T21" fmla="*/ 4 h 7"/>
                  <a:gd name="T22" fmla="*/ 13 w 16"/>
                  <a:gd name="T23" fmla="*/ 3 h 7"/>
                  <a:gd name="T24" fmla="*/ 12 w 16"/>
                  <a:gd name="T25" fmla="*/ 2 h 7"/>
                  <a:gd name="T26" fmla="*/ 10 w 16"/>
                  <a:gd name="T27" fmla="*/ 3 h 7"/>
                  <a:gd name="T28" fmla="*/ 9 w 16"/>
                  <a:gd name="T29" fmla="*/ 2 h 7"/>
                  <a:gd name="T30" fmla="*/ 7 w 16"/>
                  <a:gd name="T31" fmla="*/ 1 h 7"/>
                  <a:gd name="T32" fmla="*/ 4 w 16"/>
                  <a:gd name="T33" fmla="*/ 1 h 7"/>
                  <a:gd name="T34" fmla="*/ 1 w 16"/>
                  <a:gd name="T35" fmla="*/ 0 h 7"/>
                  <a:gd name="T36" fmla="*/ 0 w 16"/>
                  <a:gd name="T37" fmla="*/ 0 h 7"/>
                  <a:gd name="T38" fmla="*/ 4 w 16"/>
                  <a:gd name="T39" fmla="*/ 2 h 7"/>
                  <a:gd name="T40" fmla="*/ 4 w 16"/>
                  <a:gd name="T41" fmla="*/ 5 h 7"/>
                  <a:gd name="T42" fmla="*/ 4 w 16"/>
                  <a:gd name="T43" fmla="*/ 6 h 7"/>
                  <a:gd name="T44" fmla="*/ 6 w 16"/>
                  <a:gd name="T4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6" y="5"/>
                    </a:moveTo>
                    <a:cubicBezTo>
                      <a:pt x="7" y="5"/>
                      <a:pt x="7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10" y="7"/>
                      <a:pt x="10" y="6"/>
                    </a:cubicBezTo>
                    <a:cubicBezTo>
                      <a:pt x="11" y="6"/>
                      <a:pt x="12" y="6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4" y="6"/>
                      <a:pt x="14" y="7"/>
                    </a:cubicBezTo>
                    <a:cubicBezTo>
                      <a:pt x="14" y="7"/>
                      <a:pt x="15" y="7"/>
                      <a:pt x="16" y="7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ubicBezTo>
                      <a:pt x="4" y="4"/>
                      <a:pt x="5" y="3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6"/>
                      <a:pt x="6" y="6"/>
                      <a:pt x="6" y="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1" name="Freeform 235">
                <a:extLst>
                  <a:ext uri="{FF2B5EF4-FFF2-40B4-BE49-F238E27FC236}">
                    <a16:creationId xmlns:a16="http://schemas.microsoft.com/office/drawing/2014/main" id="{203C4518-854C-43F0-886E-7C64ABD5FD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308350" y="1852613"/>
                <a:ext cx="155575" cy="61913"/>
              </a:xfrm>
              <a:custGeom>
                <a:avLst/>
                <a:gdLst>
                  <a:gd name="T0" fmla="*/ 42 w 43"/>
                  <a:gd name="T1" fmla="*/ 12 h 17"/>
                  <a:gd name="T2" fmla="*/ 42 w 43"/>
                  <a:gd name="T3" fmla="*/ 9 h 17"/>
                  <a:gd name="T4" fmla="*/ 42 w 43"/>
                  <a:gd name="T5" fmla="*/ 8 h 17"/>
                  <a:gd name="T6" fmla="*/ 43 w 43"/>
                  <a:gd name="T7" fmla="*/ 6 h 17"/>
                  <a:gd name="T8" fmla="*/ 42 w 43"/>
                  <a:gd name="T9" fmla="*/ 6 h 17"/>
                  <a:gd name="T10" fmla="*/ 41 w 43"/>
                  <a:gd name="T11" fmla="*/ 5 h 17"/>
                  <a:gd name="T12" fmla="*/ 40 w 43"/>
                  <a:gd name="T13" fmla="*/ 3 h 17"/>
                  <a:gd name="T14" fmla="*/ 38 w 43"/>
                  <a:gd name="T15" fmla="*/ 1 h 17"/>
                  <a:gd name="T16" fmla="*/ 36 w 43"/>
                  <a:gd name="T17" fmla="*/ 2 h 17"/>
                  <a:gd name="T18" fmla="*/ 32 w 43"/>
                  <a:gd name="T19" fmla="*/ 3 h 17"/>
                  <a:gd name="T20" fmla="*/ 28 w 43"/>
                  <a:gd name="T21" fmla="*/ 3 h 17"/>
                  <a:gd name="T22" fmla="*/ 25 w 43"/>
                  <a:gd name="T23" fmla="*/ 2 h 17"/>
                  <a:gd name="T24" fmla="*/ 23 w 43"/>
                  <a:gd name="T25" fmla="*/ 1 h 17"/>
                  <a:gd name="T26" fmla="*/ 19 w 43"/>
                  <a:gd name="T27" fmla="*/ 0 h 17"/>
                  <a:gd name="T28" fmla="*/ 12 w 43"/>
                  <a:gd name="T29" fmla="*/ 2 h 17"/>
                  <a:gd name="T30" fmla="*/ 7 w 43"/>
                  <a:gd name="T31" fmla="*/ 3 h 17"/>
                  <a:gd name="T32" fmla="*/ 6 w 43"/>
                  <a:gd name="T33" fmla="*/ 5 h 17"/>
                  <a:gd name="T34" fmla="*/ 1 w 43"/>
                  <a:gd name="T35" fmla="*/ 5 h 17"/>
                  <a:gd name="T36" fmla="*/ 1 w 43"/>
                  <a:gd name="T37" fmla="*/ 7 h 17"/>
                  <a:gd name="T38" fmla="*/ 2 w 43"/>
                  <a:gd name="T39" fmla="*/ 7 h 17"/>
                  <a:gd name="T40" fmla="*/ 2 w 43"/>
                  <a:gd name="T41" fmla="*/ 9 h 17"/>
                  <a:gd name="T42" fmla="*/ 2 w 43"/>
                  <a:gd name="T43" fmla="*/ 11 h 17"/>
                  <a:gd name="T44" fmla="*/ 2 w 43"/>
                  <a:gd name="T45" fmla="*/ 12 h 17"/>
                  <a:gd name="T46" fmla="*/ 3 w 43"/>
                  <a:gd name="T47" fmla="*/ 13 h 17"/>
                  <a:gd name="T48" fmla="*/ 5 w 43"/>
                  <a:gd name="T49" fmla="*/ 14 h 17"/>
                  <a:gd name="T50" fmla="*/ 6 w 43"/>
                  <a:gd name="T51" fmla="*/ 14 h 17"/>
                  <a:gd name="T52" fmla="*/ 7 w 43"/>
                  <a:gd name="T53" fmla="*/ 16 h 17"/>
                  <a:gd name="T54" fmla="*/ 10 w 43"/>
                  <a:gd name="T55" fmla="*/ 15 h 17"/>
                  <a:gd name="T56" fmla="*/ 12 w 43"/>
                  <a:gd name="T57" fmla="*/ 14 h 17"/>
                  <a:gd name="T58" fmla="*/ 15 w 43"/>
                  <a:gd name="T59" fmla="*/ 16 h 17"/>
                  <a:gd name="T60" fmla="*/ 18 w 43"/>
                  <a:gd name="T61" fmla="*/ 16 h 17"/>
                  <a:gd name="T62" fmla="*/ 20 w 43"/>
                  <a:gd name="T63" fmla="*/ 15 h 17"/>
                  <a:gd name="T64" fmla="*/ 22 w 43"/>
                  <a:gd name="T65" fmla="*/ 15 h 17"/>
                  <a:gd name="T66" fmla="*/ 23 w 43"/>
                  <a:gd name="T67" fmla="*/ 15 h 17"/>
                  <a:gd name="T68" fmla="*/ 23 w 43"/>
                  <a:gd name="T69" fmla="*/ 16 h 17"/>
                  <a:gd name="T70" fmla="*/ 23 w 43"/>
                  <a:gd name="T71" fmla="*/ 17 h 17"/>
                  <a:gd name="T72" fmla="*/ 24 w 43"/>
                  <a:gd name="T73" fmla="*/ 16 h 17"/>
                  <a:gd name="T74" fmla="*/ 25 w 43"/>
                  <a:gd name="T75" fmla="*/ 15 h 17"/>
                  <a:gd name="T76" fmla="*/ 27 w 43"/>
                  <a:gd name="T77" fmla="*/ 15 h 17"/>
                  <a:gd name="T78" fmla="*/ 29 w 43"/>
                  <a:gd name="T79" fmla="*/ 15 h 17"/>
                  <a:gd name="T80" fmla="*/ 31 w 43"/>
                  <a:gd name="T81" fmla="*/ 15 h 17"/>
                  <a:gd name="T82" fmla="*/ 34 w 43"/>
                  <a:gd name="T83" fmla="*/ 14 h 17"/>
                  <a:gd name="T84" fmla="*/ 37 w 43"/>
                  <a:gd name="T85" fmla="*/ 14 h 17"/>
                  <a:gd name="T86" fmla="*/ 38 w 43"/>
                  <a:gd name="T87" fmla="*/ 14 h 17"/>
                  <a:gd name="T88" fmla="*/ 39 w 43"/>
                  <a:gd name="T89" fmla="*/ 13 h 17"/>
                  <a:gd name="T90" fmla="*/ 41 w 43"/>
                  <a:gd name="T91" fmla="*/ 13 h 17"/>
                  <a:gd name="T92" fmla="*/ 43 w 43"/>
                  <a:gd name="T93" fmla="*/ 14 h 17"/>
                  <a:gd name="T94" fmla="*/ 42 w 43"/>
                  <a:gd name="T95" fmla="*/ 12 h 17"/>
                  <a:gd name="T96" fmla="*/ 4 w 43"/>
                  <a:gd name="T97" fmla="*/ 3 h 17"/>
                  <a:gd name="T98" fmla="*/ 7 w 43"/>
                  <a:gd name="T99" fmla="*/ 3 h 17"/>
                  <a:gd name="T100" fmla="*/ 5 w 43"/>
                  <a:gd name="T101" fmla="*/ 1 h 17"/>
                  <a:gd name="T102" fmla="*/ 4 w 43"/>
                  <a:gd name="T103" fmla="*/ 0 h 17"/>
                  <a:gd name="T104" fmla="*/ 3 w 43"/>
                  <a:gd name="T105" fmla="*/ 0 h 17"/>
                  <a:gd name="T106" fmla="*/ 1 w 43"/>
                  <a:gd name="T107" fmla="*/ 0 h 17"/>
                  <a:gd name="T108" fmla="*/ 1 w 43"/>
                  <a:gd name="T109" fmla="*/ 2 h 17"/>
                  <a:gd name="T110" fmla="*/ 1 w 43"/>
                  <a:gd name="T111" fmla="*/ 3 h 17"/>
                  <a:gd name="T112" fmla="*/ 0 w 43"/>
                  <a:gd name="T113" fmla="*/ 4 h 17"/>
                  <a:gd name="T114" fmla="*/ 1 w 43"/>
                  <a:gd name="T115" fmla="*/ 4 h 17"/>
                  <a:gd name="T116" fmla="*/ 4 w 43"/>
                  <a:gd name="T1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3" h="17">
                    <a:moveTo>
                      <a:pt x="42" y="12"/>
                    </a:moveTo>
                    <a:cubicBezTo>
                      <a:pt x="42" y="12"/>
                      <a:pt x="42" y="10"/>
                      <a:pt x="42" y="9"/>
                    </a:cubicBezTo>
                    <a:cubicBezTo>
                      <a:pt x="42" y="9"/>
                      <a:pt x="42" y="8"/>
                      <a:pt x="42" y="8"/>
                    </a:cubicBezTo>
                    <a:cubicBezTo>
                      <a:pt x="43" y="8"/>
                      <a:pt x="42" y="6"/>
                      <a:pt x="43" y="6"/>
                    </a:cubicBezTo>
                    <a:cubicBezTo>
                      <a:pt x="43" y="6"/>
                      <a:pt x="42" y="6"/>
                      <a:pt x="42" y="6"/>
                    </a:cubicBezTo>
                    <a:cubicBezTo>
                      <a:pt x="42" y="5"/>
                      <a:pt x="41" y="6"/>
                      <a:pt x="41" y="5"/>
                    </a:cubicBezTo>
                    <a:cubicBezTo>
                      <a:pt x="40" y="4"/>
                      <a:pt x="41" y="4"/>
                      <a:pt x="40" y="3"/>
                    </a:cubicBezTo>
                    <a:cubicBezTo>
                      <a:pt x="39" y="2"/>
                      <a:pt x="39" y="1"/>
                      <a:pt x="38" y="1"/>
                    </a:cubicBezTo>
                    <a:cubicBezTo>
                      <a:pt x="38" y="2"/>
                      <a:pt x="37" y="2"/>
                      <a:pt x="36" y="2"/>
                    </a:cubicBezTo>
                    <a:cubicBezTo>
                      <a:pt x="35" y="3"/>
                      <a:pt x="32" y="3"/>
                      <a:pt x="32" y="3"/>
                    </a:cubicBezTo>
                    <a:cubicBezTo>
                      <a:pt x="31" y="3"/>
                      <a:pt x="29" y="3"/>
                      <a:pt x="28" y="3"/>
                    </a:cubicBezTo>
                    <a:cubicBezTo>
                      <a:pt x="26" y="3"/>
                      <a:pt x="26" y="2"/>
                      <a:pt x="25" y="2"/>
                    </a:cubicBezTo>
                    <a:cubicBezTo>
                      <a:pt x="24" y="2"/>
                      <a:pt x="24" y="1"/>
                      <a:pt x="23" y="1"/>
                    </a:cubicBezTo>
                    <a:cubicBezTo>
                      <a:pt x="22" y="1"/>
                      <a:pt x="22" y="1"/>
                      <a:pt x="19" y="0"/>
                    </a:cubicBezTo>
                    <a:cubicBezTo>
                      <a:pt x="16" y="0"/>
                      <a:pt x="13" y="2"/>
                      <a:pt x="12" y="2"/>
                    </a:cubicBezTo>
                    <a:cubicBezTo>
                      <a:pt x="11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6" y="5"/>
                    </a:cubicBezTo>
                    <a:cubicBezTo>
                      <a:pt x="5" y="5"/>
                      <a:pt x="2" y="5"/>
                      <a:pt x="1" y="5"/>
                    </a:cubicBezTo>
                    <a:cubicBezTo>
                      <a:pt x="0" y="5"/>
                      <a:pt x="0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1" y="12"/>
                      <a:pt x="3" y="13"/>
                      <a:pt x="3" y="13"/>
                    </a:cubicBezTo>
                    <a:cubicBezTo>
                      <a:pt x="3" y="13"/>
                      <a:pt x="5" y="14"/>
                      <a:pt x="5" y="14"/>
                    </a:cubicBezTo>
                    <a:cubicBezTo>
                      <a:pt x="5" y="14"/>
                      <a:pt x="5" y="15"/>
                      <a:pt x="6" y="14"/>
                    </a:cubicBezTo>
                    <a:cubicBezTo>
                      <a:pt x="6" y="14"/>
                      <a:pt x="7" y="15"/>
                      <a:pt x="7" y="16"/>
                    </a:cubicBezTo>
                    <a:cubicBezTo>
                      <a:pt x="8" y="17"/>
                      <a:pt x="10" y="16"/>
                      <a:pt x="10" y="15"/>
                    </a:cubicBezTo>
                    <a:cubicBezTo>
                      <a:pt x="10" y="15"/>
                      <a:pt x="11" y="14"/>
                      <a:pt x="12" y="14"/>
                    </a:cubicBezTo>
                    <a:cubicBezTo>
                      <a:pt x="13" y="15"/>
                      <a:pt x="15" y="16"/>
                      <a:pt x="15" y="16"/>
                    </a:cubicBezTo>
                    <a:cubicBezTo>
                      <a:pt x="16" y="17"/>
                      <a:pt x="17" y="16"/>
                      <a:pt x="18" y="16"/>
                    </a:cubicBezTo>
                    <a:cubicBezTo>
                      <a:pt x="18" y="16"/>
                      <a:pt x="19" y="15"/>
                      <a:pt x="20" y="15"/>
                    </a:cubicBezTo>
                    <a:cubicBezTo>
                      <a:pt x="20" y="14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3" y="15"/>
                    </a:cubicBezTo>
                    <a:cubicBezTo>
                      <a:pt x="24" y="15"/>
                      <a:pt x="22" y="16"/>
                      <a:pt x="23" y="16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7"/>
                      <a:pt x="24" y="16"/>
                      <a:pt x="24" y="16"/>
                    </a:cubicBezTo>
                    <a:cubicBezTo>
                      <a:pt x="24" y="15"/>
                      <a:pt x="25" y="15"/>
                      <a:pt x="25" y="15"/>
                    </a:cubicBezTo>
                    <a:cubicBezTo>
                      <a:pt x="25" y="15"/>
                      <a:pt x="26" y="15"/>
                      <a:pt x="27" y="15"/>
                    </a:cubicBezTo>
                    <a:cubicBezTo>
                      <a:pt x="28" y="15"/>
                      <a:pt x="28" y="14"/>
                      <a:pt x="29" y="15"/>
                    </a:cubicBezTo>
                    <a:cubicBezTo>
                      <a:pt x="29" y="15"/>
                      <a:pt x="30" y="15"/>
                      <a:pt x="31" y="15"/>
                    </a:cubicBezTo>
                    <a:cubicBezTo>
                      <a:pt x="33" y="15"/>
                      <a:pt x="33" y="14"/>
                      <a:pt x="34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40" y="13"/>
                      <a:pt x="40" y="14"/>
                      <a:pt x="41" y="13"/>
                    </a:cubicBezTo>
                    <a:cubicBezTo>
                      <a:pt x="41" y="13"/>
                      <a:pt x="43" y="15"/>
                      <a:pt x="43" y="14"/>
                    </a:cubicBezTo>
                    <a:cubicBezTo>
                      <a:pt x="43" y="14"/>
                      <a:pt x="43" y="12"/>
                      <a:pt x="42" y="12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6" y="3"/>
                      <a:pt x="7" y="3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4" y="0"/>
                      <a:pt x="4" y="1"/>
                      <a:pt x="3" y="0"/>
                    </a:cubicBezTo>
                    <a:cubicBezTo>
                      <a:pt x="3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2" name="Freeform 236">
                <a:extLst>
                  <a:ext uri="{FF2B5EF4-FFF2-40B4-BE49-F238E27FC236}">
                    <a16:creationId xmlns:a16="http://schemas.microsoft.com/office/drawing/2014/main" id="{77E68937-84F2-4BA9-A48B-485D4A0C4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7025" y="1914525"/>
                <a:ext cx="19050" cy="2222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2 h 6"/>
                  <a:gd name="T4" fmla="*/ 0 w 5"/>
                  <a:gd name="T5" fmla="*/ 3 h 6"/>
                  <a:gd name="T6" fmla="*/ 1 w 5"/>
                  <a:gd name="T7" fmla="*/ 4 h 6"/>
                  <a:gd name="T8" fmla="*/ 2 w 5"/>
                  <a:gd name="T9" fmla="*/ 6 h 6"/>
                  <a:gd name="T10" fmla="*/ 3 w 5"/>
                  <a:gd name="T11" fmla="*/ 5 h 6"/>
                  <a:gd name="T12" fmla="*/ 5 w 5"/>
                  <a:gd name="T13" fmla="*/ 3 h 6"/>
                  <a:gd name="T14" fmla="*/ 2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5" y="3"/>
                      <a:pt x="5" y="3"/>
                    </a:cubicBezTo>
                    <a:cubicBezTo>
                      <a:pt x="5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3" name="Freeform 237">
                <a:extLst>
                  <a:ext uri="{FF2B5EF4-FFF2-40B4-BE49-F238E27FC236}">
                    <a16:creationId xmlns:a16="http://schemas.microsoft.com/office/drawing/2014/main" id="{8BBFC26B-9CB3-4855-869E-5678070F5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7613" y="1846263"/>
                <a:ext cx="58737" cy="53975"/>
              </a:xfrm>
              <a:custGeom>
                <a:avLst/>
                <a:gdLst>
                  <a:gd name="T0" fmla="*/ 15 w 16"/>
                  <a:gd name="T1" fmla="*/ 1 h 15"/>
                  <a:gd name="T2" fmla="*/ 13 w 16"/>
                  <a:gd name="T3" fmla="*/ 0 h 15"/>
                  <a:gd name="T4" fmla="*/ 12 w 16"/>
                  <a:gd name="T5" fmla="*/ 2 h 15"/>
                  <a:gd name="T6" fmla="*/ 10 w 16"/>
                  <a:gd name="T7" fmla="*/ 3 h 15"/>
                  <a:gd name="T8" fmla="*/ 9 w 16"/>
                  <a:gd name="T9" fmla="*/ 4 h 15"/>
                  <a:gd name="T10" fmla="*/ 8 w 16"/>
                  <a:gd name="T11" fmla="*/ 4 h 15"/>
                  <a:gd name="T12" fmla="*/ 6 w 16"/>
                  <a:gd name="T13" fmla="*/ 4 h 15"/>
                  <a:gd name="T14" fmla="*/ 5 w 16"/>
                  <a:gd name="T15" fmla="*/ 5 h 15"/>
                  <a:gd name="T16" fmla="*/ 0 w 16"/>
                  <a:gd name="T17" fmla="*/ 8 h 15"/>
                  <a:gd name="T18" fmla="*/ 0 w 16"/>
                  <a:gd name="T19" fmla="*/ 9 h 15"/>
                  <a:gd name="T20" fmla="*/ 2 w 16"/>
                  <a:gd name="T21" fmla="*/ 10 h 15"/>
                  <a:gd name="T22" fmla="*/ 1 w 16"/>
                  <a:gd name="T23" fmla="*/ 13 h 15"/>
                  <a:gd name="T24" fmla="*/ 1 w 16"/>
                  <a:gd name="T25" fmla="*/ 14 h 15"/>
                  <a:gd name="T26" fmla="*/ 3 w 16"/>
                  <a:gd name="T27" fmla="*/ 15 h 15"/>
                  <a:gd name="T28" fmla="*/ 4 w 16"/>
                  <a:gd name="T29" fmla="*/ 14 h 15"/>
                  <a:gd name="T30" fmla="*/ 5 w 16"/>
                  <a:gd name="T31" fmla="*/ 15 h 15"/>
                  <a:gd name="T32" fmla="*/ 6 w 16"/>
                  <a:gd name="T33" fmla="*/ 14 h 15"/>
                  <a:gd name="T34" fmla="*/ 8 w 16"/>
                  <a:gd name="T35" fmla="*/ 13 h 15"/>
                  <a:gd name="T36" fmla="*/ 10 w 16"/>
                  <a:gd name="T37" fmla="*/ 13 h 15"/>
                  <a:gd name="T38" fmla="*/ 7 w 16"/>
                  <a:gd name="T39" fmla="*/ 11 h 15"/>
                  <a:gd name="T40" fmla="*/ 8 w 16"/>
                  <a:gd name="T41" fmla="*/ 9 h 15"/>
                  <a:gd name="T42" fmla="*/ 12 w 16"/>
                  <a:gd name="T43" fmla="*/ 6 h 15"/>
                  <a:gd name="T44" fmla="*/ 13 w 16"/>
                  <a:gd name="T45" fmla="*/ 3 h 15"/>
                  <a:gd name="T46" fmla="*/ 16 w 16"/>
                  <a:gd name="T47" fmla="*/ 1 h 15"/>
                  <a:gd name="T48" fmla="*/ 15 w 16"/>
                  <a:gd name="T4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15">
                    <a:moveTo>
                      <a:pt x="15" y="1"/>
                    </a:moveTo>
                    <a:cubicBezTo>
                      <a:pt x="14" y="1"/>
                      <a:pt x="14" y="0"/>
                      <a:pt x="13" y="0"/>
                    </a:cubicBezTo>
                    <a:cubicBezTo>
                      <a:pt x="12" y="0"/>
                      <a:pt x="12" y="2"/>
                      <a:pt x="12" y="2"/>
                    </a:cubicBezTo>
                    <a:cubicBezTo>
                      <a:pt x="11" y="2"/>
                      <a:pt x="11" y="3"/>
                      <a:pt x="10" y="3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10" y="5"/>
                      <a:pt x="9" y="4"/>
                      <a:pt x="8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6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5"/>
                      <a:pt x="2" y="15"/>
                      <a:pt x="3" y="15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10" y="13"/>
                    </a:cubicBezTo>
                    <a:cubicBezTo>
                      <a:pt x="9" y="12"/>
                      <a:pt x="8" y="11"/>
                      <a:pt x="7" y="11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9" y="8"/>
                      <a:pt x="11" y="7"/>
                      <a:pt x="12" y="6"/>
                    </a:cubicBezTo>
                    <a:cubicBezTo>
                      <a:pt x="13" y="6"/>
                      <a:pt x="12" y="4"/>
                      <a:pt x="13" y="3"/>
                    </a:cubicBezTo>
                    <a:cubicBezTo>
                      <a:pt x="13" y="3"/>
                      <a:pt x="14" y="2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4" name="Freeform 238">
                <a:extLst>
                  <a:ext uri="{FF2B5EF4-FFF2-40B4-BE49-F238E27FC236}">
                    <a16:creationId xmlns:a16="http://schemas.microsoft.com/office/drawing/2014/main" id="{7888B69D-A7E9-469B-BB40-44F9D273E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47975" y="1968500"/>
                <a:ext cx="60325" cy="36513"/>
              </a:xfrm>
              <a:custGeom>
                <a:avLst/>
                <a:gdLst>
                  <a:gd name="T0" fmla="*/ 17 w 17"/>
                  <a:gd name="T1" fmla="*/ 7 h 10"/>
                  <a:gd name="T2" fmla="*/ 17 w 17"/>
                  <a:gd name="T3" fmla="*/ 6 h 10"/>
                  <a:gd name="T4" fmla="*/ 14 w 17"/>
                  <a:gd name="T5" fmla="*/ 6 h 10"/>
                  <a:gd name="T6" fmla="*/ 9 w 17"/>
                  <a:gd name="T7" fmla="*/ 4 h 10"/>
                  <a:gd name="T8" fmla="*/ 4 w 17"/>
                  <a:gd name="T9" fmla="*/ 1 h 10"/>
                  <a:gd name="T10" fmla="*/ 2 w 17"/>
                  <a:gd name="T11" fmla="*/ 0 h 10"/>
                  <a:gd name="T12" fmla="*/ 1 w 17"/>
                  <a:gd name="T13" fmla="*/ 1 h 10"/>
                  <a:gd name="T14" fmla="*/ 0 w 17"/>
                  <a:gd name="T15" fmla="*/ 2 h 10"/>
                  <a:gd name="T16" fmla="*/ 0 w 17"/>
                  <a:gd name="T17" fmla="*/ 4 h 10"/>
                  <a:gd name="T18" fmla="*/ 1 w 17"/>
                  <a:gd name="T19" fmla="*/ 5 h 10"/>
                  <a:gd name="T20" fmla="*/ 3 w 17"/>
                  <a:gd name="T21" fmla="*/ 6 h 10"/>
                  <a:gd name="T22" fmla="*/ 4 w 17"/>
                  <a:gd name="T23" fmla="*/ 7 h 10"/>
                  <a:gd name="T24" fmla="*/ 6 w 17"/>
                  <a:gd name="T25" fmla="*/ 8 h 10"/>
                  <a:gd name="T26" fmla="*/ 8 w 17"/>
                  <a:gd name="T27" fmla="*/ 7 h 10"/>
                  <a:gd name="T28" fmla="*/ 10 w 17"/>
                  <a:gd name="T29" fmla="*/ 9 h 10"/>
                  <a:gd name="T30" fmla="*/ 13 w 17"/>
                  <a:gd name="T31" fmla="*/ 10 h 10"/>
                  <a:gd name="T32" fmla="*/ 17 w 17"/>
                  <a:gd name="T33" fmla="*/ 9 h 10"/>
                  <a:gd name="T34" fmla="*/ 17 w 17"/>
                  <a:gd name="T35" fmla="*/ 7 h 10"/>
                  <a:gd name="T36" fmla="*/ 17 w 17"/>
                  <a:gd name="T3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0">
                    <a:moveTo>
                      <a:pt x="17" y="7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3" y="6"/>
                      <a:pt x="10" y="5"/>
                      <a:pt x="9" y="4"/>
                    </a:cubicBezTo>
                    <a:cubicBezTo>
                      <a:pt x="8" y="3"/>
                      <a:pt x="5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1" y="5"/>
                      <a:pt x="3" y="5"/>
                      <a:pt x="3" y="6"/>
                    </a:cubicBezTo>
                    <a:cubicBezTo>
                      <a:pt x="3" y="6"/>
                      <a:pt x="4" y="6"/>
                      <a:pt x="4" y="7"/>
                    </a:cubicBezTo>
                    <a:cubicBezTo>
                      <a:pt x="5" y="7"/>
                      <a:pt x="6" y="7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7"/>
                      <a:pt x="10" y="8"/>
                      <a:pt x="10" y="9"/>
                    </a:cubicBezTo>
                    <a:cubicBezTo>
                      <a:pt x="10" y="9"/>
                      <a:pt x="12" y="9"/>
                      <a:pt x="13" y="10"/>
                    </a:cubicBezTo>
                    <a:cubicBezTo>
                      <a:pt x="13" y="10"/>
                      <a:pt x="16" y="10"/>
                      <a:pt x="17" y="9"/>
                    </a:cubicBezTo>
                    <a:cubicBezTo>
                      <a:pt x="17" y="9"/>
                      <a:pt x="17" y="8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5" name="Freeform 239">
                <a:extLst>
                  <a:ext uri="{FF2B5EF4-FFF2-40B4-BE49-F238E27FC236}">
                    <a16:creationId xmlns:a16="http://schemas.microsoft.com/office/drawing/2014/main" id="{491A36E6-45B1-4D15-84FA-DA7B9CEE6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9075" y="1985963"/>
                <a:ext cx="73025" cy="158750"/>
              </a:xfrm>
              <a:custGeom>
                <a:avLst/>
                <a:gdLst>
                  <a:gd name="T0" fmla="*/ 17 w 20"/>
                  <a:gd name="T1" fmla="*/ 40 h 44"/>
                  <a:gd name="T2" fmla="*/ 16 w 20"/>
                  <a:gd name="T3" fmla="*/ 38 h 44"/>
                  <a:gd name="T4" fmla="*/ 15 w 20"/>
                  <a:gd name="T5" fmla="*/ 35 h 44"/>
                  <a:gd name="T6" fmla="*/ 14 w 20"/>
                  <a:gd name="T7" fmla="*/ 32 h 44"/>
                  <a:gd name="T8" fmla="*/ 14 w 20"/>
                  <a:gd name="T9" fmla="*/ 31 h 44"/>
                  <a:gd name="T10" fmla="*/ 15 w 20"/>
                  <a:gd name="T11" fmla="*/ 30 h 44"/>
                  <a:gd name="T12" fmla="*/ 14 w 20"/>
                  <a:gd name="T13" fmla="*/ 28 h 44"/>
                  <a:gd name="T14" fmla="*/ 12 w 20"/>
                  <a:gd name="T15" fmla="*/ 26 h 44"/>
                  <a:gd name="T16" fmla="*/ 13 w 20"/>
                  <a:gd name="T17" fmla="*/ 22 h 44"/>
                  <a:gd name="T18" fmla="*/ 14 w 20"/>
                  <a:gd name="T19" fmla="*/ 22 h 44"/>
                  <a:gd name="T20" fmla="*/ 16 w 20"/>
                  <a:gd name="T21" fmla="*/ 21 h 44"/>
                  <a:gd name="T22" fmla="*/ 18 w 20"/>
                  <a:gd name="T23" fmla="*/ 20 h 44"/>
                  <a:gd name="T24" fmla="*/ 19 w 20"/>
                  <a:gd name="T25" fmla="*/ 19 h 44"/>
                  <a:gd name="T26" fmla="*/ 20 w 20"/>
                  <a:gd name="T27" fmla="*/ 17 h 44"/>
                  <a:gd name="T28" fmla="*/ 20 w 20"/>
                  <a:gd name="T29" fmla="*/ 17 h 44"/>
                  <a:gd name="T30" fmla="*/ 19 w 20"/>
                  <a:gd name="T31" fmla="*/ 17 h 44"/>
                  <a:gd name="T32" fmla="*/ 18 w 20"/>
                  <a:gd name="T33" fmla="*/ 16 h 44"/>
                  <a:gd name="T34" fmla="*/ 17 w 20"/>
                  <a:gd name="T35" fmla="*/ 16 h 44"/>
                  <a:gd name="T36" fmla="*/ 17 w 20"/>
                  <a:gd name="T37" fmla="*/ 14 h 44"/>
                  <a:gd name="T38" fmla="*/ 16 w 20"/>
                  <a:gd name="T39" fmla="*/ 13 h 44"/>
                  <a:gd name="T40" fmla="*/ 15 w 20"/>
                  <a:gd name="T41" fmla="*/ 11 h 44"/>
                  <a:gd name="T42" fmla="*/ 13 w 20"/>
                  <a:gd name="T43" fmla="*/ 11 h 44"/>
                  <a:gd name="T44" fmla="*/ 12 w 20"/>
                  <a:gd name="T45" fmla="*/ 10 h 44"/>
                  <a:gd name="T46" fmla="*/ 14 w 20"/>
                  <a:gd name="T47" fmla="*/ 7 h 44"/>
                  <a:gd name="T48" fmla="*/ 15 w 20"/>
                  <a:gd name="T49" fmla="*/ 3 h 44"/>
                  <a:gd name="T50" fmla="*/ 14 w 20"/>
                  <a:gd name="T51" fmla="*/ 2 h 44"/>
                  <a:gd name="T52" fmla="*/ 13 w 20"/>
                  <a:gd name="T53" fmla="*/ 1 h 44"/>
                  <a:gd name="T54" fmla="*/ 12 w 20"/>
                  <a:gd name="T55" fmla="*/ 0 h 44"/>
                  <a:gd name="T56" fmla="*/ 12 w 20"/>
                  <a:gd name="T57" fmla="*/ 0 h 44"/>
                  <a:gd name="T58" fmla="*/ 12 w 20"/>
                  <a:gd name="T59" fmla="*/ 0 h 44"/>
                  <a:gd name="T60" fmla="*/ 11 w 20"/>
                  <a:gd name="T61" fmla="*/ 1 h 44"/>
                  <a:gd name="T62" fmla="*/ 11 w 20"/>
                  <a:gd name="T63" fmla="*/ 3 h 44"/>
                  <a:gd name="T64" fmla="*/ 10 w 20"/>
                  <a:gd name="T65" fmla="*/ 3 h 44"/>
                  <a:gd name="T66" fmla="*/ 8 w 20"/>
                  <a:gd name="T67" fmla="*/ 4 h 44"/>
                  <a:gd name="T68" fmla="*/ 7 w 20"/>
                  <a:gd name="T69" fmla="*/ 6 h 44"/>
                  <a:gd name="T70" fmla="*/ 6 w 20"/>
                  <a:gd name="T71" fmla="*/ 8 h 44"/>
                  <a:gd name="T72" fmla="*/ 5 w 20"/>
                  <a:gd name="T73" fmla="*/ 11 h 44"/>
                  <a:gd name="T74" fmla="*/ 3 w 20"/>
                  <a:gd name="T75" fmla="*/ 11 h 44"/>
                  <a:gd name="T76" fmla="*/ 3 w 20"/>
                  <a:gd name="T77" fmla="*/ 13 h 44"/>
                  <a:gd name="T78" fmla="*/ 2 w 20"/>
                  <a:gd name="T79" fmla="*/ 16 h 44"/>
                  <a:gd name="T80" fmla="*/ 1 w 20"/>
                  <a:gd name="T81" fmla="*/ 18 h 44"/>
                  <a:gd name="T82" fmla="*/ 0 w 20"/>
                  <a:gd name="T83" fmla="*/ 18 h 44"/>
                  <a:gd name="T84" fmla="*/ 3 w 20"/>
                  <a:gd name="T85" fmla="*/ 21 h 44"/>
                  <a:gd name="T86" fmla="*/ 5 w 20"/>
                  <a:gd name="T87" fmla="*/ 25 h 44"/>
                  <a:gd name="T88" fmla="*/ 5 w 20"/>
                  <a:gd name="T89" fmla="*/ 29 h 44"/>
                  <a:gd name="T90" fmla="*/ 6 w 20"/>
                  <a:gd name="T91" fmla="*/ 30 h 44"/>
                  <a:gd name="T92" fmla="*/ 8 w 20"/>
                  <a:gd name="T93" fmla="*/ 30 h 44"/>
                  <a:gd name="T94" fmla="*/ 10 w 20"/>
                  <a:gd name="T95" fmla="*/ 28 h 44"/>
                  <a:gd name="T96" fmla="*/ 11 w 20"/>
                  <a:gd name="T97" fmla="*/ 29 h 44"/>
                  <a:gd name="T98" fmla="*/ 12 w 20"/>
                  <a:gd name="T99" fmla="*/ 31 h 44"/>
                  <a:gd name="T100" fmla="*/ 13 w 20"/>
                  <a:gd name="T101" fmla="*/ 36 h 44"/>
                  <a:gd name="T102" fmla="*/ 14 w 20"/>
                  <a:gd name="T103" fmla="*/ 40 h 44"/>
                  <a:gd name="T104" fmla="*/ 15 w 20"/>
                  <a:gd name="T105" fmla="*/ 43 h 44"/>
                  <a:gd name="T106" fmla="*/ 15 w 20"/>
                  <a:gd name="T107" fmla="*/ 43 h 44"/>
                  <a:gd name="T108" fmla="*/ 17 w 20"/>
                  <a:gd name="T10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" h="44">
                    <a:moveTo>
                      <a:pt x="17" y="40"/>
                    </a:moveTo>
                    <a:cubicBezTo>
                      <a:pt x="17" y="39"/>
                      <a:pt x="16" y="39"/>
                      <a:pt x="16" y="38"/>
                    </a:cubicBezTo>
                    <a:cubicBezTo>
                      <a:pt x="16" y="37"/>
                      <a:pt x="16" y="36"/>
                      <a:pt x="15" y="35"/>
                    </a:cubicBezTo>
                    <a:cubicBezTo>
                      <a:pt x="14" y="34"/>
                      <a:pt x="14" y="33"/>
                      <a:pt x="14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5" y="31"/>
                      <a:pt x="15" y="30"/>
                      <a:pt x="15" y="30"/>
                    </a:cubicBezTo>
                    <a:cubicBezTo>
                      <a:pt x="14" y="29"/>
                      <a:pt x="15" y="28"/>
                      <a:pt x="14" y="28"/>
                    </a:cubicBezTo>
                    <a:cubicBezTo>
                      <a:pt x="14" y="28"/>
                      <a:pt x="12" y="27"/>
                      <a:pt x="12" y="26"/>
                    </a:cubicBezTo>
                    <a:cubicBezTo>
                      <a:pt x="12" y="26"/>
                      <a:pt x="13" y="23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4" y="22"/>
                      <a:pt x="15" y="22"/>
                      <a:pt x="16" y="21"/>
                    </a:cubicBezTo>
                    <a:cubicBezTo>
                      <a:pt x="16" y="20"/>
                      <a:pt x="18" y="20"/>
                      <a:pt x="18" y="20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19" y="18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19" y="17"/>
                    </a:cubicBezTo>
                    <a:cubicBezTo>
                      <a:pt x="18" y="18"/>
                      <a:pt x="18" y="17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6"/>
                      <a:pt x="16" y="15"/>
                      <a:pt x="17" y="14"/>
                    </a:cubicBezTo>
                    <a:cubicBezTo>
                      <a:pt x="17" y="14"/>
                      <a:pt x="16" y="13"/>
                      <a:pt x="16" y="13"/>
                    </a:cubicBezTo>
                    <a:cubicBezTo>
                      <a:pt x="15" y="13"/>
                      <a:pt x="15" y="12"/>
                      <a:pt x="15" y="11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12" y="11"/>
                      <a:pt x="13" y="10"/>
                      <a:pt x="12" y="10"/>
                    </a:cubicBezTo>
                    <a:cubicBezTo>
                      <a:pt x="12" y="9"/>
                      <a:pt x="13" y="8"/>
                      <a:pt x="14" y="7"/>
                    </a:cubicBezTo>
                    <a:cubicBezTo>
                      <a:pt x="15" y="6"/>
                      <a:pt x="15" y="4"/>
                      <a:pt x="15" y="3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4" y="2"/>
                      <a:pt x="13" y="1"/>
                      <a:pt x="13" y="1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2" y="4"/>
                      <a:pt x="10" y="3"/>
                      <a:pt x="10" y="3"/>
                    </a:cubicBezTo>
                    <a:cubicBezTo>
                      <a:pt x="10" y="2"/>
                      <a:pt x="9" y="3"/>
                      <a:pt x="8" y="4"/>
                    </a:cubicBezTo>
                    <a:cubicBezTo>
                      <a:pt x="8" y="4"/>
                      <a:pt x="7" y="5"/>
                      <a:pt x="7" y="6"/>
                    </a:cubicBezTo>
                    <a:cubicBezTo>
                      <a:pt x="7" y="7"/>
                      <a:pt x="6" y="8"/>
                      <a:pt x="6" y="8"/>
                    </a:cubicBezTo>
                    <a:cubicBezTo>
                      <a:pt x="6" y="9"/>
                      <a:pt x="5" y="11"/>
                      <a:pt x="5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3" y="13"/>
                      <a:pt x="3" y="13"/>
                    </a:cubicBezTo>
                    <a:cubicBezTo>
                      <a:pt x="3" y="14"/>
                      <a:pt x="3" y="16"/>
                      <a:pt x="2" y="16"/>
                    </a:cubicBezTo>
                    <a:cubicBezTo>
                      <a:pt x="2" y="16"/>
                      <a:pt x="1" y="18"/>
                      <a:pt x="1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4" y="21"/>
                      <a:pt x="5" y="24"/>
                      <a:pt x="5" y="25"/>
                    </a:cubicBezTo>
                    <a:cubicBezTo>
                      <a:pt x="6" y="27"/>
                      <a:pt x="5" y="28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31"/>
                      <a:pt x="8" y="31"/>
                      <a:pt x="8" y="30"/>
                    </a:cubicBezTo>
                    <a:cubicBezTo>
                      <a:pt x="9" y="29"/>
                      <a:pt x="10" y="29"/>
                      <a:pt x="10" y="28"/>
                    </a:cubicBezTo>
                    <a:cubicBezTo>
                      <a:pt x="10" y="27"/>
                      <a:pt x="11" y="28"/>
                      <a:pt x="11" y="29"/>
                    </a:cubicBezTo>
                    <a:cubicBezTo>
                      <a:pt x="12" y="29"/>
                      <a:pt x="12" y="30"/>
                      <a:pt x="12" y="31"/>
                    </a:cubicBezTo>
                    <a:cubicBezTo>
                      <a:pt x="12" y="32"/>
                      <a:pt x="12" y="35"/>
                      <a:pt x="13" y="36"/>
                    </a:cubicBezTo>
                    <a:cubicBezTo>
                      <a:pt x="14" y="37"/>
                      <a:pt x="15" y="39"/>
                      <a:pt x="14" y="40"/>
                    </a:cubicBezTo>
                    <a:cubicBezTo>
                      <a:pt x="14" y="41"/>
                      <a:pt x="15" y="42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7" y="40"/>
                      <a:pt x="17" y="4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6" name="Freeform 240">
                <a:extLst>
                  <a:ext uri="{FF2B5EF4-FFF2-40B4-BE49-F238E27FC236}">
                    <a16:creationId xmlns:a16="http://schemas.microsoft.com/office/drawing/2014/main" id="{38B53A2F-9459-427E-BB3F-10B15411B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79713" y="1985963"/>
                <a:ext cx="25400" cy="19050"/>
              </a:xfrm>
              <a:custGeom>
                <a:avLst/>
                <a:gdLst>
                  <a:gd name="T0" fmla="*/ 6 w 7"/>
                  <a:gd name="T1" fmla="*/ 2 h 5"/>
                  <a:gd name="T2" fmla="*/ 4 w 7"/>
                  <a:gd name="T3" fmla="*/ 1 h 5"/>
                  <a:gd name="T4" fmla="*/ 2 w 7"/>
                  <a:gd name="T5" fmla="*/ 1 h 5"/>
                  <a:gd name="T6" fmla="*/ 0 w 7"/>
                  <a:gd name="T7" fmla="*/ 2 h 5"/>
                  <a:gd name="T8" fmla="*/ 0 w 7"/>
                  <a:gd name="T9" fmla="*/ 3 h 5"/>
                  <a:gd name="T10" fmla="*/ 0 w 7"/>
                  <a:gd name="T11" fmla="*/ 4 h 5"/>
                  <a:gd name="T12" fmla="*/ 2 w 7"/>
                  <a:gd name="T13" fmla="*/ 4 h 5"/>
                  <a:gd name="T14" fmla="*/ 4 w 7"/>
                  <a:gd name="T15" fmla="*/ 4 h 5"/>
                  <a:gd name="T16" fmla="*/ 6 w 7"/>
                  <a:gd name="T17" fmla="*/ 4 h 5"/>
                  <a:gd name="T18" fmla="*/ 6 w 7"/>
                  <a:gd name="T19" fmla="*/ 2 h 5"/>
                  <a:gd name="T20" fmla="*/ 6 w 7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6" y="2"/>
                    </a:moveTo>
                    <a:cubicBezTo>
                      <a:pt x="5" y="0"/>
                      <a:pt x="5" y="2"/>
                      <a:pt x="4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5"/>
                      <a:pt x="4" y="4"/>
                    </a:cubicBezTo>
                    <a:cubicBezTo>
                      <a:pt x="5" y="4"/>
                      <a:pt x="6" y="5"/>
                      <a:pt x="6" y="4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7" name="Freeform 241">
                <a:extLst>
                  <a:ext uri="{FF2B5EF4-FFF2-40B4-BE49-F238E27FC236}">
                    <a16:creationId xmlns:a16="http://schemas.microsoft.com/office/drawing/2014/main" id="{581F5D67-ABB8-40B4-A8FF-2FC1D6FAA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4938" y="2033588"/>
                <a:ext cx="60325" cy="125413"/>
              </a:xfrm>
              <a:custGeom>
                <a:avLst/>
                <a:gdLst>
                  <a:gd name="T0" fmla="*/ 13 w 17"/>
                  <a:gd name="T1" fmla="*/ 4 h 35"/>
                  <a:gd name="T2" fmla="*/ 10 w 17"/>
                  <a:gd name="T3" fmla="*/ 2 h 35"/>
                  <a:gd name="T4" fmla="*/ 10 w 17"/>
                  <a:gd name="T5" fmla="*/ 1 h 35"/>
                  <a:gd name="T6" fmla="*/ 8 w 17"/>
                  <a:gd name="T7" fmla="*/ 0 h 35"/>
                  <a:gd name="T8" fmla="*/ 6 w 17"/>
                  <a:gd name="T9" fmla="*/ 1 h 35"/>
                  <a:gd name="T10" fmla="*/ 4 w 17"/>
                  <a:gd name="T11" fmla="*/ 1 h 35"/>
                  <a:gd name="T12" fmla="*/ 2 w 17"/>
                  <a:gd name="T13" fmla="*/ 1 h 35"/>
                  <a:gd name="T14" fmla="*/ 1 w 17"/>
                  <a:gd name="T15" fmla="*/ 2 h 35"/>
                  <a:gd name="T16" fmla="*/ 0 w 17"/>
                  <a:gd name="T17" fmla="*/ 2 h 35"/>
                  <a:gd name="T18" fmla="*/ 1 w 17"/>
                  <a:gd name="T19" fmla="*/ 3 h 35"/>
                  <a:gd name="T20" fmla="*/ 2 w 17"/>
                  <a:gd name="T21" fmla="*/ 5 h 35"/>
                  <a:gd name="T22" fmla="*/ 4 w 17"/>
                  <a:gd name="T23" fmla="*/ 6 h 35"/>
                  <a:gd name="T24" fmla="*/ 5 w 17"/>
                  <a:gd name="T25" fmla="*/ 6 h 35"/>
                  <a:gd name="T26" fmla="*/ 6 w 17"/>
                  <a:gd name="T27" fmla="*/ 8 h 35"/>
                  <a:gd name="T28" fmla="*/ 4 w 17"/>
                  <a:gd name="T29" fmla="*/ 9 h 35"/>
                  <a:gd name="T30" fmla="*/ 7 w 17"/>
                  <a:gd name="T31" fmla="*/ 11 h 35"/>
                  <a:gd name="T32" fmla="*/ 8 w 17"/>
                  <a:gd name="T33" fmla="*/ 14 h 35"/>
                  <a:gd name="T34" fmla="*/ 10 w 17"/>
                  <a:gd name="T35" fmla="*/ 16 h 35"/>
                  <a:gd name="T36" fmla="*/ 12 w 17"/>
                  <a:gd name="T37" fmla="*/ 18 h 35"/>
                  <a:gd name="T38" fmla="*/ 12 w 17"/>
                  <a:gd name="T39" fmla="*/ 20 h 35"/>
                  <a:gd name="T40" fmla="*/ 13 w 17"/>
                  <a:gd name="T41" fmla="*/ 24 h 35"/>
                  <a:gd name="T42" fmla="*/ 11 w 17"/>
                  <a:gd name="T43" fmla="*/ 27 h 35"/>
                  <a:gd name="T44" fmla="*/ 9 w 17"/>
                  <a:gd name="T45" fmla="*/ 28 h 35"/>
                  <a:gd name="T46" fmla="*/ 9 w 17"/>
                  <a:gd name="T47" fmla="*/ 30 h 35"/>
                  <a:gd name="T48" fmla="*/ 7 w 17"/>
                  <a:gd name="T49" fmla="*/ 30 h 35"/>
                  <a:gd name="T50" fmla="*/ 5 w 17"/>
                  <a:gd name="T51" fmla="*/ 31 h 35"/>
                  <a:gd name="T52" fmla="*/ 6 w 17"/>
                  <a:gd name="T53" fmla="*/ 32 h 35"/>
                  <a:gd name="T54" fmla="*/ 6 w 17"/>
                  <a:gd name="T55" fmla="*/ 34 h 35"/>
                  <a:gd name="T56" fmla="*/ 7 w 17"/>
                  <a:gd name="T57" fmla="*/ 35 h 35"/>
                  <a:gd name="T58" fmla="*/ 9 w 17"/>
                  <a:gd name="T59" fmla="*/ 33 h 35"/>
                  <a:gd name="T60" fmla="*/ 10 w 17"/>
                  <a:gd name="T61" fmla="*/ 32 h 35"/>
                  <a:gd name="T62" fmla="*/ 10 w 17"/>
                  <a:gd name="T63" fmla="*/ 31 h 35"/>
                  <a:gd name="T64" fmla="*/ 12 w 17"/>
                  <a:gd name="T65" fmla="*/ 31 h 35"/>
                  <a:gd name="T66" fmla="*/ 15 w 17"/>
                  <a:gd name="T67" fmla="*/ 29 h 35"/>
                  <a:gd name="T68" fmla="*/ 17 w 17"/>
                  <a:gd name="T69" fmla="*/ 26 h 35"/>
                  <a:gd name="T70" fmla="*/ 16 w 17"/>
                  <a:gd name="T71" fmla="*/ 21 h 35"/>
                  <a:gd name="T72" fmla="*/ 14 w 17"/>
                  <a:gd name="T73" fmla="*/ 17 h 35"/>
                  <a:gd name="T74" fmla="*/ 10 w 17"/>
                  <a:gd name="T75" fmla="*/ 14 h 35"/>
                  <a:gd name="T76" fmla="*/ 9 w 17"/>
                  <a:gd name="T77" fmla="*/ 12 h 35"/>
                  <a:gd name="T78" fmla="*/ 8 w 17"/>
                  <a:gd name="T79" fmla="*/ 9 h 35"/>
                  <a:gd name="T80" fmla="*/ 10 w 17"/>
                  <a:gd name="T81" fmla="*/ 7 h 35"/>
                  <a:gd name="T82" fmla="*/ 11 w 17"/>
                  <a:gd name="T83" fmla="*/ 6 h 35"/>
                  <a:gd name="T84" fmla="*/ 13 w 17"/>
                  <a:gd name="T85" fmla="*/ 5 h 35"/>
                  <a:gd name="T86" fmla="*/ 13 w 17"/>
                  <a:gd name="T87" fmla="*/ 4 h 35"/>
                  <a:gd name="T88" fmla="*/ 13 w 17"/>
                  <a:gd name="T8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35">
                    <a:moveTo>
                      <a:pt x="13" y="4"/>
                    </a:moveTo>
                    <a:cubicBezTo>
                      <a:pt x="12" y="4"/>
                      <a:pt x="10" y="3"/>
                      <a:pt x="10" y="2"/>
                    </a:cubicBezTo>
                    <a:cubicBezTo>
                      <a:pt x="10" y="2"/>
                      <a:pt x="11" y="1"/>
                      <a:pt x="10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2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5" y="5"/>
                      <a:pt x="5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4" y="10"/>
                      <a:pt x="7" y="11"/>
                      <a:pt x="7" y="11"/>
                    </a:cubicBezTo>
                    <a:cubicBezTo>
                      <a:pt x="7" y="12"/>
                      <a:pt x="8" y="13"/>
                      <a:pt x="8" y="14"/>
                    </a:cubicBezTo>
                    <a:cubicBezTo>
                      <a:pt x="8" y="14"/>
                      <a:pt x="10" y="15"/>
                      <a:pt x="10" y="16"/>
                    </a:cubicBezTo>
                    <a:cubicBezTo>
                      <a:pt x="10" y="17"/>
                      <a:pt x="11" y="17"/>
                      <a:pt x="12" y="18"/>
                    </a:cubicBezTo>
                    <a:cubicBezTo>
                      <a:pt x="12" y="18"/>
                      <a:pt x="12" y="19"/>
                      <a:pt x="12" y="20"/>
                    </a:cubicBezTo>
                    <a:cubicBezTo>
                      <a:pt x="12" y="21"/>
                      <a:pt x="12" y="23"/>
                      <a:pt x="13" y="24"/>
                    </a:cubicBezTo>
                    <a:cubicBezTo>
                      <a:pt x="14" y="25"/>
                      <a:pt x="12" y="26"/>
                      <a:pt x="11" y="27"/>
                    </a:cubicBezTo>
                    <a:cubicBezTo>
                      <a:pt x="11" y="27"/>
                      <a:pt x="11" y="28"/>
                      <a:pt x="9" y="28"/>
                    </a:cubicBezTo>
                    <a:cubicBezTo>
                      <a:pt x="8" y="28"/>
                      <a:pt x="10" y="29"/>
                      <a:pt x="9" y="30"/>
                    </a:cubicBezTo>
                    <a:cubicBezTo>
                      <a:pt x="9" y="31"/>
                      <a:pt x="7" y="29"/>
                      <a:pt x="7" y="30"/>
                    </a:cubicBezTo>
                    <a:cubicBezTo>
                      <a:pt x="7" y="30"/>
                      <a:pt x="6" y="31"/>
                      <a:pt x="5" y="31"/>
                    </a:cubicBezTo>
                    <a:cubicBezTo>
                      <a:pt x="6" y="31"/>
                      <a:pt x="6" y="32"/>
                      <a:pt x="6" y="32"/>
                    </a:cubicBezTo>
                    <a:cubicBezTo>
                      <a:pt x="7" y="32"/>
                      <a:pt x="6" y="33"/>
                      <a:pt x="6" y="34"/>
                    </a:cubicBezTo>
                    <a:cubicBezTo>
                      <a:pt x="6" y="35"/>
                      <a:pt x="7" y="35"/>
                      <a:pt x="7" y="35"/>
                    </a:cubicBezTo>
                    <a:cubicBezTo>
                      <a:pt x="7" y="34"/>
                      <a:pt x="8" y="33"/>
                      <a:pt x="9" y="33"/>
                    </a:cubicBezTo>
                    <a:cubicBezTo>
                      <a:pt x="9" y="33"/>
                      <a:pt x="9" y="32"/>
                      <a:pt x="10" y="32"/>
                    </a:cubicBezTo>
                    <a:cubicBezTo>
                      <a:pt x="10" y="32"/>
                      <a:pt x="10" y="32"/>
                      <a:pt x="10" y="31"/>
                    </a:cubicBezTo>
                    <a:cubicBezTo>
                      <a:pt x="10" y="31"/>
                      <a:pt x="11" y="31"/>
                      <a:pt x="12" y="31"/>
                    </a:cubicBezTo>
                    <a:cubicBezTo>
                      <a:pt x="12" y="31"/>
                      <a:pt x="14" y="30"/>
                      <a:pt x="15" y="29"/>
                    </a:cubicBezTo>
                    <a:cubicBezTo>
                      <a:pt x="16" y="29"/>
                      <a:pt x="16" y="28"/>
                      <a:pt x="17" y="26"/>
                    </a:cubicBezTo>
                    <a:cubicBezTo>
                      <a:pt x="17" y="24"/>
                      <a:pt x="16" y="22"/>
                      <a:pt x="16" y="21"/>
                    </a:cubicBezTo>
                    <a:cubicBezTo>
                      <a:pt x="16" y="20"/>
                      <a:pt x="14" y="17"/>
                      <a:pt x="14" y="17"/>
                    </a:cubicBezTo>
                    <a:cubicBezTo>
                      <a:pt x="13" y="17"/>
                      <a:pt x="11" y="15"/>
                      <a:pt x="10" y="14"/>
                    </a:cubicBezTo>
                    <a:cubicBezTo>
                      <a:pt x="10" y="14"/>
                      <a:pt x="10" y="13"/>
                      <a:pt x="9" y="12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2" y="6"/>
                      <a:pt x="12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8" name="Freeform 242">
                <a:extLst>
                  <a:ext uri="{FF2B5EF4-FFF2-40B4-BE49-F238E27FC236}">
                    <a16:creationId xmlns:a16="http://schemas.microsoft.com/office/drawing/2014/main" id="{94E1B8A2-E47B-48F1-AD34-3B3A1938C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74938" y="2108200"/>
                <a:ext cx="50800" cy="36513"/>
              </a:xfrm>
              <a:custGeom>
                <a:avLst/>
                <a:gdLst>
                  <a:gd name="T0" fmla="*/ 7 w 14"/>
                  <a:gd name="T1" fmla="*/ 9 h 10"/>
                  <a:gd name="T2" fmla="*/ 9 w 14"/>
                  <a:gd name="T3" fmla="*/ 9 h 10"/>
                  <a:gd name="T4" fmla="*/ 9 w 14"/>
                  <a:gd name="T5" fmla="*/ 7 h 10"/>
                  <a:gd name="T6" fmla="*/ 11 w 14"/>
                  <a:gd name="T7" fmla="*/ 6 h 10"/>
                  <a:gd name="T8" fmla="*/ 13 w 14"/>
                  <a:gd name="T9" fmla="*/ 3 h 10"/>
                  <a:gd name="T10" fmla="*/ 12 w 14"/>
                  <a:gd name="T11" fmla="*/ 0 h 10"/>
                  <a:gd name="T12" fmla="*/ 11 w 14"/>
                  <a:gd name="T13" fmla="*/ 0 h 10"/>
                  <a:gd name="T14" fmla="*/ 9 w 14"/>
                  <a:gd name="T15" fmla="*/ 1 h 10"/>
                  <a:gd name="T16" fmla="*/ 8 w 14"/>
                  <a:gd name="T17" fmla="*/ 2 h 10"/>
                  <a:gd name="T18" fmla="*/ 7 w 14"/>
                  <a:gd name="T19" fmla="*/ 1 h 10"/>
                  <a:gd name="T20" fmla="*/ 4 w 14"/>
                  <a:gd name="T21" fmla="*/ 1 h 10"/>
                  <a:gd name="T22" fmla="*/ 1 w 14"/>
                  <a:gd name="T23" fmla="*/ 2 h 10"/>
                  <a:gd name="T24" fmla="*/ 1 w 14"/>
                  <a:gd name="T25" fmla="*/ 4 h 10"/>
                  <a:gd name="T26" fmla="*/ 1 w 14"/>
                  <a:gd name="T27" fmla="*/ 6 h 10"/>
                  <a:gd name="T28" fmla="*/ 1 w 14"/>
                  <a:gd name="T29" fmla="*/ 6 h 10"/>
                  <a:gd name="T30" fmla="*/ 2 w 14"/>
                  <a:gd name="T31" fmla="*/ 8 h 10"/>
                  <a:gd name="T32" fmla="*/ 3 w 14"/>
                  <a:gd name="T33" fmla="*/ 8 h 10"/>
                  <a:gd name="T34" fmla="*/ 3 w 14"/>
                  <a:gd name="T35" fmla="*/ 10 h 10"/>
                  <a:gd name="T36" fmla="*/ 5 w 14"/>
                  <a:gd name="T37" fmla="*/ 10 h 10"/>
                  <a:gd name="T38" fmla="*/ 5 w 14"/>
                  <a:gd name="T39" fmla="*/ 10 h 10"/>
                  <a:gd name="T40" fmla="*/ 7 w 14"/>
                  <a:gd name="T4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0">
                    <a:moveTo>
                      <a:pt x="7" y="9"/>
                    </a:moveTo>
                    <a:cubicBezTo>
                      <a:pt x="7" y="8"/>
                      <a:pt x="9" y="10"/>
                      <a:pt x="9" y="9"/>
                    </a:cubicBezTo>
                    <a:cubicBezTo>
                      <a:pt x="10" y="8"/>
                      <a:pt x="8" y="7"/>
                      <a:pt x="9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2" y="5"/>
                      <a:pt x="14" y="4"/>
                      <a:pt x="13" y="3"/>
                    </a:cubicBezTo>
                    <a:cubicBezTo>
                      <a:pt x="12" y="2"/>
                      <a:pt x="12" y="1"/>
                      <a:pt x="12" y="0"/>
                    </a:cubicBezTo>
                    <a:cubicBezTo>
                      <a:pt x="12" y="1"/>
                      <a:pt x="11" y="1"/>
                      <a:pt x="11" y="0"/>
                    </a:cubicBezTo>
                    <a:cubicBezTo>
                      <a:pt x="10" y="0"/>
                      <a:pt x="9" y="0"/>
                      <a:pt x="9" y="1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0"/>
                      <a:pt x="5" y="1"/>
                      <a:pt x="4" y="1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4" y="8"/>
                      <a:pt x="3" y="9"/>
                      <a:pt x="3" y="10"/>
                    </a:cubicBezTo>
                    <a:cubicBezTo>
                      <a:pt x="4" y="10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9"/>
                      <a:pt x="7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9" name="Freeform 243">
                <a:extLst>
                  <a:ext uri="{FF2B5EF4-FFF2-40B4-BE49-F238E27FC236}">
                    <a16:creationId xmlns:a16="http://schemas.microsoft.com/office/drawing/2014/main" id="{598A4802-A814-4473-A27E-B0C93D106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3988" y="2039938"/>
                <a:ext cx="61912" cy="76200"/>
              </a:xfrm>
              <a:custGeom>
                <a:avLst/>
                <a:gdLst>
                  <a:gd name="T0" fmla="*/ 12 w 17"/>
                  <a:gd name="T1" fmla="*/ 9 h 21"/>
                  <a:gd name="T2" fmla="*/ 9 w 17"/>
                  <a:gd name="T3" fmla="*/ 7 h 21"/>
                  <a:gd name="T4" fmla="*/ 11 w 17"/>
                  <a:gd name="T5" fmla="*/ 6 h 21"/>
                  <a:gd name="T6" fmla="*/ 10 w 17"/>
                  <a:gd name="T7" fmla="*/ 4 h 21"/>
                  <a:gd name="T8" fmla="*/ 9 w 17"/>
                  <a:gd name="T9" fmla="*/ 4 h 21"/>
                  <a:gd name="T10" fmla="*/ 7 w 17"/>
                  <a:gd name="T11" fmla="*/ 3 h 21"/>
                  <a:gd name="T12" fmla="*/ 6 w 17"/>
                  <a:gd name="T13" fmla="*/ 1 h 21"/>
                  <a:gd name="T14" fmla="*/ 5 w 17"/>
                  <a:gd name="T15" fmla="*/ 0 h 21"/>
                  <a:gd name="T16" fmla="*/ 4 w 17"/>
                  <a:gd name="T17" fmla="*/ 0 h 21"/>
                  <a:gd name="T18" fmla="*/ 4 w 17"/>
                  <a:gd name="T19" fmla="*/ 1 h 21"/>
                  <a:gd name="T20" fmla="*/ 3 w 17"/>
                  <a:gd name="T21" fmla="*/ 3 h 21"/>
                  <a:gd name="T22" fmla="*/ 2 w 17"/>
                  <a:gd name="T23" fmla="*/ 2 h 21"/>
                  <a:gd name="T24" fmla="*/ 1 w 17"/>
                  <a:gd name="T25" fmla="*/ 4 h 21"/>
                  <a:gd name="T26" fmla="*/ 0 w 17"/>
                  <a:gd name="T27" fmla="*/ 5 h 21"/>
                  <a:gd name="T28" fmla="*/ 1 w 17"/>
                  <a:gd name="T29" fmla="*/ 5 h 21"/>
                  <a:gd name="T30" fmla="*/ 1 w 17"/>
                  <a:gd name="T31" fmla="*/ 7 h 21"/>
                  <a:gd name="T32" fmla="*/ 3 w 17"/>
                  <a:gd name="T33" fmla="*/ 7 h 21"/>
                  <a:gd name="T34" fmla="*/ 2 w 17"/>
                  <a:gd name="T35" fmla="*/ 10 h 21"/>
                  <a:gd name="T36" fmla="*/ 2 w 17"/>
                  <a:gd name="T37" fmla="*/ 12 h 21"/>
                  <a:gd name="T38" fmla="*/ 4 w 17"/>
                  <a:gd name="T39" fmla="*/ 11 h 21"/>
                  <a:gd name="T40" fmla="*/ 6 w 17"/>
                  <a:gd name="T41" fmla="*/ 11 h 21"/>
                  <a:gd name="T42" fmla="*/ 7 w 17"/>
                  <a:gd name="T43" fmla="*/ 10 h 21"/>
                  <a:gd name="T44" fmla="*/ 9 w 17"/>
                  <a:gd name="T45" fmla="*/ 10 h 21"/>
                  <a:gd name="T46" fmla="*/ 11 w 17"/>
                  <a:gd name="T47" fmla="*/ 12 h 21"/>
                  <a:gd name="T48" fmla="*/ 11 w 17"/>
                  <a:gd name="T49" fmla="*/ 15 h 21"/>
                  <a:gd name="T50" fmla="*/ 13 w 17"/>
                  <a:gd name="T51" fmla="*/ 17 h 21"/>
                  <a:gd name="T52" fmla="*/ 12 w 17"/>
                  <a:gd name="T53" fmla="*/ 20 h 21"/>
                  <a:gd name="T54" fmla="*/ 13 w 17"/>
                  <a:gd name="T55" fmla="*/ 21 h 21"/>
                  <a:gd name="T56" fmla="*/ 14 w 17"/>
                  <a:gd name="T57" fmla="*/ 20 h 21"/>
                  <a:gd name="T58" fmla="*/ 16 w 17"/>
                  <a:gd name="T59" fmla="*/ 19 h 21"/>
                  <a:gd name="T60" fmla="*/ 17 w 17"/>
                  <a:gd name="T61" fmla="*/ 19 h 21"/>
                  <a:gd name="T62" fmla="*/ 17 w 17"/>
                  <a:gd name="T63" fmla="*/ 18 h 21"/>
                  <a:gd name="T64" fmla="*/ 17 w 17"/>
                  <a:gd name="T65" fmla="*/ 16 h 21"/>
                  <a:gd name="T66" fmla="*/ 15 w 17"/>
                  <a:gd name="T67" fmla="*/ 14 h 21"/>
                  <a:gd name="T68" fmla="*/ 13 w 17"/>
                  <a:gd name="T69" fmla="*/ 12 h 21"/>
                  <a:gd name="T70" fmla="*/ 12 w 17"/>
                  <a:gd name="T71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" h="21">
                    <a:moveTo>
                      <a:pt x="12" y="9"/>
                    </a:moveTo>
                    <a:cubicBezTo>
                      <a:pt x="12" y="9"/>
                      <a:pt x="9" y="8"/>
                      <a:pt x="9" y="7"/>
                    </a:cubicBezTo>
                    <a:cubicBezTo>
                      <a:pt x="10" y="7"/>
                      <a:pt x="11" y="7"/>
                      <a:pt x="11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8" y="4"/>
                      <a:pt x="7" y="4"/>
                      <a:pt x="7" y="3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2" y="6"/>
                      <a:pt x="3" y="7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5" y="10"/>
                      <a:pt x="5" y="10"/>
                      <a:pt x="6" y="11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10"/>
                      <a:pt x="9" y="10"/>
                      <a:pt x="9" y="10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2" y="12"/>
                      <a:pt x="10" y="15"/>
                      <a:pt x="11" y="15"/>
                    </a:cubicBezTo>
                    <a:cubicBezTo>
                      <a:pt x="12" y="15"/>
                      <a:pt x="13" y="16"/>
                      <a:pt x="13" y="17"/>
                    </a:cubicBezTo>
                    <a:cubicBezTo>
                      <a:pt x="13" y="18"/>
                      <a:pt x="13" y="19"/>
                      <a:pt x="12" y="20"/>
                    </a:cubicBezTo>
                    <a:cubicBezTo>
                      <a:pt x="13" y="20"/>
                      <a:pt x="13" y="20"/>
                      <a:pt x="13" y="21"/>
                    </a:cubicBezTo>
                    <a:cubicBezTo>
                      <a:pt x="13" y="21"/>
                      <a:pt x="14" y="21"/>
                      <a:pt x="14" y="20"/>
                    </a:cubicBezTo>
                    <a:cubicBezTo>
                      <a:pt x="14" y="19"/>
                      <a:pt x="15" y="19"/>
                      <a:pt x="16" y="19"/>
                    </a:cubicBezTo>
                    <a:cubicBezTo>
                      <a:pt x="16" y="20"/>
                      <a:pt x="17" y="20"/>
                      <a:pt x="17" y="19"/>
                    </a:cubicBezTo>
                    <a:cubicBezTo>
                      <a:pt x="17" y="19"/>
                      <a:pt x="17" y="18"/>
                      <a:pt x="17" y="18"/>
                    </a:cubicBezTo>
                    <a:cubicBezTo>
                      <a:pt x="17" y="17"/>
                      <a:pt x="17" y="16"/>
                      <a:pt x="17" y="16"/>
                    </a:cubicBezTo>
                    <a:cubicBezTo>
                      <a:pt x="16" y="15"/>
                      <a:pt x="15" y="15"/>
                      <a:pt x="15" y="14"/>
                    </a:cubicBezTo>
                    <a:cubicBezTo>
                      <a:pt x="15" y="13"/>
                      <a:pt x="13" y="12"/>
                      <a:pt x="13" y="12"/>
                    </a:cubicBezTo>
                    <a:cubicBezTo>
                      <a:pt x="13" y="11"/>
                      <a:pt x="12" y="10"/>
                      <a:pt x="12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0" name="Freeform 244">
                <a:extLst>
                  <a:ext uri="{FF2B5EF4-FFF2-40B4-BE49-F238E27FC236}">
                    <a16:creationId xmlns:a16="http://schemas.microsoft.com/office/drawing/2014/main" id="{EA5FDF76-A4C3-40F9-902D-80E85A730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14625" y="2058988"/>
                <a:ext cx="68262" cy="125413"/>
              </a:xfrm>
              <a:custGeom>
                <a:avLst/>
                <a:gdLst>
                  <a:gd name="T0" fmla="*/ 12 w 19"/>
                  <a:gd name="T1" fmla="*/ 18 h 35"/>
                  <a:gd name="T2" fmla="*/ 12 w 19"/>
                  <a:gd name="T3" fmla="*/ 16 h 35"/>
                  <a:gd name="T4" fmla="*/ 15 w 19"/>
                  <a:gd name="T5" fmla="*/ 15 h 35"/>
                  <a:gd name="T6" fmla="*/ 18 w 19"/>
                  <a:gd name="T7" fmla="*/ 15 h 35"/>
                  <a:gd name="T8" fmla="*/ 18 w 19"/>
                  <a:gd name="T9" fmla="*/ 15 h 35"/>
                  <a:gd name="T10" fmla="*/ 19 w 19"/>
                  <a:gd name="T11" fmla="*/ 12 h 35"/>
                  <a:gd name="T12" fmla="*/ 17 w 19"/>
                  <a:gd name="T13" fmla="*/ 10 h 35"/>
                  <a:gd name="T14" fmla="*/ 17 w 19"/>
                  <a:gd name="T15" fmla="*/ 7 h 35"/>
                  <a:gd name="T16" fmla="*/ 15 w 19"/>
                  <a:gd name="T17" fmla="*/ 5 h 35"/>
                  <a:gd name="T18" fmla="*/ 13 w 19"/>
                  <a:gd name="T19" fmla="*/ 5 h 35"/>
                  <a:gd name="T20" fmla="*/ 12 w 19"/>
                  <a:gd name="T21" fmla="*/ 6 h 35"/>
                  <a:gd name="T22" fmla="*/ 10 w 19"/>
                  <a:gd name="T23" fmla="*/ 6 h 35"/>
                  <a:gd name="T24" fmla="*/ 8 w 19"/>
                  <a:gd name="T25" fmla="*/ 7 h 35"/>
                  <a:gd name="T26" fmla="*/ 8 w 19"/>
                  <a:gd name="T27" fmla="*/ 5 h 35"/>
                  <a:gd name="T28" fmla="*/ 9 w 19"/>
                  <a:gd name="T29" fmla="*/ 2 h 35"/>
                  <a:gd name="T30" fmla="*/ 7 w 19"/>
                  <a:gd name="T31" fmla="*/ 2 h 35"/>
                  <a:gd name="T32" fmla="*/ 7 w 19"/>
                  <a:gd name="T33" fmla="*/ 0 h 35"/>
                  <a:gd name="T34" fmla="*/ 6 w 19"/>
                  <a:gd name="T35" fmla="*/ 0 h 35"/>
                  <a:gd name="T36" fmla="*/ 6 w 19"/>
                  <a:gd name="T37" fmla="*/ 0 h 35"/>
                  <a:gd name="T38" fmla="*/ 4 w 19"/>
                  <a:gd name="T39" fmla="*/ 1 h 35"/>
                  <a:gd name="T40" fmla="*/ 2 w 19"/>
                  <a:gd name="T41" fmla="*/ 2 h 35"/>
                  <a:gd name="T42" fmla="*/ 1 w 19"/>
                  <a:gd name="T43" fmla="*/ 2 h 35"/>
                  <a:gd name="T44" fmla="*/ 0 w 19"/>
                  <a:gd name="T45" fmla="*/ 6 h 35"/>
                  <a:gd name="T46" fmla="*/ 2 w 19"/>
                  <a:gd name="T47" fmla="*/ 8 h 35"/>
                  <a:gd name="T48" fmla="*/ 3 w 19"/>
                  <a:gd name="T49" fmla="*/ 10 h 35"/>
                  <a:gd name="T50" fmla="*/ 2 w 19"/>
                  <a:gd name="T51" fmla="*/ 11 h 35"/>
                  <a:gd name="T52" fmla="*/ 2 w 19"/>
                  <a:gd name="T53" fmla="*/ 12 h 35"/>
                  <a:gd name="T54" fmla="*/ 3 w 19"/>
                  <a:gd name="T55" fmla="*/ 15 h 35"/>
                  <a:gd name="T56" fmla="*/ 4 w 19"/>
                  <a:gd name="T57" fmla="*/ 18 h 35"/>
                  <a:gd name="T58" fmla="*/ 5 w 19"/>
                  <a:gd name="T59" fmla="*/ 20 h 35"/>
                  <a:gd name="T60" fmla="*/ 3 w 19"/>
                  <a:gd name="T61" fmla="*/ 23 h 35"/>
                  <a:gd name="T62" fmla="*/ 2 w 19"/>
                  <a:gd name="T63" fmla="*/ 27 h 35"/>
                  <a:gd name="T64" fmla="*/ 2 w 19"/>
                  <a:gd name="T65" fmla="*/ 29 h 35"/>
                  <a:gd name="T66" fmla="*/ 5 w 19"/>
                  <a:gd name="T67" fmla="*/ 32 h 35"/>
                  <a:gd name="T68" fmla="*/ 6 w 19"/>
                  <a:gd name="T69" fmla="*/ 33 h 35"/>
                  <a:gd name="T70" fmla="*/ 7 w 19"/>
                  <a:gd name="T71" fmla="*/ 33 h 35"/>
                  <a:gd name="T72" fmla="*/ 8 w 19"/>
                  <a:gd name="T73" fmla="*/ 34 h 35"/>
                  <a:gd name="T74" fmla="*/ 10 w 19"/>
                  <a:gd name="T75" fmla="*/ 35 h 35"/>
                  <a:gd name="T76" fmla="*/ 11 w 19"/>
                  <a:gd name="T77" fmla="*/ 34 h 35"/>
                  <a:gd name="T78" fmla="*/ 8 w 19"/>
                  <a:gd name="T79" fmla="*/ 32 h 35"/>
                  <a:gd name="T80" fmla="*/ 7 w 19"/>
                  <a:gd name="T81" fmla="*/ 30 h 35"/>
                  <a:gd name="T82" fmla="*/ 6 w 19"/>
                  <a:gd name="T83" fmla="*/ 27 h 35"/>
                  <a:gd name="T84" fmla="*/ 4 w 19"/>
                  <a:gd name="T85" fmla="*/ 26 h 35"/>
                  <a:gd name="T86" fmla="*/ 4 w 19"/>
                  <a:gd name="T87" fmla="*/ 23 h 35"/>
                  <a:gd name="T88" fmla="*/ 6 w 19"/>
                  <a:gd name="T89" fmla="*/ 18 h 35"/>
                  <a:gd name="T90" fmla="*/ 8 w 19"/>
                  <a:gd name="T91" fmla="*/ 17 h 35"/>
                  <a:gd name="T92" fmla="*/ 9 w 19"/>
                  <a:gd name="T93" fmla="*/ 19 h 35"/>
                  <a:gd name="T94" fmla="*/ 12 w 19"/>
                  <a:gd name="T95" fmla="*/ 20 h 35"/>
                  <a:gd name="T96" fmla="*/ 12 w 19"/>
                  <a:gd name="T97" fmla="*/ 20 h 35"/>
                  <a:gd name="T98" fmla="*/ 12 w 19"/>
                  <a:gd name="T99" fmla="*/ 20 h 35"/>
                  <a:gd name="T100" fmla="*/ 12 w 19"/>
                  <a:gd name="T101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" h="35">
                    <a:moveTo>
                      <a:pt x="12" y="18"/>
                    </a:moveTo>
                    <a:cubicBezTo>
                      <a:pt x="12" y="17"/>
                      <a:pt x="11" y="17"/>
                      <a:pt x="12" y="16"/>
                    </a:cubicBezTo>
                    <a:cubicBezTo>
                      <a:pt x="13" y="15"/>
                      <a:pt x="14" y="14"/>
                      <a:pt x="15" y="15"/>
                    </a:cubicBezTo>
                    <a:cubicBezTo>
                      <a:pt x="16" y="15"/>
                      <a:pt x="18" y="14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4"/>
                      <a:pt x="19" y="13"/>
                      <a:pt x="19" y="12"/>
                    </a:cubicBezTo>
                    <a:cubicBezTo>
                      <a:pt x="19" y="11"/>
                      <a:pt x="18" y="10"/>
                      <a:pt x="17" y="10"/>
                    </a:cubicBezTo>
                    <a:cubicBezTo>
                      <a:pt x="16" y="10"/>
                      <a:pt x="18" y="7"/>
                      <a:pt x="17" y="7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5"/>
                      <a:pt x="13" y="5"/>
                      <a:pt x="13" y="5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6"/>
                    </a:cubicBezTo>
                    <a:cubicBezTo>
                      <a:pt x="9" y="6"/>
                      <a:pt x="8" y="8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4"/>
                      <a:pt x="9" y="3"/>
                      <a:pt x="9" y="2"/>
                    </a:cubicBezTo>
                    <a:cubicBezTo>
                      <a:pt x="8" y="1"/>
                      <a:pt x="7" y="3"/>
                      <a:pt x="7" y="2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3"/>
                      <a:pt x="0" y="6"/>
                      <a:pt x="0" y="6"/>
                    </a:cubicBezTo>
                    <a:cubicBezTo>
                      <a:pt x="0" y="7"/>
                      <a:pt x="2" y="8"/>
                      <a:pt x="2" y="8"/>
                    </a:cubicBezTo>
                    <a:cubicBezTo>
                      <a:pt x="3" y="8"/>
                      <a:pt x="2" y="9"/>
                      <a:pt x="3" y="10"/>
                    </a:cubicBezTo>
                    <a:cubicBezTo>
                      <a:pt x="3" y="10"/>
                      <a:pt x="3" y="11"/>
                      <a:pt x="2" y="11"/>
                    </a:cubicBezTo>
                    <a:cubicBezTo>
                      <a:pt x="2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3" y="15"/>
                    </a:cubicBezTo>
                    <a:cubicBezTo>
                      <a:pt x="4" y="16"/>
                      <a:pt x="4" y="17"/>
                      <a:pt x="4" y="18"/>
                    </a:cubicBezTo>
                    <a:cubicBezTo>
                      <a:pt x="4" y="19"/>
                      <a:pt x="5" y="19"/>
                      <a:pt x="5" y="20"/>
                    </a:cubicBezTo>
                    <a:cubicBezTo>
                      <a:pt x="5" y="20"/>
                      <a:pt x="3" y="24"/>
                      <a:pt x="3" y="23"/>
                    </a:cubicBezTo>
                    <a:cubicBezTo>
                      <a:pt x="2" y="24"/>
                      <a:pt x="2" y="26"/>
                      <a:pt x="2" y="27"/>
                    </a:cubicBezTo>
                    <a:cubicBezTo>
                      <a:pt x="2" y="28"/>
                      <a:pt x="1" y="29"/>
                      <a:pt x="2" y="29"/>
                    </a:cubicBezTo>
                    <a:cubicBezTo>
                      <a:pt x="3" y="29"/>
                      <a:pt x="4" y="30"/>
                      <a:pt x="5" y="32"/>
                    </a:cubicBezTo>
                    <a:cubicBezTo>
                      <a:pt x="5" y="32"/>
                      <a:pt x="6" y="33"/>
                      <a:pt x="6" y="33"/>
                    </a:cubicBezTo>
                    <a:cubicBezTo>
                      <a:pt x="6" y="33"/>
                      <a:pt x="7" y="33"/>
                      <a:pt x="7" y="33"/>
                    </a:cubicBezTo>
                    <a:cubicBezTo>
                      <a:pt x="8" y="33"/>
                      <a:pt x="8" y="34"/>
                      <a:pt x="8" y="34"/>
                    </a:cubicBezTo>
                    <a:cubicBezTo>
                      <a:pt x="8" y="35"/>
                      <a:pt x="10" y="35"/>
                      <a:pt x="10" y="35"/>
                    </a:cubicBezTo>
                    <a:cubicBezTo>
                      <a:pt x="10" y="35"/>
                      <a:pt x="10" y="34"/>
                      <a:pt x="11" y="34"/>
                    </a:cubicBezTo>
                    <a:cubicBezTo>
                      <a:pt x="10" y="33"/>
                      <a:pt x="9" y="32"/>
                      <a:pt x="8" y="32"/>
                    </a:cubicBezTo>
                    <a:cubicBezTo>
                      <a:pt x="7" y="32"/>
                      <a:pt x="6" y="30"/>
                      <a:pt x="7" y="30"/>
                    </a:cubicBezTo>
                    <a:cubicBezTo>
                      <a:pt x="7" y="29"/>
                      <a:pt x="6" y="28"/>
                      <a:pt x="6" y="27"/>
                    </a:cubicBezTo>
                    <a:cubicBezTo>
                      <a:pt x="6" y="27"/>
                      <a:pt x="5" y="27"/>
                      <a:pt x="4" y="26"/>
                    </a:cubicBezTo>
                    <a:cubicBezTo>
                      <a:pt x="3" y="26"/>
                      <a:pt x="4" y="24"/>
                      <a:pt x="4" y="23"/>
                    </a:cubicBezTo>
                    <a:cubicBezTo>
                      <a:pt x="5" y="22"/>
                      <a:pt x="6" y="19"/>
                      <a:pt x="6" y="18"/>
                    </a:cubicBezTo>
                    <a:cubicBezTo>
                      <a:pt x="5" y="17"/>
                      <a:pt x="7" y="16"/>
                      <a:pt x="8" y="17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1" y="19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9"/>
                      <a:pt x="12" y="19"/>
                      <a:pt x="12" y="1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1" name="Freeform 245">
                <a:extLst>
                  <a:ext uri="{FF2B5EF4-FFF2-40B4-BE49-F238E27FC236}">
                    <a16:creationId xmlns:a16="http://schemas.microsoft.com/office/drawing/2014/main" id="{6D68F771-63D5-413A-80AA-63FE63020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05188" y="1712913"/>
                <a:ext cx="82550" cy="65088"/>
              </a:xfrm>
              <a:custGeom>
                <a:avLst/>
                <a:gdLst>
                  <a:gd name="T0" fmla="*/ 1 w 23"/>
                  <a:gd name="T1" fmla="*/ 4 h 18"/>
                  <a:gd name="T2" fmla="*/ 1 w 23"/>
                  <a:gd name="T3" fmla="*/ 6 h 18"/>
                  <a:gd name="T4" fmla="*/ 1 w 23"/>
                  <a:gd name="T5" fmla="*/ 7 h 18"/>
                  <a:gd name="T6" fmla="*/ 1 w 23"/>
                  <a:gd name="T7" fmla="*/ 9 h 18"/>
                  <a:gd name="T8" fmla="*/ 2 w 23"/>
                  <a:gd name="T9" fmla="*/ 10 h 18"/>
                  <a:gd name="T10" fmla="*/ 2 w 23"/>
                  <a:gd name="T11" fmla="*/ 12 h 18"/>
                  <a:gd name="T12" fmla="*/ 2 w 23"/>
                  <a:gd name="T13" fmla="*/ 13 h 18"/>
                  <a:gd name="T14" fmla="*/ 4 w 23"/>
                  <a:gd name="T15" fmla="*/ 13 h 18"/>
                  <a:gd name="T16" fmla="*/ 5 w 23"/>
                  <a:gd name="T17" fmla="*/ 15 h 18"/>
                  <a:gd name="T18" fmla="*/ 6 w 23"/>
                  <a:gd name="T19" fmla="*/ 15 h 18"/>
                  <a:gd name="T20" fmla="*/ 8 w 23"/>
                  <a:gd name="T21" fmla="*/ 15 h 18"/>
                  <a:gd name="T22" fmla="*/ 8 w 23"/>
                  <a:gd name="T23" fmla="*/ 16 h 18"/>
                  <a:gd name="T24" fmla="*/ 10 w 23"/>
                  <a:gd name="T25" fmla="*/ 16 h 18"/>
                  <a:gd name="T26" fmla="*/ 11 w 23"/>
                  <a:gd name="T27" fmla="*/ 17 h 18"/>
                  <a:gd name="T28" fmla="*/ 12 w 23"/>
                  <a:gd name="T29" fmla="*/ 17 h 18"/>
                  <a:gd name="T30" fmla="*/ 14 w 23"/>
                  <a:gd name="T31" fmla="*/ 18 h 18"/>
                  <a:gd name="T32" fmla="*/ 16 w 23"/>
                  <a:gd name="T33" fmla="*/ 18 h 18"/>
                  <a:gd name="T34" fmla="*/ 18 w 23"/>
                  <a:gd name="T35" fmla="*/ 18 h 18"/>
                  <a:gd name="T36" fmla="*/ 19 w 23"/>
                  <a:gd name="T37" fmla="*/ 18 h 18"/>
                  <a:gd name="T38" fmla="*/ 19 w 23"/>
                  <a:gd name="T39" fmla="*/ 17 h 18"/>
                  <a:gd name="T40" fmla="*/ 21 w 23"/>
                  <a:gd name="T41" fmla="*/ 15 h 18"/>
                  <a:gd name="T42" fmla="*/ 22 w 23"/>
                  <a:gd name="T43" fmla="*/ 14 h 18"/>
                  <a:gd name="T44" fmla="*/ 22 w 23"/>
                  <a:gd name="T45" fmla="*/ 12 h 18"/>
                  <a:gd name="T46" fmla="*/ 21 w 23"/>
                  <a:gd name="T47" fmla="*/ 10 h 18"/>
                  <a:gd name="T48" fmla="*/ 21 w 23"/>
                  <a:gd name="T49" fmla="*/ 8 h 18"/>
                  <a:gd name="T50" fmla="*/ 22 w 23"/>
                  <a:gd name="T51" fmla="*/ 7 h 18"/>
                  <a:gd name="T52" fmla="*/ 22 w 23"/>
                  <a:gd name="T53" fmla="*/ 5 h 18"/>
                  <a:gd name="T54" fmla="*/ 21 w 23"/>
                  <a:gd name="T55" fmla="*/ 3 h 18"/>
                  <a:gd name="T56" fmla="*/ 20 w 23"/>
                  <a:gd name="T57" fmla="*/ 2 h 18"/>
                  <a:gd name="T58" fmla="*/ 20 w 23"/>
                  <a:gd name="T59" fmla="*/ 2 h 18"/>
                  <a:gd name="T60" fmla="*/ 14 w 23"/>
                  <a:gd name="T61" fmla="*/ 2 h 18"/>
                  <a:gd name="T62" fmla="*/ 12 w 23"/>
                  <a:gd name="T63" fmla="*/ 1 h 18"/>
                  <a:gd name="T64" fmla="*/ 11 w 23"/>
                  <a:gd name="T65" fmla="*/ 2 h 18"/>
                  <a:gd name="T66" fmla="*/ 10 w 23"/>
                  <a:gd name="T67" fmla="*/ 1 h 18"/>
                  <a:gd name="T68" fmla="*/ 5 w 23"/>
                  <a:gd name="T69" fmla="*/ 2 h 18"/>
                  <a:gd name="T70" fmla="*/ 1 w 23"/>
                  <a:gd name="T71" fmla="*/ 3 h 18"/>
                  <a:gd name="T72" fmla="*/ 1 w 23"/>
                  <a:gd name="T73" fmla="*/ 4 h 18"/>
                  <a:gd name="T74" fmla="*/ 1 w 23"/>
                  <a:gd name="T75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" h="18">
                    <a:moveTo>
                      <a:pt x="1" y="4"/>
                    </a:moveTo>
                    <a:cubicBezTo>
                      <a:pt x="1" y="4"/>
                      <a:pt x="1" y="6"/>
                      <a:pt x="1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5"/>
                      <a:pt x="6" y="16"/>
                      <a:pt x="6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8" y="15"/>
                      <a:pt x="8" y="15"/>
                      <a:pt x="8" y="16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1" y="18"/>
                      <a:pt x="12" y="17"/>
                      <a:pt x="12" y="17"/>
                    </a:cubicBezTo>
                    <a:cubicBezTo>
                      <a:pt x="13" y="18"/>
                      <a:pt x="14" y="18"/>
                      <a:pt x="14" y="18"/>
                    </a:cubicBezTo>
                    <a:cubicBezTo>
                      <a:pt x="15" y="17"/>
                      <a:pt x="15" y="18"/>
                      <a:pt x="16" y="18"/>
                    </a:cubicBezTo>
                    <a:cubicBezTo>
                      <a:pt x="17" y="18"/>
                      <a:pt x="18" y="18"/>
                      <a:pt x="18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20" y="18"/>
                      <a:pt x="19" y="17"/>
                      <a:pt x="19" y="17"/>
                    </a:cubicBezTo>
                    <a:cubicBezTo>
                      <a:pt x="19" y="17"/>
                      <a:pt x="21" y="15"/>
                      <a:pt x="21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3"/>
                      <a:pt x="22" y="12"/>
                      <a:pt x="22" y="12"/>
                    </a:cubicBezTo>
                    <a:cubicBezTo>
                      <a:pt x="21" y="11"/>
                      <a:pt x="21" y="10"/>
                      <a:pt x="21" y="10"/>
                    </a:cubicBezTo>
                    <a:cubicBezTo>
                      <a:pt x="22" y="9"/>
                      <a:pt x="21" y="9"/>
                      <a:pt x="21" y="8"/>
                    </a:cubicBezTo>
                    <a:cubicBezTo>
                      <a:pt x="21" y="8"/>
                      <a:pt x="21" y="7"/>
                      <a:pt x="22" y="7"/>
                    </a:cubicBezTo>
                    <a:cubicBezTo>
                      <a:pt x="22" y="7"/>
                      <a:pt x="22" y="6"/>
                      <a:pt x="22" y="5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22" y="3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2" y="1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6" y="1"/>
                      <a:pt x="5" y="2"/>
                    </a:cubicBezTo>
                    <a:cubicBezTo>
                      <a:pt x="4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2" name="Freeform 246">
                <a:extLst>
                  <a:ext uri="{FF2B5EF4-FFF2-40B4-BE49-F238E27FC236}">
                    <a16:creationId xmlns:a16="http://schemas.microsoft.com/office/drawing/2014/main" id="{C214E3AE-C157-4610-8D9F-7EDB2EDFB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4075" y="1820863"/>
                <a:ext cx="31750" cy="28575"/>
              </a:xfrm>
              <a:custGeom>
                <a:avLst/>
                <a:gdLst>
                  <a:gd name="T0" fmla="*/ 7 w 9"/>
                  <a:gd name="T1" fmla="*/ 7 h 8"/>
                  <a:gd name="T2" fmla="*/ 9 w 9"/>
                  <a:gd name="T3" fmla="*/ 5 h 8"/>
                  <a:gd name="T4" fmla="*/ 9 w 9"/>
                  <a:gd name="T5" fmla="*/ 2 h 8"/>
                  <a:gd name="T6" fmla="*/ 7 w 9"/>
                  <a:gd name="T7" fmla="*/ 0 h 8"/>
                  <a:gd name="T8" fmla="*/ 3 w 9"/>
                  <a:gd name="T9" fmla="*/ 0 h 8"/>
                  <a:gd name="T10" fmla="*/ 2 w 9"/>
                  <a:gd name="T11" fmla="*/ 0 h 8"/>
                  <a:gd name="T12" fmla="*/ 1 w 9"/>
                  <a:gd name="T13" fmla="*/ 1 h 8"/>
                  <a:gd name="T14" fmla="*/ 2 w 9"/>
                  <a:gd name="T15" fmla="*/ 3 h 8"/>
                  <a:gd name="T16" fmla="*/ 4 w 9"/>
                  <a:gd name="T17" fmla="*/ 5 h 8"/>
                  <a:gd name="T18" fmla="*/ 5 w 9"/>
                  <a:gd name="T19" fmla="*/ 7 h 8"/>
                  <a:gd name="T20" fmla="*/ 7 w 9"/>
                  <a:gd name="T21" fmla="*/ 8 h 8"/>
                  <a:gd name="T22" fmla="*/ 7 w 9"/>
                  <a:gd name="T2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8">
                    <a:moveTo>
                      <a:pt x="7" y="7"/>
                    </a:moveTo>
                    <a:cubicBezTo>
                      <a:pt x="7" y="7"/>
                      <a:pt x="8" y="5"/>
                      <a:pt x="9" y="5"/>
                    </a:cubicBezTo>
                    <a:cubicBezTo>
                      <a:pt x="9" y="5"/>
                      <a:pt x="9" y="3"/>
                      <a:pt x="9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7" y="0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4" y="5"/>
                      <a:pt x="4" y="5"/>
                    </a:cubicBezTo>
                    <a:cubicBezTo>
                      <a:pt x="4" y="5"/>
                      <a:pt x="5" y="6"/>
                      <a:pt x="5" y="7"/>
                    </a:cubicBezTo>
                    <a:cubicBezTo>
                      <a:pt x="6" y="7"/>
                      <a:pt x="6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3" name="Freeform 247">
                <a:extLst>
                  <a:ext uri="{FF2B5EF4-FFF2-40B4-BE49-F238E27FC236}">
                    <a16:creationId xmlns:a16="http://schemas.microsoft.com/office/drawing/2014/main" id="{B493C8AE-D27A-488F-8319-D70447D3D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08363" y="1806575"/>
                <a:ext cx="46037" cy="39688"/>
              </a:xfrm>
              <a:custGeom>
                <a:avLst/>
                <a:gdLst>
                  <a:gd name="T0" fmla="*/ 8 w 13"/>
                  <a:gd name="T1" fmla="*/ 9 h 11"/>
                  <a:gd name="T2" fmla="*/ 6 w 13"/>
                  <a:gd name="T3" fmla="*/ 7 h 11"/>
                  <a:gd name="T4" fmla="*/ 5 w 13"/>
                  <a:gd name="T5" fmla="*/ 5 h 11"/>
                  <a:gd name="T6" fmla="*/ 6 w 13"/>
                  <a:gd name="T7" fmla="*/ 4 h 11"/>
                  <a:gd name="T8" fmla="*/ 7 w 13"/>
                  <a:gd name="T9" fmla="*/ 4 h 11"/>
                  <a:gd name="T10" fmla="*/ 11 w 13"/>
                  <a:gd name="T11" fmla="*/ 4 h 11"/>
                  <a:gd name="T12" fmla="*/ 13 w 13"/>
                  <a:gd name="T13" fmla="*/ 6 h 11"/>
                  <a:gd name="T14" fmla="*/ 13 w 13"/>
                  <a:gd name="T15" fmla="*/ 5 h 11"/>
                  <a:gd name="T16" fmla="*/ 12 w 13"/>
                  <a:gd name="T17" fmla="*/ 3 h 11"/>
                  <a:gd name="T18" fmla="*/ 11 w 13"/>
                  <a:gd name="T19" fmla="*/ 2 h 11"/>
                  <a:gd name="T20" fmla="*/ 11 w 13"/>
                  <a:gd name="T21" fmla="*/ 2 h 11"/>
                  <a:gd name="T22" fmla="*/ 8 w 13"/>
                  <a:gd name="T23" fmla="*/ 2 h 11"/>
                  <a:gd name="T24" fmla="*/ 6 w 13"/>
                  <a:gd name="T25" fmla="*/ 0 h 11"/>
                  <a:gd name="T26" fmla="*/ 5 w 13"/>
                  <a:gd name="T27" fmla="*/ 1 h 11"/>
                  <a:gd name="T28" fmla="*/ 4 w 13"/>
                  <a:gd name="T29" fmla="*/ 2 h 11"/>
                  <a:gd name="T30" fmla="*/ 3 w 13"/>
                  <a:gd name="T31" fmla="*/ 3 h 11"/>
                  <a:gd name="T32" fmla="*/ 2 w 13"/>
                  <a:gd name="T33" fmla="*/ 3 h 11"/>
                  <a:gd name="T34" fmla="*/ 0 w 13"/>
                  <a:gd name="T35" fmla="*/ 4 h 11"/>
                  <a:gd name="T36" fmla="*/ 1 w 13"/>
                  <a:gd name="T37" fmla="*/ 5 h 11"/>
                  <a:gd name="T38" fmla="*/ 3 w 13"/>
                  <a:gd name="T39" fmla="*/ 5 h 11"/>
                  <a:gd name="T40" fmla="*/ 5 w 13"/>
                  <a:gd name="T41" fmla="*/ 9 h 11"/>
                  <a:gd name="T42" fmla="*/ 6 w 13"/>
                  <a:gd name="T43" fmla="*/ 10 h 11"/>
                  <a:gd name="T44" fmla="*/ 8 w 13"/>
                  <a:gd name="T45" fmla="*/ 11 h 11"/>
                  <a:gd name="T46" fmla="*/ 9 w 13"/>
                  <a:gd name="T47" fmla="*/ 11 h 11"/>
                  <a:gd name="T48" fmla="*/ 8 w 13"/>
                  <a:gd name="T4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1">
                    <a:moveTo>
                      <a:pt x="8" y="9"/>
                    </a:moveTo>
                    <a:cubicBezTo>
                      <a:pt x="8" y="9"/>
                      <a:pt x="6" y="7"/>
                      <a:pt x="6" y="7"/>
                    </a:cubicBezTo>
                    <a:cubicBezTo>
                      <a:pt x="6" y="6"/>
                      <a:pt x="5" y="6"/>
                      <a:pt x="5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6" y="5"/>
                      <a:pt x="7" y="4"/>
                      <a:pt x="7" y="4"/>
                    </a:cubicBezTo>
                    <a:cubicBezTo>
                      <a:pt x="8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3" y="4"/>
                      <a:pt x="12" y="3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6" y="0"/>
                      <a:pt x="5" y="1"/>
                      <a:pt x="5" y="1"/>
                    </a:cubicBezTo>
                    <a:cubicBezTo>
                      <a:pt x="4" y="1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3" y="4"/>
                      <a:pt x="3" y="5"/>
                    </a:cubicBezTo>
                    <a:cubicBezTo>
                      <a:pt x="3" y="6"/>
                      <a:pt x="4" y="8"/>
                      <a:pt x="5" y="9"/>
                    </a:cubicBezTo>
                    <a:cubicBezTo>
                      <a:pt x="5" y="9"/>
                      <a:pt x="6" y="9"/>
                      <a:pt x="6" y="10"/>
                    </a:cubicBezTo>
                    <a:cubicBezTo>
                      <a:pt x="7" y="10"/>
                      <a:pt x="7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8" y="9"/>
                      <a:pt x="8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4" name="Freeform 248">
                <a:extLst>
                  <a:ext uri="{FF2B5EF4-FFF2-40B4-BE49-F238E27FC236}">
                    <a16:creationId xmlns:a16="http://schemas.microsoft.com/office/drawing/2014/main" id="{4532F189-A153-4A48-9F6F-B62DCEEB3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5500" y="1849438"/>
                <a:ext cx="17462" cy="28575"/>
              </a:xfrm>
              <a:custGeom>
                <a:avLst/>
                <a:gdLst>
                  <a:gd name="T0" fmla="*/ 3 w 5"/>
                  <a:gd name="T1" fmla="*/ 7 h 8"/>
                  <a:gd name="T2" fmla="*/ 4 w 5"/>
                  <a:gd name="T3" fmla="*/ 6 h 8"/>
                  <a:gd name="T4" fmla="*/ 5 w 5"/>
                  <a:gd name="T5" fmla="*/ 5 h 8"/>
                  <a:gd name="T6" fmla="*/ 5 w 5"/>
                  <a:gd name="T7" fmla="*/ 5 h 8"/>
                  <a:gd name="T8" fmla="*/ 3 w 5"/>
                  <a:gd name="T9" fmla="*/ 3 h 8"/>
                  <a:gd name="T10" fmla="*/ 4 w 5"/>
                  <a:gd name="T11" fmla="*/ 1 h 8"/>
                  <a:gd name="T12" fmla="*/ 2 w 5"/>
                  <a:gd name="T13" fmla="*/ 0 h 8"/>
                  <a:gd name="T14" fmla="*/ 0 w 5"/>
                  <a:gd name="T15" fmla="*/ 1 h 8"/>
                  <a:gd name="T16" fmla="*/ 1 w 5"/>
                  <a:gd name="T17" fmla="*/ 3 h 8"/>
                  <a:gd name="T18" fmla="*/ 1 w 5"/>
                  <a:gd name="T19" fmla="*/ 6 h 8"/>
                  <a:gd name="T20" fmla="*/ 3 w 5"/>
                  <a:gd name="T21" fmla="*/ 8 h 8"/>
                  <a:gd name="T22" fmla="*/ 3 w 5"/>
                  <a:gd name="T2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3" y="7"/>
                    </a:moveTo>
                    <a:cubicBezTo>
                      <a:pt x="4" y="7"/>
                      <a:pt x="3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3" y="4"/>
                      <a:pt x="3" y="3"/>
                    </a:cubicBezTo>
                    <a:cubicBezTo>
                      <a:pt x="3" y="3"/>
                      <a:pt x="3" y="1"/>
                      <a:pt x="4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2"/>
                      <a:pt x="2" y="2"/>
                      <a:pt x="1" y="3"/>
                    </a:cubicBezTo>
                    <a:cubicBezTo>
                      <a:pt x="0" y="3"/>
                      <a:pt x="0" y="6"/>
                      <a:pt x="1" y="6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3" y="8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5" name="Freeform 249">
                <a:extLst>
                  <a:ext uri="{FF2B5EF4-FFF2-40B4-BE49-F238E27FC236}">
                    <a16:creationId xmlns:a16="http://schemas.microsoft.com/office/drawing/2014/main" id="{9A5C49E1-285C-426D-8901-8D214BB71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41700" y="1781175"/>
                <a:ext cx="61912" cy="28575"/>
              </a:xfrm>
              <a:custGeom>
                <a:avLst/>
                <a:gdLst>
                  <a:gd name="T0" fmla="*/ 14 w 17"/>
                  <a:gd name="T1" fmla="*/ 0 h 8"/>
                  <a:gd name="T2" fmla="*/ 12 w 17"/>
                  <a:gd name="T3" fmla="*/ 0 h 8"/>
                  <a:gd name="T4" fmla="*/ 12 w 17"/>
                  <a:gd name="T5" fmla="*/ 1 h 8"/>
                  <a:gd name="T6" fmla="*/ 10 w 17"/>
                  <a:gd name="T7" fmla="*/ 1 h 8"/>
                  <a:gd name="T8" fmla="*/ 9 w 17"/>
                  <a:gd name="T9" fmla="*/ 2 h 8"/>
                  <a:gd name="T10" fmla="*/ 8 w 17"/>
                  <a:gd name="T11" fmla="*/ 3 h 8"/>
                  <a:gd name="T12" fmla="*/ 7 w 17"/>
                  <a:gd name="T13" fmla="*/ 4 h 8"/>
                  <a:gd name="T14" fmla="*/ 4 w 17"/>
                  <a:gd name="T15" fmla="*/ 4 h 8"/>
                  <a:gd name="T16" fmla="*/ 3 w 17"/>
                  <a:gd name="T17" fmla="*/ 4 h 8"/>
                  <a:gd name="T18" fmla="*/ 2 w 17"/>
                  <a:gd name="T19" fmla="*/ 5 h 8"/>
                  <a:gd name="T20" fmla="*/ 0 w 17"/>
                  <a:gd name="T21" fmla="*/ 4 h 8"/>
                  <a:gd name="T22" fmla="*/ 0 w 17"/>
                  <a:gd name="T23" fmla="*/ 6 h 8"/>
                  <a:gd name="T24" fmla="*/ 1 w 17"/>
                  <a:gd name="T25" fmla="*/ 6 h 8"/>
                  <a:gd name="T26" fmla="*/ 3 w 17"/>
                  <a:gd name="T27" fmla="*/ 6 h 8"/>
                  <a:gd name="T28" fmla="*/ 4 w 17"/>
                  <a:gd name="T29" fmla="*/ 6 h 8"/>
                  <a:gd name="T30" fmla="*/ 6 w 17"/>
                  <a:gd name="T31" fmla="*/ 6 h 8"/>
                  <a:gd name="T32" fmla="*/ 6 w 17"/>
                  <a:gd name="T33" fmla="*/ 7 h 8"/>
                  <a:gd name="T34" fmla="*/ 9 w 17"/>
                  <a:gd name="T35" fmla="*/ 7 h 8"/>
                  <a:gd name="T36" fmla="*/ 11 w 17"/>
                  <a:gd name="T37" fmla="*/ 8 h 8"/>
                  <a:gd name="T38" fmla="*/ 13 w 17"/>
                  <a:gd name="T39" fmla="*/ 7 h 8"/>
                  <a:gd name="T40" fmla="*/ 15 w 17"/>
                  <a:gd name="T41" fmla="*/ 6 h 8"/>
                  <a:gd name="T42" fmla="*/ 15 w 17"/>
                  <a:gd name="T43" fmla="*/ 6 h 8"/>
                  <a:gd name="T44" fmla="*/ 15 w 17"/>
                  <a:gd name="T45" fmla="*/ 6 h 8"/>
                  <a:gd name="T46" fmla="*/ 15 w 17"/>
                  <a:gd name="T47" fmla="*/ 5 h 8"/>
                  <a:gd name="T48" fmla="*/ 16 w 17"/>
                  <a:gd name="T49" fmla="*/ 4 h 8"/>
                  <a:gd name="T50" fmla="*/ 17 w 17"/>
                  <a:gd name="T51" fmla="*/ 3 h 8"/>
                  <a:gd name="T52" fmla="*/ 17 w 17"/>
                  <a:gd name="T53" fmla="*/ 3 h 8"/>
                  <a:gd name="T54" fmla="*/ 16 w 17"/>
                  <a:gd name="T55" fmla="*/ 1 h 8"/>
                  <a:gd name="T56" fmla="*/ 14 w 17"/>
                  <a:gd name="T5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" h="8">
                    <a:moveTo>
                      <a:pt x="14" y="0"/>
                    </a:moveTo>
                    <a:cubicBezTo>
                      <a:pt x="14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8" y="2"/>
                      <a:pt x="7" y="2"/>
                      <a:pt x="8" y="3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7"/>
                      <a:pt x="4" y="6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7" y="7"/>
                      <a:pt x="8" y="7"/>
                      <a:pt x="9" y="7"/>
                    </a:cubicBezTo>
                    <a:cubicBezTo>
                      <a:pt x="9" y="7"/>
                      <a:pt x="11" y="8"/>
                      <a:pt x="11" y="8"/>
                    </a:cubicBezTo>
                    <a:cubicBezTo>
                      <a:pt x="12" y="8"/>
                      <a:pt x="12" y="7"/>
                      <a:pt x="13" y="7"/>
                    </a:cubicBezTo>
                    <a:cubicBezTo>
                      <a:pt x="14" y="7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6" y="4"/>
                      <a:pt x="15" y="4"/>
                      <a:pt x="16" y="4"/>
                    </a:cubicBezTo>
                    <a:cubicBezTo>
                      <a:pt x="16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1"/>
                      <a:pt x="16" y="1"/>
                    </a:cubicBezTo>
                    <a:cubicBezTo>
                      <a:pt x="16" y="1"/>
                      <a:pt x="15" y="1"/>
                      <a:pt x="14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6" name="Freeform 250">
                <a:extLst>
                  <a:ext uri="{FF2B5EF4-FFF2-40B4-BE49-F238E27FC236}">
                    <a16:creationId xmlns:a16="http://schemas.microsoft.com/office/drawing/2014/main" id="{394B6C14-9E88-4438-A6A6-AD7BCE85F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7725" y="1784350"/>
                <a:ext cx="55562" cy="28575"/>
              </a:xfrm>
              <a:custGeom>
                <a:avLst/>
                <a:gdLst>
                  <a:gd name="T0" fmla="*/ 14 w 15"/>
                  <a:gd name="T1" fmla="*/ 1 h 8"/>
                  <a:gd name="T2" fmla="*/ 14 w 15"/>
                  <a:gd name="T3" fmla="*/ 1 h 8"/>
                  <a:gd name="T4" fmla="*/ 12 w 15"/>
                  <a:gd name="T5" fmla="*/ 1 h 8"/>
                  <a:gd name="T6" fmla="*/ 10 w 15"/>
                  <a:gd name="T7" fmla="*/ 0 h 8"/>
                  <a:gd name="T8" fmla="*/ 8 w 15"/>
                  <a:gd name="T9" fmla="*/ 1 h 8"/>
                  <a:gd name="T10" fmla="*/ 6 w 15"/>
                  <a:gd name="T11" fmla="*/ 2 h 8"/>
                  <a:gd name="T12" fmla="*/ 2 w 15"/>
                  <a:gd name="T13" fmla="*/ 2 h 8"/>
                  <a:gd name="T14" fmla="*/ 2 w 15"/>
                  <a:gd name="T15" fmla="*/ 2 h 8"/>
                  <a:gd name="T16" fmla="*/ 2 w 15"/>
                  <a:gd name="T17" fmla="*/ 2 h 8"/>
                  <a:gd name="T18" fmla="*/ 1 w 15"/>
                  <a:gd name="T19" fmla="*/ 3 h 8"/>
                  <a:gd name="T20" fmla="*/ 0 w 15"/>
                  <a:gd name="T21" fmla="*/ 4 h 8"/>
                  <a:gd name="T22" fmla="*/ 0 w 15"/>
                  <a:gd name="T23" fmla="*/ 5 h 8"/>
                  <a:gd name="T24" fmla="*/ 0 w 15"/>
                  <a:gd name="T25" fmla="*/ 5 h 8"/>
                  <a:gd name="T26" fmla="*/ 0 w 15"/>
                  <a:gd name="T27" fmla="*/ 6 h 8"/>
                  <a:gd name="T28" fmla="*/ 0 w 15"/>
                  <a:gd name="T29" fmla="*/ 6 h 8"/>
                  <a:gd name="T30" fmla="*/ 2 w 15"/>
                  <a:gd name="T31" fmla="*/ 8 h 8"/>
                  <a:gd name="T32" fmla="*/ 5 w 15"/>
                  <a:gd name="T33" fmla="*/ 8 h 8"/>
                  <a:gd name="T34" fmla="*/ 8 w 15"/>
                  <a:gd name="T35" fmla="*/ 7 h 8"/>
                  <a:gd name="T36" fmla="*/ 9 w 15"/>
                  <a:gd name="T37" fmla="*/ 7 h 8"/>
                  <a:gd name="T38" fmla="*/ 9 w 15"/>
                  <a:gd name="T39" fmla="*/ 8 h 8"/>
                  <a:gd name="T40" fmla="*/ 11 w 15"/>
                  <a:gd name="T41" fmla="*/ 7 h 8"/>
                  <a:gd name="T42" fmla="*/ 13 w 15"/>
                  <a:gd name="T43" fmla="*/ 3 h 8"/>
                  <a:gd name="T44" fmla="*/ 14 w 15"/>
                  <a:gd name="T45" fmla="*/ 2 h 8"/>
                  <a:gd name="T46" fmla="*/ 14 w 15"/>
                  <a:gd name="T4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8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0"/>
                      <a:pt x="10" y="0"/>
                      <a:pt x="10" y="0"/>
                    </a:cubicBez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6" y="1"/>
                      <a:pt x="6" y="2"/>
                    </a:cubicBezTo>
                    <a:cubicBezTo>
                      <a:pt x="6" y="3"/>
                      <a:pt x="3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5" y="8"/>
                      <a:pt x="8" y="7"/>
                      <a:pt x="8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2" y="6"/>
                      <a:pt x="13" y="3"/>
                      <a:pt x="13" y="3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5" y="2"/>
                      <a:pt x="15" y="2"/>
                      <a:pt x="14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7" name="Freeform 251">
                <a:extLst>
                  <a:ext uri="{FF2B5EF4-FFF2-40B4-BE49-F238E27FC236}">
                    <a16:creationId xmlns:a16="http://schemas.microsoft.com/office/drawing/2014/main" id="{A16331FE-3EB8-48E4-97E9-64AC74833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19475" y="1758950"/>
                <a:ext cx="53975" cy="25400"/>
              </a:xfrm>
              <a:custGeom>
                <a:avLst/>
                <a:gdLst>
                  <a:gd name="T0" fmla="*/ 14 w 15"/>
                  <a:gd name="T1" fmla="*/ 3 h 7"/>
                  <a:gd name="T2" fmla="*/ 12 w 15"/>
                  <a:gd name="T3" fmla="*/ 3 h 7"/>
                  <a:gd name="T4" fmla="*/ 12 w 15"/>
                  <a:gd name="T5" fmla="*/ 2 h 7"/>
                  <a:gd name="T6" fmla="*/ 10 w 15"/>
                  <a:gd name="T7" fmla="*/ 2 h 7"/>
                  <a:gd name="T8" fmla="*/ 9 w 15"/>
                  <a:gd name="T9" fmla="*/ 2 h 7"/>
                  <a:gd name="T10" fmla="*/ 8 w 15"/>
                  <a:gd name="T11" fmla="*/ 0 h 7"/>
                  <a:gd name="T12" fmla="*/ 6 w 15"/>
                  <a:gd name="T13" fmla="*/ 0 h 7"/>
                  <a:gd name="T14" fmla="*/ 6 w 15"/>
                  <a:gd name="T15" fmla="*/ 0 h 7"/>
                  <a:gd name="T16" fmla="*/ 5 w 15"/>
                  <a:gd name="T17" fmla="*/ 0 h 7"/>
                  <a:gd name="T18" fmla="*/ 3 w 15"/>
                  <a:gd name="T19" fmla="*/ 1 h 7"/>
                  <a:gd name="T20" fmla="*/ 1 w 15"/>
                  <a:gd name="T21" fmla="*/ 2 h 7"/>
                  <a:gd name="T22" fmla="*/ 1 w 15"/>
                  <a:gd name="T23" fmla="*/ 3 h 7"/>
                  <a:gd name="T24" fmla="*/ 1 w 15"/>
                  <a:gd name="T25" fmla="*/ 5 h 7"/>
                  <a:gd name="T26" fmla="*/ 4 w 15"/>
                  <a:gd name="T27" fmla="*/ 7 h 7"/>
                  <a:gd name="T28" fmla="*/ 4 w 15"/>
                  <a:gd name="T29" fmla="*/ 7 h 7"/>
                  <a:gd name="T30" fmla="*/ 6 w 15"/>
                  <a:gd name="T31" fmla="*/ 7 h 7"/>
                  <a:gd name="T32" fmla="*/ 6 w 15"/>
                  <a:gd name="T33" fmla="*/ 6 h 7"/>
                  <a:gd name="T34" fmla="*/ 8 w 15"/>
                  <a:gd name="T35" fmla="*/ 6 h 7"/>
                  <a:gd name="T36" fmla="*/ 10 w 15"/>
                  <a:gd name="T37" fmla="*/ 7 h 7"/>
                  <a:gd name="T38" fmla="*/ 10 w 15"/>
                  <a:gd name="T39" fmla="*/ 7 h 7"/>
                  <a:gd name="T40" fmla="*/ 11 w 15"/>
                  <a:gd name="T41" fmla="*/ 6 h 7"/>
                  <a:gd name="T42" fmla="*/ 13 w 15"/>
                  <a:gd name="T43" fmla="*/ 5 h 7"/>
                  <a:gd name="T44" fmla="*/ 15 w 15"/>
                  <a:gd name="T45" fmla="*/ 4 h 7"/>
                  <a:gd name="T46" fmla="*/ 14 w 15"/>
                  <a:gd name="T4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7">
                    <a:moveTo>
                      <a:pt x="14" y="3"/>
                    </a:moveTo>
                    <a:cubicBezTo>
                      <a:pt x="13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5"/>
                      <a:pt x="1" y="5"/>
                    </a:cubicBezTo>
                    <a:cubicBezTo>
                      <a:pt x="2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8" y="6"/>
                      <a:pt x="8" y="6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2" y="6"/>
                      <a:pt x="13" y="6"/>
                      <a:pt x="13" y="5"/>
                    </a:cubicBezTo>
                    <a:cubicBezTo>
                      <a:pt x="14" y="5"/>
                      <a:pt x="14" y="4"/>
                      <a:pt x="15" y="4"/>
                    </a:cubicBezTo>
                    <a:cubicBezTo>
                      <a:pt x="14" y="4"/>
                      <a:pt x="14" y="3"/>
                      <a:pt x="14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8" name="Freeform 252">
                <a:extLst>
                  <a:ext uri="{FF2B5EF4-FFF2-40B4-BE49-F238E27FC236}">
                    <a16:creationId xmlns:a16="http://schemas.microsoft.com/office/drawing/2014/main" id="{35FDB27D-F930-486C-B5AB-DABA2A7B9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963" y="1773238"/>
                <a:ext cx="46037" cy="22225"/>
              </a:xfrm>
              <a:custGeom>
                <a:avLst/>
                <a:gdLst>
                  <a:gd name="T0" fmla="*/ 10 w 13"/>
                  <a:gd name="T1" fmla="*/ 1 h 6"/>
                  <a:gd name="T2" fmla="*/ 8 w 13"/>
                  <a:gd name="T3" fmla="*/ 1 h 6"/>
                  <a:gd name="T4" fmla="*/ 6 w 13"/>
                  <a:gd name="T5" fmla="*/ 0 h 6"/>
                  <a:gd name="T6" fmla="*/ 5 w 13"/>
                  <a:gd name="T7" fmla="*/ 0 h 6"/>
                  <a:gd name="T8" fmla="*/ 5 w 13"/>
                  <a:gd name="T9" fmla="*/ 0 h 6"/>
                  <a:gd name="T10" fmla="*/ 3 w 13"/>
                  <a:gd name="T11" fmla="*/ 1 h 6"/>
                  <a:gd name="T12" fmla="*/ 1 w 13"/>
                  <a:gd name="T13" fmla="*/ 2 h 6"/>
                  <a:gd name="T14" fmla="*/ 0 w 13"/>
                  <a:gd name="T15" fmla="*/ 3 h 6"/>
                  <a:gd name="T16" fmla="*/ 1 w 13"/>
                  <a:gd name="T17" fmla="*/ 5 h 6"/>
                  <a:gd name="T18" fmla="*/ 5 w 13"/>
                  <a:gd name="T19" fmla="*/ 5 h 6"/>
                  <a:gd name="T20" fmla="*/ 7 w 13"/>
                  <a:gd name="T21" fmla="*/ 4 h 6"/>
                  <a:gd name="T22" fmla="*/ 9 w 13"/>
                  <a:gd name="T23" fmla="*/ 3 h 6"/>
                  <a:gd name="T24" fmla="*/ 11 w 13"/>
                  <a:gd name="T25" fmla="*/ 4 h 6"/>
                  <a:gd name="T26" fmla="*/ 13 w 13"/>
                  <a:gd name="T27" fmla="*/ 4 h 6"/>
                  <a:gd name="T28" fmla="*/ 12 w 13"/>
                  <a:gd name="T29" fmla="*/ 3 h 6"/>
                  <a:gd name="T30" fmla="*/ 13 w 13"/>
                  <a:gd name="T31" fmla="*/ 2 h 6"/>
                  <a:gd name="T32" fmla="*/ 13 w 13"/>
                  <a:gd name="T33" fmla="*/ 1 h 6"/>
                  <a:gd name="T34" fmla="*/ 12 w 13"/>
                  <a:gd name="T35" fmla="*/ 1 h 6"/>
                  <a:gd name="T36" fmla="*/ 10 w 13"/>
                  <a:gd name="T3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6">
                    <a:moveTo>
                      <a:pt x="10" y="1"/>
                    </a:moveTo>
                    <a:cubicBezTo>
                      <a:pt x="9" y="1"/>
                      <a:pt x="9" y="0"/>
                      <a:pt x="8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6" y="0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5" y="6"/>
                      <a:pt x="5" y="5"/>
                    </a:cubicBezTo>
                    <a:cubicBezTo>
                      <a:pt x="5" y="4"/>
                      <a:pt x="7" y="4"/>
                      <a:pt x="7" y="4"/>
                    </a:cubicBezTo>
                    <a:cubicBezTo>
                      <a:pt x="7" y="4"/>
                      <a:pt x="9" y="3"/>
                      <a:pt x="9" y="3"/>
                    </a:cubicBezTo>
                    <a:cubicBezTo>
                      <a:pt x="9" y="3"/>
                      <a:pt x="11" y="3"/>
                      <a:pt x="11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2" y="3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0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9" name="Freeform 253">
                <a:extLst>
                  <a:ext uri="{FF2B5EF4-FFF2-40B4-BE49-F238E27FC236}">
                    <a16:creationId xmlns:a16="http://schemas.microsoft.com/office/drawing/2014/main" id="{944A1FEE-15DA-4BA5-A0C7-89E27F3A7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3625" y="1852613"/>
                <a:ext cx="28575" cy="50800"/>
              </a:xfrm>
              <a:custGeom>
                <a:avLst/>
                <a:gdLst>
                  <a:gd name="T0" fmla="*/ 6 w 8"/>
                  <a:gd name="T1" fmla="*/ 12 h 14"/>
                  <a:gd name="T2" fmla="*/ 5 w 8"/>
                  <a:gd name="T3" fmla="*/ 10 h 14"/>
                  <a:gd name="T4" fmla="*/ 6 w 8"/>
                  <a:gd name="T5" fmla="*/ 9 h 14"/>
                  <a:gd name="T6" fmla="*/ 5 w 8"/>
                  <a:gd name="T7" fmla="*/ 8 h 14"/>
                  <a:gd name="T8" fmla="*/ 6 w 8"/>
                  <a:gd name="T9" fmla="*/ 7 h 14"/>
                  <a:gd name="T10" fmla="*/ 6 w 8"/>
                  <a:gd name="T11" fmla="*/ 5 h 14"/>
                  <a:gd name="T12" fmla="*/ 6 w 8"/>
                  <a:gd name="T13" fmla="*/ 3 h 14"/>
                  <a:gd name="T14" fmla="*/ 8 w 8"/>
                  <a:gd name="T15" fmla="*/ 2 h 14"/>
                  <a:gd name="T16" fmla="*/ 7 w 8"/>
                  <a:gd name="T17" fmla="*/ 1 h 14"/>
                  <a:gd name="T18" fmla="*/ 6 w 8"/>
                  <a:gd name="T19" fmla="*/ 1 h 14"/>
                  <a:gd name="T20" fmla="*/ 5 w 8"/>
                  <a:gd name="T21" fmla="*/ 1 h 14"/>
                  <a:gd name="T22" fmla="*/ 3 w 8"/>
                  <a:gd name="T23" fmla="*/ 0 h 14"/>
                  <a:gd name="T24" fmla="*/ 3 w 8"/>
                  <a:gd name="T25" fmla="*/ 0 h 14"/>
                  <a:gd name="T26" fmla="*/ 2 w 8"/>
                  <a:gd name="T27" fmla="*/ 1 h 14"/>
                  <a:gd name="T28" fmla="*/ 2 w 8"/>
                  <a:gd name="T29" fmla="*/ 2 h 14"/>
                  <a:gd name="T30" fmla="*/ 1 w 8"/>
                  <a:gd name="T31" fmla="*/ 8 h 14"/>
                  <a:gd name="T32" fmla="*/ 1 w 8"/>
                  <a:gd name="T33" fmla="*/ 10 h 14"/>
                  <a:gd name="T34" fmla="*/ 2 w 8"/>
                  <a:gd name="T35" fmla="*/ 14 h 14"/>
                  <a:gd name="T36" fmla="*/ 3 w 8"/>
                  <a:gd name="T37" fmla="*/ 14 h 14"/>
                  <a:gd name="T38" fmla="*/ 5 w 8"/>
                  <a:gd name="T39" fmla="*/ 14 h 14"/>
                  <a:gd name="T40" fmla="*/ 5 w 8"/>
                  <a:gd name="T41" fmla="*/ 13 h 14"/>
                  <a:gd name="T42" fmla="*/ 6 w 8"/>
                  <a:gd name="T4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4">
                    <a:moveTo>
                      <a:pt x="6" y="12"/>
                    </a:moveTo>
                    <a:cubicBezTo>
                      <a:pt x="7" y="11"/>
                      <a:pt x="6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7" y="9"/>
                      <a:pt x="6" y="9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7"/>
                      <a:pt x="6" y="6"/>
                      <a:pt x="6" y="5"/>
                    </a:cubicBezTo>
                    <a:cubicBezTo>
                      <a:pt x="7" y="5"/>
                      <a:pt x="6" y="4"/>
                      <a:pt x="6" y="3"/>
                    </a:cubicBezTo>
                    <a:cubicBezTo>
                      <a:pt x="6" y="3"/>
                      <a:pt x="7" y="3"/>
                      <a:pt x="8" y="2"/>
                    </a:cubicBezTo>
                    <a:cubicBezTo>
                      <a:pt x="8" y="1"/>
                      <a:pt x="7" y="2"/>
                      <a:pt x="7" y="1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7"/>
                      <a:pt x="1" y="8"/>
                    </a:cubicBezTo>
                    <a:cubicBezTo>
                      <a:pt x="0" y="9"/>
                      <a:pt x="0" y="9"/>
                      <a:pt x="1" y="10"/>
                    </a:cubicBezTo>
                    <a:cubicBezTo>
                      <a:pt x="2" y="10"/>
                      <a:pt x="2" y="13"/>
                      <a:pt x="2" y="14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5" y="14"/>
                      <a:pt x="5" y="13"/>
                      <a:pt x="5" y="13"/>
                    </a:cubicBezTo>
                    <a:cubicBezTo>
                      <a:pt x="5" y="13"/>
                      <a:pt x="5" y="12"/>
                      <a:pt x="6" y="1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0" name="Freeform 254">
                <a:extLst>
                  <a:ext uri="{FF2B5EF4-FFF2-40B4-BE49-F238E27FC236}">
                    <a16:creationId xmlns:a16="http://schemas.microsoft.com/office/drawing/2014/main" id="{F0D0D629-E501-4A7A-A420-3CC290295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95675" y="1730375"/>
                <a:ext cx="33337" cy="28575"/>
              </a:xfrm>
              <a:custGeom>
                <a:avLst/>
                <a:gdLst>
                  <a:gd name="T0" fmla="*/ 3 w 9"/>
                  <a:gd name="T1" fmla="*/ 6 h 8"/>
                  <a:gd name="T2" fmla="*/ 5 w 9"/>
                  <a:gd name="T3" fmla="*/ 7 h 8"/>
                  <a:gd name="T4" fmla="*/ 6 w 9"/>
                  <a:gd name="T5" fmla="*/ 8 h 8"/>
                  <a:gd name="T6" fmla="*/ 7 w 9"/>
                  <a:gd name="T7" fmla="*/ 8 h 8"/>
                  <a:gd name="T8" fmla="*/ 7 w 9"/>
                  <a:gd name="T9" fmla="*/ 7 h 8"/>
                  <a:gd name="T10" fmla="*/ 7 w 9"/>
                  <a:gd name="T11" fmla="*/ 5 h 8"/>
                  <a:gd name="T12" fmla="*/ 8 w 9"/>
                  <a:gd name="T13" fmla="*/ 5 h 8"/>
                  <a:gd name="T14" fmla="*/ 9 w 9"/>
                  <a:gd name="T15" fmla="*/ 4 h 8"/>
                  <a:gd name="T16" fmla="*/ 8 w 9"/>
                  <a:gd name="T17" fmla="*/ 3 h 8"/>
                  <a:gd name="T18" fmla="*/ 9 w 9"/>
                  <a:gd name="T19" fmla="*/ 2 h 8"/>
                  <a:gd name="T20" fmla="*/ 9 w 9"/>
                  <a:gd name="T21" fmla="*/ 0 h 8"/>
                  <a:gd name="T22" fmla="*/ 9 w 9"/>
                  <a:gd name="T23" fmla="*/ 0 h 8"/>
                  <a:gd name="T24" fmla="*/ 6 w 9"/>
                  <a:gd name="T25" fmla="*/ 0 h 8"/>
                  <a:gd name="T26" fmla="*/ 5 w 9"/>
                  <a:gd name="T27" fmla="*/ 2 h 8"/>
                  <a:gd name="T28" fmla="*/ 4 w 9"/>
                  <a:gd name="T29" fmla="*/ 2 h 8"/>
                  <a:gd name="T30" fmla="*/ 3 w 9"/>
                  <a:gd name="T31" fmla="*/ 3 h 8"/>
                  <a:gd name="T32" fmla="*/ 2 w 9"/>
                  <a:gd name="T33" fmla="*/ 5 h 8"/>
                  <a:gd name="T34" fmla="*/ 0 w 9"/>
                  <a:gd name="T35" fmla="*/ 7 h 8"/>
                  <a:gd name="T36" fmla="*/ 0 w 9"/>
                  <a:gd name="T37" fmla="*/ 7 h 8"/>
                  <a:gd name="T38" fmla="*/ 1 w 9"/>
                  <a:gd name="T39" fmla="*/ 7 h 8"/>
                  <a:gd name="T40" fmla="*/ 3 w 9"/>
                  <a:gd name="T4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8">
                    <a:moveTo>
                      <a:pt x="3" y="6"/>
                    </a:moveTo>
                    <a:cubicBezTo>
                      <a:pt x="3" y="6"/>
                      <a:pt x="4" y="6"/>
                      <a:pt x="5" y="7"/>
                    </a:cubicBezTo>
                    <a:cubicBezTo>
                      <a:pt x="5" y="7"/>
                      <a:pt x="6" y="7"/>
                      <a:pt x="6" y="8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8" y="3"/>
                      <a:pt x="9" y="3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9" y="0"/>
                      <a:pt x="9" y="1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6" y="2"/>
                      <a:pt x="4" y="3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1" name="Freeform 255">
                <a:extLst>
                  <a:ext uri="{FF2B5EF4-FFF2-40B4-BE49-F238E27FC236}">
                    <a16:creationId xmlns:a16="http://schemas.microsoft.com/office/drawing/2014/main" id="{AC1CFD27-F86F-43B8-A38F-A4C7FCC67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73450" y="1766888"/>
                <a:ext cx="6350" cy="1111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2 w 2"/>
                  <a:gd name="T5" fmla="*/ 3 h 3"/>
                  <a:gd name="T6" fmla="*/ 1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2" name="Freeform 256">
                <a:extLst>
                  <a:ext uri="{FF2B5EF4-FFF2-40B4-BE49-F238E27FC236}">
                    <a16:creationId xmlns:a16="http://schemas.microsoft.com/office/drawing/2014/main" id="{6622741E-F8F2-4594-B2CC-06CEC580F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02025" y="1752600"/>
                <a:ext cx="31750" cy="25400"/>
              </a:xfrm>
              <a:custGeom>
                <a:avLst/>
                <a:gdLst>
                  <a:gd name="T0" fmla="*/ 1 w 9"/>
                  <a:gd name="T1" fmla="*/ 2 h 7"/>
                  <a:gd name="T2" fmla="*/ 1 w 9"/>
                  <a:gd name="T3" fmla="*/ 3 h 7"/>
                  <a:gd name="T4" fmla="*/ 3 w 9"/>
                  <a:gd name="T5" fmla="*/ 4 h 7"/>
                  <a:gd name="T6" fmla="*/ 4 w 9"/>
                  <a:gd name="T7" fmla="*/ 4 h 7"/>
                  <a:gd name="T8" fmla="*/ 5 w 9"/>
                  <a:gd name="T9" fmla="*/ 5 h 7"/>
                  <a:gd name="T10" fmla="*/ 6 w 9"/>
                  <a:gd name="T11" fmla="*/ 5 h 7"/>
                  <a:gd name="T12" fmla="*/ 6 w 9"/>
                  <a:gd name="T13" fmla="*/ 6 h 7"/>
                  <a:gd name="T14" fmla="*/ 8 w 9"/>
                  <a:gd name="T15" fmla="*/ 6 h 7"/>
                  <a:gd name="T16" fmla="*/ 8 w 9"/>
                  <a:gd name="T17" fmla="*/ 6 h 7"/>
                  <a:gd name="T18" fmla="*/ 9 w 9"/>
                  <a:gd name="T19" fmla="*/ 4 h 7"/>
                  <a:gd name="T20" fmla="*/ 9 w 9"/>
                  <a:gd name="T21" fmla="*/ 4 h 7"/>
                  <a:gd name="T22" fmla="*/ 9 w 9"/>
                  <a:gd name="T23" fmla="*/ 2 h 7"/>
                  <a:gd name="T24" fmla="*/ 9 w 9"/>
                  <a:gd name="T25" fmla="*/ 2 h 7"/>
                  <a:gd name="T26" fmla="*/ 8 w 9"/>
                  <a:gd name="T27" fmla="*/ 2 h 7"/>
                  <a:gd name="T28" fmla="*/ 7 w 9"/>
                  <a:gd name="T29" fmla="*/ 1 h 7"/>
                  <a:gd name="T30" fmla="*/ 5 w 9"/>
                  <a:gd name="T31" fmla="*/ 0 h 7"/>
                  <a:gd name="T32" fmla="*/ 3 w 9"/>
                  <a:gd name="T33" fmla="*/ 1 h 7"/>
                  <a:gd name="T34" fmla="*/ 2 w 9"/>
                  <a:gd name="T35" fmla="*/ 1 h 7"/>
                  <a:gd name="T36" fmla="*/ 0 w 9"/>
                  <a:gd name="T37" fmla="*/ 2 h 7"/>
                  <a:gd name="T38" fmla="*/ 1 w 9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2"/>
                      <a:pt x="2" y="3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6" y="4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7" y="6"/>
                      <a:pt x="7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3" name="Freeform 257">
                <a:extLst>
                  <a:ext uri="{FF2B5EF4-FFF2-40B4-BE49-F238E27FC236}">
                    <a16:creationId xmlns:a16="http://schemas.microsoft.com/office/drawing/2014/main" id="{B411F130-94AB-4106-9B70-07EAE3A93F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4388" y="1787525"/>
                <a:ext cx="76200" cy="47625"/>
              </a:xfrm>
              <a:custGeom>
                <a:avLst/>
                <a:gdLst>
                  <a:gd name="T0" fmla="*/ 19 w 21"/>
                  <a:gd name="T1" fmla="*/ 9 h 13"/>
                  <a:gd name="T2" fmla="*/ 18 w 21"/>
                  <a:gd name="T3" fmla="*/ 8 h 13"/>
                  <a:gd name="T4" fmla="*/ 18 w 21"/>
                  <a:gd name="T5" fmla="*/ 8 h 13"/>
                  <a:gd name="T6" fmla="*/ 18 w 21"/>
                  <a:gd name="T7" fmla="*/ 6 h 13"/>
                  <a:gd name="T8" fmla="*/ 16 w 21"/>
                  <a:gd name="T9" fmla="*/ 2 h 13"/>
                  <a:gd name="T10" fmla="*/ 15 w 21"/>
                  <a:gd name="T11" fmla="*/ 0 h 13"/>
                  <a:gd name="T12" fmla="*/ 14 w 21"/>
                  <a:gd name="T13" fmla="*/ 0 h 13"/>
                  <a:gd name="T14" fmla="*/ 12 w 21"/>
                  <a:gd name="T15" fmla="*/ 1 h 13"/>
                  <a:gd name="T16" fmla="*/ 11 w 21"/>
                  <a:gd name="T17" fmla="*/ 1 h 13"/>
                  <a:gd name="T18" fmla="*/ 10 w 21"/>
                  <a:gd name="T19" fmla="*/ 1 h 13"/>
                  <a:gd name="T20" fmla="*/ 9 w 21"/>
                  <a:gd name="T21" fmla="*/ 1 h 13"/>
                  <a:gd name="T22" fmla="*/ 7 w 21"/>
                  <a:gd name="T23" fmla="*/ 1 h 13"/>
                  <a:gd name="T24" fmla="*/ 6 w 21"/>
                  <a:gd name="T25" fmla="*/ 1 h 13"/>
                  <a:gd name="T26" fmla="*/ 5 w 21"/>
                  <a:gd name="T27" fmla="*/ 1 h 13"/>
                  <a:gd name="T28" fmla="*/ 4 w 21"/>
                  <a:gd name="T29" fmla="*/ 2 h 13"/>
                  <a:gd name="T30" fmla="*/ 2 w 21"/>
                  <a:gd name="T31" fmla="*/ 6 h 13"/>
                  <a:gd name="T32" fmla="*/ 0 w 21"/>
                  <a:gd name="T33" fmla="*/ 7 h 13"/>
                  <a:gd name="T34" fmla="*/ 1 w 21"/>
                  <a:gd name="T35" fmla="*/ 8 h 13"/>
                  <a:gd name="T36" fmla="*/ 2 w 21"/>
                  <a:gd name="T37" fmla="*/ 9 h 13"/>
                  <a:gd name="T38" fmla="*/ 2 w 21"/>
                  <a:gd name="T39" fmla="*/ 10 h 13"/>
                  <a:gd name="T40" fmla="*/ 5 w 21"/>
                  <a:gd name="T41" fmla="*/ 11 h 13"/>
                  <a:gd name="T42" fmla="*/ 5 w 21"/>
                  <a:gd name="T43" fmla="*/ 12 h 13"/>
                  <a:gd name="T44" fmla="*/ 6 w 21"/>
                  <a:gd name="T45" fmla="*/ 13 h 13"/>
                  <a:gd name="T46" fmla="*/ 9 w 21"/>
                  <a:gd name="T47" fmla="*/ 13 h 13"/>
                  <a:gd name="T48" fmla="*/ 11 w 21"/>
                  <a:gd name="T49" fmla="*/ 13 h 13"/>
                  <a:gd name="T50" fmla="*/ 13 w 21"/>
                  <a:gd name="T51" fmla="*/ 13 h 13"/>
                  <a:gd name="T52" fmla="*/ 16 w 21"/>
                  <a:gd name="T53" fmla="*/ 12 h 13"/>
                  <a:gd name="T54" fmla="*/ 18 w 21"/>
                  <a:gd name="T55" fmla="*/ 13 h 13"/>
                  <a:gd name="T56" fmla="*/ 19 w 21"/>
                  <a:gd name="T57" fmla="*/ 13 h 13"/>
                  <a:gd name="T58" fmla="*/ 19 w 21"/>
                  <a:gd name="T59" fmla="*/ 12 h 13"/>
                  <a:gd name="T60" fmla="*/ 20 w 21"/>
                  <a:gd name="T61" fmla="*/ 10 h 13"/>
                  <a:gd name="T62" fmla="*/ 21 w 21"/>
                  <a:gd name="T63" fmla="*/ 9 h 13"/>
                  <a:gd name="T64" fmla="*/ 21 w 21"/>
                  <a:gd name="T65" fmla="*/ 9 h 13"/>
                  <a:gd name="T66" fmla="*/ 20 w 21"/>
                  <a:gd name="T67" fmla="*/ 8 h 13"/>
                  <a:gd name="T68" fmla="*/ 19 w 21"/>
                  <a:gd name="T6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13">
                    <a:moveTo>
                      <a:pt x="19" y="9"/>
                    </a:moveTo>
                    <a:cubicBezTo>
                      <a:pt x="19" y="9"/>
                      <a:pt x="18" y="9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6"/>
                      <a:pt x="18" y="6"/>
                    </a:cubicBezTo>
                    <a:cubicBezTo>
                      <a:pt x="18" y="5"/>
                      <a:pt x="17" y="3"/>
                      <a:pt x="16" y="2"/>
                    </a:cubicBezTo>
                    <a:cubicBezTo>
                      <a:pt x="16" y="2"/>
                      <a:pt x="16" y="1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10" y="2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5"/>
                      <a:pt x="2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3" y="9"/>
                      <a:pt x="2" y="10"/>
                      <a:pt x="2" y="10"/>
                    </a:cubicBezTo>
                    <a:cubicBezTo>
                      <a:pt x="3" y="10"/>
                      <a:pt x="5" y="11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3" y="12"/>
                      <a:pt x="15" y="12"/>
                      <a:pt x="16" y="12"/>
                    </a:cubicBezTo>
                    <a:cubicBezTo>
                      <a:pt x="16" y="12"/>
                      <a:pt x="17" y="12"/>
                      <a:pt x="18" y="13"/>
                    </a:cubicBezTo>
                    <a:cubicBezTo>
                      <a:pt x="18" y="13"/>
                      <a:pt x="18" y="13"/>
                      <a:pt x="19" y="13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1"/>
                      <a:pt x="19" y="10"/>
                      <a:pt x="20" y="10"/>
                    </a:cubicBezTo>
                    <a:cubicBezTo>
                      <a:pt x="21" y="10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8"/>
                      <a:pt x="20" y="8"/>
                    </a:cubicBezTo>
                    <a:cubicBezTo>
                      <a:pt x="20" y="8"/>
                      <a:pt x="19" y="9"/>
                      <a:pt x="19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4" name="Freeform 258">
                <a:extLst>
                  <a:ext uri="{FF2B5EF4-FFF2-40B4-BE49-F238E27FC236}">
                    <a16:creationId xmlns:a16="http://schemas.microsoft.com/office/drawing/2014/main" id="{4B5C7403-9456-4BD4-A289-43BD5C8E1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00413" y="1784350"/>
                <a:ext cx="25400" cy="33338"/>
              </a:xfrm>
              <a:custGeom>
                <a:avLst/>
                <a:gdLst>
                  <a:gd name="T0" fmla="*/ 5 w 7"/>
                  <a:gd name="T1" fmla="*/ 3 h 9"/>
                  <a:gd name="T2" fmla="*/ 3 w 7"/>
                  <a:gd name="T3" fmla="*/ 1 h 9"/>
                  <a:gd name="T4" fmla="*/ 2 w 7"/>
                  <a:gd name="T5" fmla="*/ 0 h 9"/>
                  <a:gd name="T6" fmla="*/ 0 w 7"/>
                  <a:gd name="T7" fmla="*/ 1 h 9"/>
                  <a:gd name="T8" fmla="*/ 1 w 7"/>
                  <a:gd name="T9" fmla="*/ 3 h 9"/>
                  <a:gd name="T10" fmla="*/ 3 w 7"/>
                  <a:gd name="T11" fmla="*/ 7 h 9"/>
                  <a:gd name="T12" fmla="*/ 3 w 7"/>
                  <a:gd name="T13" fmla="*/ 9 h 9"/>
                  <a:gd name="T14" fmla="*/ 5 w 7"/>
                  <a:gd name="T15" fmla="*/ 7 h 9"/>
                  <a:gd name="T16" fmla="*/ 6 w 7"/>
                  <a:gd name="T17" fmla="*/ 6 h 9"/>
                  <a:gd name="T18" fmla="*/ 7 w 7"/>
                  <a:gd name="T19" fmla="*/ 6 h 9"/>
                  <a:gd name="T20" fmla="*/ 7 w 7"/>
                  <a:gd name="T21" fmla="*/ 5 h 9"/>
                  <a:gd name="T22" fmla="*/ 5 w 7"/>
                  <a:gd name="T2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5" y="3"/>
                    </a:moveTo>
                    <a:cubicBezTo>
                      <a:pt x="5" y="2"/>
                      <a:pt x="4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3" y="6"/>
                      <a:pt x="3" y="7"/>
                    </a:cubicBezTo>
                    <a:cubicBezTo>
                      <a:pt x="3" y="7"/>
                      <a:pt x="3" y="9"/>
                      <a:pt x="3" y="9"/>
                    </a:cubicBezTo>
                    <a:cubicBezTo>
                      <a:pt x="4" y="9"/>
                      <a:pt x="5" y="8"/>
                      <a:pt x="5" y="7"/>
                    </a:cubicBezTo>
                    <a:cubicBezTo>
                      <a:pt x="5" y="7"/>
                      <a:pt x="5" y="6"/>
                      <a:pt x="6" y="6"/>
                    </a:cubicBezTo>
                    <a:cubicBezTo>
                      <a:pt x="6" y="6"/>
                      <a:pt x="7" y="7"/>
                      <a:pt x="7" y="6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6" y="5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5" name="Freeform 259">
                <a:extLst>
                  <a:ext uri="{FF2B5EF4-FFF2-40B4-BE49-F238E27FC236}">
                    <a16:creationId xmlns:a16="http://schemas.microsoft.com/office/drawing/2014/main" id="{D5D7B1CD-EDBF-4A4A-8434-6B6C6A7CC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0100" y="1831975"/>
                <a:ext cx="53975" cy="28575"/>
              </a:xfrm>
              <a:custGeom>
                <a:avLst/>
                <a:gdLst>
                  <a:gd name="T0" fmla="*/ 12 w 15"/>
                  <a:gd name="T1" fmla="*/ 0 h 8"/>
                  <a:gd name="T2" fmla="*/ 9 w 15"/>
                  <a:gd name="T3" fmla="*/ 1 h 8"/>
                  <a:gd name="T4" fmla="*/ 7 w 15"/>
                  <a:gd name="T5" fmla="*/ 1 h 8"/>
                  <a:gd name="T6" fmla="*/ 5 w 15"/>
                  <a:gd name="T7" fmla="*/ 1 h 8"/>
                  <a:gd name="T8" fmla="*/ 2 w 15"/>
                  <a:gd name="T9" fmla="*/ 1 h 8"/>
                  <a:gd name="T10" fmla="*/ 1 w 15"/>
                  <a:gd name="T11" fmla="*/ 0 h 8"/>
                  <a:gd name="T12" fmla="*/ 1 w 15"/>
                  <a:gd name="T13" fmla="*/ 0 h 8"/>
                  <a:gd name="T14" fmla="*/ 1 w 15"/>
                  <a:gd name="T15" fmla="*/ 2 h 8"/>
                  <a:gd name="T16" fmla="*/ 2 w 15"/>
                  <a:gd name="T17" fmla="*/ 3 h 8"/>
                  <a:gd name="T18" fmla="*/ 1 w 15"/>
                  <a:gd name="T19" fmla="*/ 4 h 8"/>
                  <a:gd name="T20" fmla="*/ 1 w 15"/>
                  <a:gd name="T21" fmla="*/ 5 h 8"/>
                  <a:gd name="T22" fmla="*/ 2 w 15"/>
                  <a:gd name="T23" fmla="*/ 7 h 8"/>
                  <a:gd name="T24" fmla="*/ 2 w 15"/>
                  <a:gd name="T25" fmla="*/ 8 h 8"/>
                  <a:gd name="T26" fmla="*/ 6 w 15"/>
                  <a:gd name="T27" fmla="*/ 8 h 8"/>
                  <a:gd name="T28" fmla="*/ 8 w 15"/>
                  <a:gd name="T29" fmla="*/ 8 h 8"/>
                  <a:gd name="T30" fmla="*/ 9 w 15"/>
                  <a:gd name="T31" fmla="*/ 8 h 8"/>
                  <a:gd name="T32" fmla="*/ 10 w 15"/>
                  <a:gd name="T33" fmla="*/ 7 h 8"/>
                  <a:gd name="T34" fmla="*/ 10 w 15"/>
                  <a:gd name="T35" fmla="*/ 6 h 8"/>
                  <a:gd name="T36" fmla="*/ 12 w 15"/>
                  <a:gd name="T37" fmla="*/ 6 h 8"/>
                  <a:gd name="T38" fmla="*/ 13 w 15"/>
                  <a:gd name="T39" fmla="*/ 6 h 8"/>
                  <a:gd name="T40" fmla="*/ 13 w 15"/>
                  <a:gd name="T41" fmla="*/ 6 h 8"/>
                  <a:gd name="T42" fmla="*/ 13 w 15"/>
                  <a:gd name="T43" fmla="*/ 4 h 8"/>
                  <a:gd name="T44" fmla="*/ 14 w 15"/>
                  <a:gd name="T45" fmla="*/ 2 h 8"/>
                  <a:gd name="T46" fmla="*/ 15 w 15"/>
                  <a:gd name="T47" fmla="*/ 1 h 8"/>
                  <a:gd name="T48" fmla="*/ 14 w 15"/>
                  <a:gd name="T49" fmla="*/ 1 h 8"/>
                  <a:gd name="T50" fmla="*/ 12 w 15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8">
                    <a:moveTo>
                      <a:pt x="12" y="0"/>
                    </a:moveTo>
                    <a:cubicBezTo>
                      <a:pt x="11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7"/>
                      <a:pt x="3" y="7"/>
                      <a:pt x="2" y="8"/>
                    </a:cubicBezTo>
                    <a:cubicBezTo>
                      <a:pt x="3" y="8"/>
                      <a:pt x="5" y="7"/>
                      <a:pt x="6" y="8"/>
                    </a:cubicBezTo>
                    <a:cubicBezTo>
                      <a:pt x="6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2" y="6"/>
                      <a:pt x="12" y="6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4"/>
                      <a:pt x="13" y="4"/>
                    </a:cubicBezTo>
                    <a:cubicBezTo>
                      <a:pt x="13" y="4"/>
                      <a:pt x="14" y="2"/>
                      <a:pt x="14" y="2"/>
                    </a:cubicBezTo>
                    <a:cubicBezTo>
                      <a:pt x="15" y="2"/>
                      <a:pt x="15" y="2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6" name="Freeform 260">
                <a:extLst>
                  <a:ext uri="{FF2B5EF4-FFF2-40B4-BE49-F238E27FC236}">
                    <a16:creationId xmlns:a16="http://schemas.microsoft.com/office/drawing/2014/main" id="{C16BA1EE-4A6D-4035-8187-5BDA7985F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4388" y="1849438"/>
                <a:ext cx="25400" cy="17463"/>
              </a:xfrm>
              <a:custGeom>
                <a:avLst/>
                <a:gdLst>
                  <a:gd name="T0" fmla="*/ 2 w 7"/>
                  <a:gd name="T1" fmla="*/ 5 h 5"/>
                  <a:gd name="T2" fmla="*/ 2 w 7"/>
                  <a:gd name="T3" fmla="*/ 5 h 5"/>
                  <a:gd name="T4" fmla="*/ 2 w 7"/>
                  <a:gd name="T5" fmla="*/ 4 h 5"/>
                  <a:gd name="T6" fmla="*/ 2 w 7"/>
                  <a:gd name="T7" fmla="*/ 4 h 5"/>
                  <a:gd name="T8" fmla="*/ 2 w 7"/>
                  <a:gd name="T9" fmla="*/ 4 h 5"/>
                  <a:gd name="T10" fmla="*/ 2 w 7"/>
                  <a:gd name="T11" fmla="*/ 4 h 5"/>
                  <a:gd name="T12" fmla="*/ 3 w 7"/>
                  <a:gd name="T13" fmla="*/ 4 h 5"/>
                  <a:gd name="T14" fmla="*/ 3 w 7"/>
                  <a:gd name="T15" fmla="*/ 4 h 5"/>
                  <a:gd name="T16" fmla="*/ 3 w 7"/>
                  <a:gd name="T17" fmla="*/ 4 h 5"/>
                  <a:gd name="T18" fmla="*/ 3 w 7"/>
                  <a:gd name="T19" fmla="*/ 4 h 5"/>
                  <a:gd name="T20" fmla="*/ 3 w 7"/>
                  <a:gd name="T21" fmla="*/ 4 h 5"/>
                  <a:gd name="T22" fmla="*/ 4 w 7"/>
                  <a:gd name="T23" fmla="*/ 4 h 5"/>
                  <a:gd name="T24" fmla="*/ 6 w 7"/>
                  <a:gd name="T25" fmla="*/ 3 h 5"/>
                  <a:gd name="T26" fmla="*/ 6 w 7"/>
                  <a:gd name="T27" fmla="*/ 3 h 5"/>
                  <a:gd name="T28" fmla="*/ 6 w 7"/>
                  <a:gd name="T29" fmla="*/ 2 h 5"/>
                  <a:gd name="T30" fmla="*/ 5 w 7"/>
                  <a:gd name="T31" fmla="*/ 0 h 5"/>
                  <a:gd name="T32" fmla="*/ 5 w 7"/>
                  <a:gd name="T33" fmla="*/ 0 h 5"/>
                  <a:gd name="T34" fmla="*/ 5 w 7"/>
                  <a:gd name="T35" fmla="*/ 0 h 5"/>
                  <a:gd name="T36" fmla="*/ 5 w 7"/>
                  <a:gd name="T37" fmla="*/ 0 h 5"/>
                  <a:gd name="T38" fmla="*/ 1 w 7"/>
                  <a:gd name="T39" fmla="*/ 1 h 5"/>
                  <a:gd name="T40" fmla="*/ 1 w 7"/>
                  <a:gd name="T41" fmla="*/ 1 h 5"/>
                  <a:gd name="T42" fmla="*/ 0 w 7"/>
                  <a:gd name="T43" fmla="*/ 3 h 5"/>
                  <a:gd name="T44" fmla="*/ 2 w 7"/>
                  <a:gd name="T4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7" name="Freeform 261">
                <a:extLst>
                  <a:ext uri="{FF2B5EF4-FFF2-40B4-BE49-F238E27FC236}">
                    <a16:creationId xmlns:a16="http://schemas.microsoft.com/office/drawing/2014/main" id="{CC60F1CE-F18B-4C5D-B3C1-EAAE620A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0100" y="1741488"/>
                <a:ext cx="152400" cy="85725"/>
              </a:xfrm>
              <a:custGeom>
                <a:avLst/>
                <a:gdLst>
                  <a:gd name="T0" fmla="*/ 39 w 42"/>
                  <a:gd name="T1" fmla="*/ 14 h 24"/>
                  <a:gd name="T2" fmla="*/ 41 w 42"/>
                  <a:gd name="T3" fmla="*/ 13 h 24"/>
                  <a:gd name="T4" fmla="*/ 42 w 42"/>
                  <a:gd name="T5" fmla="*/ 11 h 24"/>
                  <a:gd name="T6" fmla="*/ 42 w 42"/>
                  <a:gd name="T7" fmla="*/ 10 h 24"/>
                  <a:gd name="T8" fmla="*/ 38 w 42"/>
                  <a:gd name="T9" fmla="*/ 8 h 24"/>
                  <a:gd name="T10" fmla="*/ 35 w 42"/>
                  <a:gd name="T11" fmla="*/ 7 h 24"/>
                  <a:gd name="T12" fmla="*/ 33 w 42"/>
                  <a:gd name="T13" fmla="*/ 7 h 24"/>
                  <a:gd name="T14" fmla="*/ 31 w 42"/>
                  <a:gd name="T15" fmla="*/ 6 h 24"/>
                  <a:gd name="T16" fmla="*/ 28 w 42"/>
                  <a:gd name="T17" fmla="*/ 4 h 24"/>
                  <a:gd name="T18" fmla="*/ 27 w 42"/>
                  <a:gd name="T19" fmla="*/ 1 h 24"/>
                  <a:gd name="T20" fmla="*/ 24 w 42"/>
                  <a:gd name="T21" fmla="*/ 1 h 24"/>
                  <a:gd name="T22" fmla="*/ 22 w 42"/>
                  <a:gd name="T23" fmla="*/ 1 h 24"/>
                  <a:gd name="T24" fmla="*/ 19 w 42"/>
                  <a:gd name="T25" fmla="*/ 3 h 24"/>
                  <a:gd name="T26" fmla="*/ 17 w 42"/>
                  <a:gd name="T27" fmla="*/ 3 h 24"/>
                  <a:gd name="T28" fmla="*/ 14 w 42"/>
                  <a:gd name="T29" fmla="*/ 3 h 24"/>
                  <a:gd name="T30" fmla="*/ 10 w 42"/>
                  <a:gd name="T31" fmla="*/ 2 h 24"/>
                  <a:gd name="T32" fmla="*/ 5 w 42"/>
                  <a:gd name="T33" fmla="*/ 3 h 24"/>
                  <a:gd name="T34" fmla="*/ 4 w 42"/>
                  <a:gd name="T35" fmla="*/ 4 h 24"/>
                  <a:gd name="T36" fmla="*/ 3 w 42"/>
                  <a:gd name="T37" fmla="*/ 7 h 24"/>
                  <a:gd name="T38" fmla="*/ 1 w 42"/>
                  <a:gd name="T39" fmla="*/ 11 h 24"/>
                  <a:gd name="T40" fmla="*/ 1 w 42"/>
                  <a:gd name="T41" fmla="*/ 13 h 24"/>
                  <a:gd name="T42" fmla="*/ 3 w 42"/>
                  <a:gd name="T43" fmla="*/ 14 h 24"/>
                  <a:gd name="T44" fmla="*/ 6 w 42"/>
                  <a:gd name="T45" fmla="*/ 14 h 24"/>
                  <a:gd name="T46" fmla="*/ 8 w 42"/>
                  <a:gd name="T47" fmla="*/ 14 h 24"/>
                  <a:gd name="T48" fmla="*/ 13 w 42"/>
                  <a:gd name="T49" fmla="*/ 12 h 24"/>
                  <a:gd name="T50" fmla="*/ 16 w 42"/>
                  <a:gd name="T51" fmla="*/ 15 h 24"/>
                  <a:gd name="T52" fmla="*/ 18 w 42"/>
                  <a:gd name="T53" fmla="*/ 18 h 24"/>
                  <a:gd name="T54" fmla="*/ 16 w 42"/>
                  <a:gd name="T55" fmla="*/ 19 h 24"/>
                  <a:gd name="T56" fmla="*/ 15 w 42"/>
                  <a:gd name="T57" fmla="*/ 22 h 24"/>
                  <a:gd name="T58" fmla="*/ 17 w 42"/>
                  <a:gd name="T59" fmla="*/ 22 h 24"/>
                  <a:gd name="T60" fmla="*/ 20 w 42"/>
                  <a:gd name="T61" fmla="*/ 18 h 24"/>
                  <a:gd name="T62" fmla="*/ 23 w 42"/>
                  <a:gd name="T63" fmla="*/ 19 h 24"/>
                  <a:gd name="T64" fmla="*/ 24 w 42"/>
                  <a:gd name="T65" fmla="*/ 21 h 24"/>
                  <a:gd name="T66" fmla="*/ 26 w 42"/>
                  <a:gd name="T67" fmla="*/ 24 h 24"/>
                  <a:gd name="T68" fmla="*/ 30 w 42"/>
                  <a:gd name="T69" fmla="*/ 23 h 24"/>
                  <a:gd name="T70" fmla="*/ 31 w 42"/>
                  <a:gd name="T71" fmla="*/ 22 h 24"/>
                  <a:gd name="T72" fmla="*/ 32 w 42"/>
                  <a:gd name="T73" fmla="*/ 18 h 24"/>
                  <a:gd name="T74" fmla="*/ 37 w 42"/>
                  <a:gd name="T75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" h="24">
                    <a:moveTo>
                      <a:pt x="37" y="15"/>
                    </a:moveTo>
                    <a:cubicBezTo>
                      <a:pt x="37" y="15"/>
                      <a:pt x="39" y="14"/>
                      <a:pt x="39" y="14"/>
                    </a:cubicBezTo>
                    <a:cubicBezTo>
                      <a:pt x="39" y="14"/>
                      <a:pt x="41" y="14"/>
                      <a:pt x="41" y="14"/>
                    </a:cubicBezTo>
                    <a:cubicBezTo>
                      <a:pt x="41" y="14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2" y="12"/>
                      <a:pt x="42" y="11"/>
                    </a:cubicBezTo>
                    <a:cubicBezTo>
                      <a:pt x="42" y="11"/>
                      <a:pt x="41" y="11"/>
                      <a:pt x="41" y="11"/>
                    </a:cubicBezTo>
                    <a:cubicBezTo>
                      <a:pt x="41" y="10"/>
                      <a:pt x="42" y="10"/>
                      <a:pt x="42" y="10"/>
                    </a:cubicBezTo>
                    <a:cubicBezTo>
                      <a:pt x="42" y="9"/>
                      <a:pt x="41" y="9"/>
                      <a:pt x="40" y="9"/>
                    </a:cubicBezTo>
                    <a:cubicBezTo>
                      <a:pt x="40" y="8"/>
                      <a:pt x="39" y="9"/>
                      <a:pt x="38" y="8"/>
                    </a:cubicBezTo>
                    <a:cubicBezTo>
                      <a:pt x="38" y="8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5" y="6"/>
                      <a:pt x="35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3" y="7"/>
                      <a:pt x="32" y="6"/>
                      <a:pt x="32" y="6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30" y="4"/>
                      <a:pt x="28" y="4"/>
                      <a:pt x="28" y="4"/>
                    </a:cubicBezTo>
                    <a:cubicBezTo>
                      <a:pt x="28" y="3"/>
                      <a:pt x="27" y="3"/>
                      <a:pt x="28" y="2"/>
                    </a:cubicBezTo>
                    <a:cubicBezTo>
                      <a:pt x="28" y="2"/>
                      <a:pt x="28" y="1"/>
                      <a:pt x="27" y="1"/>
                    </a:cubicBezTo>
                    <a:cubicBezTo>
                      <a:pt x="27" y="0"/>
                      <a:pt x="26" y="0"/>
                      <a:pt x="25" y="1"/>
                    </a:cubicBezTo>
                    <a:cubicBezTo>
                      <a:pt x="25" y="1"/>
                      <a:pt x="24" y="0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1" y="1"/>
                      <a:pt x="19" y="2"/>
                      <a:pt x="19" y="3"/>
                    </a:cubicBezTo>
                    <a:cubicBezTo>
                      <a:pt x="19" y="3"/>
                      <a:pt x="19" y="4"/>
                      <a:pt x="19" y="3"/>
                    </a:cubicBezTo>
                    <a:cubicBezTo>
                      <a:pt x="19" y="3"/>
                      <a:pt x="17" y="3"/>
                      <a:pt x="17" y="3"/>
                    </a:cubicBezTo>
                    <a:cubicBezTo>
                      <a:pt x="16" y="4"/>
                      <a:pt x="16" y="2"/>
                      <a:pt x="15" y="3"/>
                    </a:cubicBezTo>
                    <a:cubicBezTo>
                      <a:pt x="15" y="3"/>
                      <a:pt x="14" y="2"/>
                      <a:pt x="14" y="3"/>
                    </a:cubicBezTo>
                    <a:cubicBezTo>
                      <a:pt x="14" y="3"/>
                      <a:pt x="13" y="3"/>
                      <a:pt x="12" y="2"/>
                    </a:cubicBezTo>
                    <a:cubicBezTo>
                      <a:pt x="12" y="2"/>
                      <a:pt x="10" y="3"/>
                      <a:pt x="10" y="2"/>
                    </a:cubicBezTo>
                    <a:cubicBezTo>
                      <a:pt x="10" y="2"/>
                      <a:pt x="7" y="2"/>
                      <a:pt x="6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4" y="4"/>
                      <a:pt x="5" y="5"/>
                      <a:pt x="4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1" y="9"/>
                      <a:pt x="1" y="9"/>
                    </a:cubicBezTo>
                    <a:cubicBezTo>
                      <a:pt x="1" y="9"/>
                      <a:pt x="2" y="10"/>
                      <a:pt x="1" y="11"/>
                    </a:cubicBezTo>
                    <a:cubicBezTo>
                      <a:pt x="1" y="11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4" y="14"/>
                      <a:pt x="5" y="14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6" y="15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0" y="13"/>
                    </a:cubicBezTo>
                    <a:cubicBezTo>
                      <a:pt x="10" y="13"/>
                      <a:pt x="12" y="12"/>
                      <a:pt x="13" y="12"/>
                    </a:cubicBezTo>
                    <a:cubicBezTo>
                      <a:pt x="13" y="12"/>
                      <a:pt x="14" y="13"/>
                      <a:pt x="14" y="13"/>
                    </a:cubicBezTo>
                    <a:cubicBezTo>
                      <a:pt x="15" y="13"/>
                      <a:pt x="16" y="14"/>
                      <a:pt x="16" y="15"/>
                    </a:cubicBezTo>
                    <a:cubicBezTo>
                      <a:pt x="16" y="15"/>
                      <a:pt x="17" y="17"/>
                      <a:pt x="18" y="17"/>
                    </a:cubicBezTo>
                    <a:cubicBezTo>
                      <a:pt x="18" y="17"/>
                      <a:pt x="18" y="18"/>
                      <a:pt x="18" y="18"/>
                    </a:cubicBezTo>
                    <a:cubicBezTo>
                      <a:pt x="18" y="19"/>
                      <a:pt x="17" y="18"/>
                      <a:pt x="17" y="18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6" y="20"/>
                      <a:pt x="14" y="21"/>
                      <a:pt x="14" y="21"/>
                    </a:cubicBezTo>
                    <a:cubicBezTo>
                      <a:pt x="14" y="22"/>
                      <a:pt x="15" y="22"/>
                      <a:pt x="15" y="22"/>
                    </a:cubicBezTo>
                    <a:cubicBezTo>
                      <a:pt x="15" y="22"/>
                      <a:pt x="16" y="21"/>
                      <a:pt x="16" y="21"/>
                    </a:cubicBezTo>
                    <a:cubicBezTo>
                      <a:pt x="17" y="21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8" y="20"/>
                    </a:cubicBezTo>
                    <a:cubicBezTo>
                      <a:pt x="19" y="19"/>
                      <a:pt x="19" y="18"/>
                      <a:pt x="20" y="18"/>
                    </a:cubicBezTo>
                    <a:cubicBezTo>
                      <a:pt x="21" y="18"/>
                      <a:pt x="22" y="17"/>
                      <a:pt x="23" y="17"/>
                    </a:cubicBezTo>
                    <a:cubicBezTo>
                      <a:pt x="24" y="18"/>
                      <a:pt x="22" y="18"/>
                      <a:pt x="23" y="19"/>
                    </a:cubicBezTo>
                    <a:cubicBezTo>
                      <a:pt x="24" y="19"/>
                      <a:pt x="27" y="19"/>
                      <a:pt x="27" y="19"/>
                    </a:cubicBezTo>
                    <a:cubicBezTo>
                      <a:pt x="27" y="20"/>
                      <a:pt x="24" y="21"/>
                      <a:pt x="24" y="21"/>
                    </a:cubicBezTo>
                    <a:cubicBezTo>
                      <a:pt x="24" y="22"/>
                      <a:pt x="26" y="22"/>
                      <a:pt x="26" y="22"/>
                    </a:cubicBezTo>
                    <a:cubicBezTo>
                      <a:pt x="27" y="23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8" y="24"/>
                    </a:cubicBezTo>
                    <a:cubicBezTo>
                      <a:pt x="29" y="23"/>
                      <a:pt x="30" y="23"/>
                      <a:pt x="30" y="23"/>
                    </a:cubicBezTo>
                    <a:cubicBezTo>
                      <a:pt x="31" y="22"/>
                      <a:pt x="33" y="23"/>
                      <a:pt x="34" y="22"/>
                    </a:cubicBezTo>
                    <a:cubicBezTo>
                      <a:pt x="34" y="22"/>
                      <a:pt x="33" y="21"/>
                      <a:pt x="31" y="22"/>
                    </a:cubicBezTo>
                    <a:cubicBezTo>
                      <a:pt x="29" y="22"/>
                      <a:pt x="29" y="20"/>
                      <a:pt x="29" y="20"/>
                    </a:cubicBezTo>
                    <a:cubicBezTo>
                      <a:pt x="29" y="19"/>
                      <a:pt x="31" y="18"/>
                      <a:pt x="32" y="18"/>
                    </a:cubicBezTo>
                    <a:cubicBezTo>
                      <a:pt x="33" y="18"/>
                      <a:pt x="34" y="17"/>
                      <a:pt x="35" y="17"/>
                    </a:cubicBezTo>
                    <a:cubicBezTo>
                      <a:pt x="36" y="17"/>
                      <a:pt x="36" y="17"/>
                      <a:pt x="37" y="16"/>
                    </a:cubicBezTo>
                    <a:cubicBezTo>
                      <a:pt x="37" y="16"/>
                      <a:pt x="37" y="15"/>
                      <a:pt x="37" y="1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8" name="Freeform 262">
                <a:extLst>
                  <a:ext uri="{FF2B5EF4-FFF2-40B4-BE49-F238E27FC236}">
                    <a16:creationId xmlns:a16="http://schemas.microsoft.com/office/drawing/2014/main" id="{4A6764A2-9C00-4F9E-A2ED-B771BE27A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28988" y="1698625"/>
                <a:ext cx="76200" cy="57150"/>
              </a:xfrm>
              <a:custGeom>
                <a:avLst/>
                <a:gdLst>
                  <a:gd name="T0" fmla="*/ 20 w 21"/>
                  <a:gd name="T1" fmla="*/ 8 h 16"/>
                  <a:gd name="T2" fmla="*/ 19 w 21"/>
                  <a:gd name="T3" fmla="*/ 6 h 16"/>
                  <a:gd name="T4" fmla="*/ 18 w 21"/>
                  <a:gd name="T5" fmla="*/ 5 h 16"/>
                  <a:gd name="T6" fmla="*/ 17 w 21"/>
                  <a:gd name="T7" fmla="*/ 3 h 16"/>
                  <a:gd name="T8" fmla="*/ 17 w 21"/>
                  <a:gd name="T9" fmla="*/ 2 h 16"/>
                  <a:gd name="T10" fmla="*/ 15 w 21"/>
                  <a:gd name="T11" fmla="*/ 1 h 16"/>
                  <a:gd name="T12" fmla="*/ 14 w 21"/>
                  <a:gd name="T13" fmla="*/ 1 h 16"/>
                  <a:gd name="T14" fmla="*/ 13 w 21"/>
                  <a:gd name="T15" fmla="*/ 1 h 16"/>
                  <a:gd name="T16" fmla="*/ 11 w 21"/>
                  <a:gd name="T17" fmla="*/ 0 h 16"/>
                  <a:gd name="T18" fmla="*/ 11 w 21"/>
                  <a:gd name="T19" fmla="*/ 0 h 16"/>
                  <a:gd name="T20" fmla="*/ 11 w 21"/>
                  <a:gd name="T21" fmla="*/ 0 h 16"/>
                  <a:gd name="T22" fmla="*/ 10 w 21"/>
                  <a:gd name="T23" fmla="*/ 1 h 16"/>
                  <a:gd name="T24" fmla="*/ 8 w 21"/>
                  <a:gd name="T25" fmla="*/ 1 h 16"/>
                  <a:gd name="T26" fmla="*/ 7 w 21"/>
                  <a:gd name="T27" fmla="*/ 3 h 16"/>
                  <a:gd name="T28" fmla="*/ 7 w 21"/>
                  <a:gd name="T29" fmla="*/ 3 h 16"/>
                  <a:gd name="T30" fmla="*/ 6 w 21"/>
                  <a:gd name="T31" fmla="*/ 4 h 16"/>
                  <a:gd name="T32" fmla="*/ 5 w 21"/>
                  <a:gd name="T33" fmla="*/ 5 h 16"/>
                  <a:gd name="T34" fmla="*/ 5 w 21"/>
                  <a:gd name="T35" fmla="*/ 6 h 16"/>
                  <a:gd name="T36" fmla="*/ 3 w 21"/>
                  <a:gd name="T37" fmla="*/ 7 h 16"/>
                  <a:gd name="T38" fmla="*/ 2 w 21"/>
                  <a:gd name="T39" fmla="*/ 7 h 16"/>
                  <a:gd name="T40" fmla="*/ 0 w 21"/>
                  <a:gd name="T41" fmla="*/ 7 h 16"/>
                  <a:gd name="T42" fmla="*/ 0 w 21"/>
                  <a:gd name="T43" fmla="*/ 7 h 16"/>
                  <a:gd name="T44" fmla="*/ 1 w 21"/>
                  <a:gd name="T45" fmla="*/ 9 h 16"/>
                  <a:gd name="T46" fmla="*/ 1 w 21"/>
                  <a:gd name="T47" fmla="*/ 11 h 16"/>
                  <a:gd name="T48" fmla="*/ 0 w 21"/>
                  <a:gd name="T49" fmla="*/ 12 h 16"/>
                  <a:gd name="T50" fmla="*/ 0 w 21"/>
                  <a:gd name="T51" fmla="*/ 14 h 16"/>
                  <a:gd name="T52" fmla="*/ 0 w 21"/>
                  <a:gd name="T53" fmla="*/ 15 h 16"/>
                  <a:gd name="T54" fmla="*/ 2 w 21"/>
                  <a:gd name="T55" fmla="*/ 15 h 16"/>
                  <a:gd name="T56" fmla="*/ 3 w 21"/>
                  <a:gd name="T57" fmla="*/ 14 h 16"/>
                  <a:gd name="T58" fmla="*/ 7 w 21"/>
                  <a:gd name="T59" fmla="*/ 14 h 16"/>
                  <a:gd name="T60" fmla="*/ 9 w 21"/>
                  <a:gd name="T61" fmla="*/ 14 h 16"/>
                  <a:gd name="T62" fmla="*/ 11 w 21"/>
                  <a:gd name="T63" fmla="*/ 15 h 16"/>
                  <a:gd name="T64" fmla="*/ 12 w 21"/>
                  <a:gd name="T65" fmla="*/ 15 h 16"/>
                  <a:gd name="T66" fmla="*/ 14 w 21"/>
                  <a:gd name="T67" fmla="*/ 15 h 16"/>
                  <a:gd name="T68" fmla="*/ 16 w 21"/>
                  <a:gd name="T69" fmla="*/ 15 h 16"/>
                  <a:gd name="T70" fmla="*/ 16 w 21"/>
                  <a:gd name="T71" fmla="*/ 15 h 16"/>
                  <a:gd name="T72" fmla="*/ 18 w 21"/>
                  <a:gd name="T73" fmla="*/ 13 h 16"/>
                  <a:gd name="T74" fmla="*/ 19 w 21"/>
                  <a:gd name="T75" fmla="*/ 13 h 16"/>
                  <a:gd name="T76" fmla="*/ 19 w 21"/>
                  <a:gd name="T77" fmla="*/ 12 h 16"/>
                  <a:gd name="T78" fmla="*/ 19 w 21"/>
                  <a:gd name="T79" fmla="*/ 10 h 16"/>
                  <a:gd name="T80" fmla="*/ 20 w 21"/>
                  <a:gd name="T81" fmla="*/ 10 h 16"/>
                  <a:gd name="T82" fmla="*/ 21 w 21"/>
                  <a:gd name="T83" fmla="*/ 9 h 16"/>
                  <a:gd name="T84" fmla="*/ 20 w 21"/>
                  <a:gd name="T8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16">
                    <a:moveTo>
                      <a:pt x="20" y="8"/>
                    </a:moveTo>
                    <a:cubicBezTo>
                      <a:pt x="20" y="8"/>
                      <a:pt x="19" y="7"/>
                      <a:pt x="19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7" y="5"/>
                      <a:pt x="17" y="4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4" y="2"/>
                      <a:pt x="14" y="1"/>
                    </a:cubicBezTo>
                    <a:cubicBezTo>
                      <a:pt x="14" y="1"/>
                      <a:pt x="13" y="0"/>
                      <a:pt x="13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7" y="3"/>
                      <a:pt x="8" y="3"/>
                      <a:pt x="7" y="3"/>
                    </a:cubicBezTo>
                    <a:cubicBezTo>
                      <a:pt x="7" y="3"/>
                      <a:pt x="7" y="4"/>
                      <a:pt x="6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3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4" y="14"/>
                      <a:pt x="7" y="14"/>
                      <a:pt x="7" y="14"/>
                    </a:cubicBezTo>
                    <a:cubicBezTo>
                      <a:pt x="7" y="15"/>
                      <a:pt x="9" y="14"/>
                      <a:pt x="9" y="14"/>
                    </a:cubicBezTo>
                    <a:cubicBezTo>
                      <a:pt x="10" y="15"/>
                      <a:pt x="11" y="15"/>
                      <a:pt x="11" y="15"/>
                    </a:cubicBezTo>
                    <a:cubicBezTo>
                      <a:pt x="11" y="14"/>
                      <a:pt x="12" y="15"/>
                      <a:pt x="12" y="15"/>
                    </a:cubicBezTo>
                    <a:cubicBezTo>
                      <a:pt x="13" y="14"/>
                      <a:pt x="13" y="16"/>
                      <a:pt x="14" y="15"/>
                    </a:cubicBezTo>
                    <a:cubicBezTo>
                      <a:pt x="14" y="15"/>
                      <a:pt x="16" y="15"/>
                      <a:pt x="16" y="15"/>
                    </a:cubicBezTo>
                    <a:cubicBezTo>
                      <a:pt x="16" y="16"/>
                      <a:pt x="16" y="15"/>
                      <a:pt x="16" y="15"/>
                    </a:cubicBezTo>
                    <a:cubicBezTo>
                      <a:pt x="16" y="14"/>
                      <a:pt x="18" y="13"/>
                      <a:pt x="18" y="13"/>
                    </a:cubicBezTo>
                    <a:cubicBezTo>
                      <a:pt x="18" y="13"/>
                      <a:pt x="19" y="13"/>
                      <a:pt x="19" y="13"/>
                    </a:cubicBezTo>
                    <a:cubicBezTo>
                      <a:pt x="19" y="13"/>
                      <a:pt x="19" y="12"/>
                      <a:pt x="19" y="12"/>
                    </a:cubicBezTo>
                    <a:cubicBezTo>
                      <a:pt x="19" y="11"/>
                      <a:pt x="18" y="10"/>
                      <a:pt x="19" y="10"/>
                    </a:cubicBezTo>
                    <a:cubicBezTo>
                      <a:pt x="19" y="9"/>
                      <a:pt x="20" y="10"/>
                      <a:pt x="20" y="10"/>
                    </a:cubicBezTo>
                    <a:cubicBezTo>
                      <a:pt x="21" y="10"/>
                      <a:pt x="21" y="9"/>
                      <a:pt x="21" y="9"/>
                    </a:cubicBezTo>
                    <a:cubicBezTo>
                      <a:pt x="21" y="8"/>
                      <a:pt x="20" y="8"/>
                      <a:pt x="20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9" name="Freeform 263">
                <a:extLst>
                  <a:ext uri="{FF2B5EF4-FFF2-40B4-BE49-F238E27FC236}">
                    <a16:creationId xmlns:a16="http://schemas.microsoft.com/office/drawing/2014/main" id="{D5F1FC5F-4EF1-43CD-BCEF-225D1135F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213" y="1676400"/>
                <a:ext cx="61912" cy="28575"/>
              </a:xfrm>
              <a:custGeom>
                <a:avLst/>
                <a:gdLst>
                  <a:gd name="T0" fmla="*/ 6 w 17"/>
                  <a:gd name="T1" fmla="*/ 5 h 8"/>
                  <a:gd name="T2" fmla="*/ 9 w 17"/>
                  <a:gd name="T3" fmla="*/ 5 h 8"/>
                  <a:gd name="T4" fmla="*/ 10 w 17"/>
                  <a:gd name="T5" fmla="*/ 6 h 8"/>
                  <a:gd name="T6" fmla="*/ 12 w 17"/>
                  <a:gd name="T7" fmla="*/ 7 h 8"/>
                  <a:gd name="T8" fmla="*/ 14 w 17"/>
                  <a:gd name="T9" fmla="*/ 8 h 8"/>
                  <a:gd name="T10" fmla="*/ 14 w 17"/>
                  <a:gd name="T11" fmla="*/ 7 h 8"/>
                  <a:gd name="T12" fmla="*/ 16 w 17"/>
                  <a:gd name="T13" fmla="*/ 7 h 8"/>
                  <a:gd name="T14" fmla="*/ 17 w 17"/>
                  <a:gd name="T15" fmla="*/ 6 h 8"/>
                  <a:gd name="T16" fmla="*/ 17 w 17"/>
                  <a:gd name="T17" fmla="*/ 6 h 8"/>
                  <a:gd name="T18" fmla="*/ 17 w 17"/>
                  <a:gd name="T19" fmla="*/ 5 h 8"/>
                  <a:gd name="T20" fmla="*/ 16 w 17"/>
                  <a:gd name="T21" fmla="*/ 3 h 8"/>
                  <a:gd name="T22" fmla="*/ 16 w 17"/>
                  <a:gd name="T23" fmla="*/ 2 h 8"/>
                  <a:gd name="T24" fmla="*/ 15 w 17"/>
                  <a:gd name="T25" fmla="*/ 1 h 8"/>
                  <a:gd name="T26" fmla="*/ 13 w 17"/>
                  <a:gd name="T27" fmla="*/ 1 h 8"/>
                  <a:gd name="T28" fmla="*/ 11 w 17"/>
                  <a:gd name="T29" fmla="*/ 0 h 8"/>
                  <a:gd name="T30" fmla="*/ 8 w 17"/>
                  <a:gd name="T31" fmla="*/ 0 h 8"/>
                  <a:gd name="T32" fmla="*/ 8 w 17"/>
                  <a:gd name="T33" fmla="*/ 2 h 8"/>
                  <a:gd name="T34" fmla="*/ 6 w 17"/>
                  <a:gd name="T35" fmla="*/ 3 h 8"/>
                  <a:gd name="T36" fmla="*/ 4 w 17"/>
                  <a:gd name="T37" fmla="*/ 1 h 8"/>
                  <a:gd name="T38" fmla="*/ 2 w 17"/>
                  <a:gd name="T39" fmla="*/ 2 h 8"/>
                  <a:gd name="T40" fmla="*/ 1 w 17"/>
                  <a:gd name="T41" fmla="*/ 4 h 8"/>
                  <a:gd name="T42" fmla="*/ 1 w 17"/>
                  <a:gd name="T43" fmla="*/ 6 h 8"/>
                  <a:gd name="T44" fmla="*/ 1 w 17"/>
                  <a:gd name="T45" fmla="*/ 6 h 8"/>
                  <a:gd name="T46" fmla="*/ 3 w 17"/>
                  <a:gd name="T47" fmla="*/ 5 h 8"/>
                  <a:gd name="T48" fmla="*/ 6 w 17"/>
                  <a:gd name="T4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8">
                    <a:moveTo>
                      <a:pt x="6" y="5"/>
                    </a:moveTo>
                    <a:cubicBezTo>
                      <a:pt x="7" y="5"/>
                      <a:pt x="8" y="6"/>
                      <a:pt x="9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1" y="6"/>
                      <a:pt x="12" y="7"/>
                      <a:pt x="12" y="7"/>
                    </a:cubicBezTo>
                    <a:cubicBezTo>
                      <a:pt x="13" y="7"/>
                      <a:pt x="13" y="8"/>
                      <a:pt x="14" y="8"/>
                    </a:cubicBezTo>
                    <a:cubicBezTo>
                      <a:pt x="14" y="8"/>
                      <a:pt x="14" y="8"/>
                      <a:pt x="14" y="7"/>
                    </a:cubicBezTo>
                    <a:cubicBezTo>
                      <a:pt x="15" y="7"/>
                      <a:pt x="15" y="7"/>
                      <a:pt x="16" y="7"/>
                    </a:cubicBezTo>
                    <a:cubicBezTo>
                      <a:pt x="16" y="7"/>
                      <a:pt x="16" y="7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2"/>
                      <a:pt x="15" y="2"/>
                      <a:pt x="15" y="1"/>
                    </a:cubicBezTo>
                    <a:cubicBezTo>
                      <a:pt x="15" y="1"/>
                      <a:pt x="13" y="1"/>
                      <a:pt x="13" y="1"/>
                    </a:cubicBezTo>
                    <a:cubicBezTo>
                      <a:pt x="13" y="1"/>
                      <a:pt x="11" y="0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6" y="3"/>
                      <a:pt x="4" y="1"/>
                      <a:pt x="4" y="1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1" y="2"/>
                      <a:pt x="2" y="3"/>
                      <a:pt x="1" y="4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3" y="5"/>
                    </a:cubicBezTo>
                    <a:cubicBezTo>
                      <a:pt x="3" y="5"/>
                      <a:pt x="5" y="5"/>
                      <a:pt x="6" y="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0" name="Freeform 264">
                <a:extLst>
                  <a:ext uri="{FF2B5EF4-FFF2-40B4-BE49-F238E27FC236}">
                    <a16:creationId xmlns:a16="http://schemas.microsoft.com/office/drawing/2014/main" id="{0B7F70B0-745A-45DF-9AD1-2471D9ED9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51213" y="1693863"/>
                <a:ext cx="50800" cy="30163"/>
              </a:xfrm>
              <a:custGeom>
                <a:avLst/>
                <a:gdLst>
                  <a:gd name="T0" fmla="*/ 2 w 14"/>
                  <a:gd name="T1" fmla="*/ 4 h 8"/>
                  <a:gd name="T2" fmla="*/ 3 w 14"/>
                  <a:gd name="T3" fmla="*/ 5 h 8"/>
                  <a:gd name="T4" fmla="*/ 5 w 14"/>
                  <a:gd name="T5" fmla="*/ 5 h 8"/>
                  <a:gd name="T6" fmla="*/ 5 w 14"/>
                  <a:gd name="T7" fmla="*/ 7 h 8"/>
                  <a:gd name="T8" fmla="*/ 6 w 14"/>
                  <a:gd name="T9" fmla="*/ 8 h 8"/>
                  <a:gd name="T10" fmla="*/ 8 w 14"/>
                  <a:gd name="T11" fmla="*/ 8 h 8"/>
                  <a:gd name="T12" fmla="*/ 9 w 14"/>
                  <a:gd name="T13" fmla="*/ 8 h 8"/>
                  <a:gd name="T14" fmla="*/ 11 w 14"/>
                  <a:gd name="T15" fmla="*/ 7 h 8"/>
                  <a:gd name="T16" fmla="*/ 11 w 14"/>
                  <a:gd name="T17" fmla="*/ 6 h 8"/>
                  <a:gd name="T18" fmla="*/ 12 w 14"/>
                  <a:gd name="T19" fmla="*/ 5 h 8"/>
                  <a:gd name="T20" fmla="*/ 13 w 14"/>
                  <a:gd name="T21" fmla="*/ 4 h 8"/>
                  <a:gd name="T22" fmla="*/ 13 w 14"/>
                  <a:gd name="T23" fmla="*/ 4 h 8"/>
                  <a:gd name="T24" fmla="*/ 14 w 14"/>
                  <a:gd name="T25" fmla="*/ 3 h 8"/>
                  <a:gd name="T26" fmla="*/ 12 w 14"/>
                  <a:gd name="T27" fmla="*/ 2 h 8"/>
                  <a:gd name="T28" fmla="*/ 10 w 14"/>
                  <a:gd name="T29" fmla="*/ 1 h 8"/>
                  <a:gd name="T30" fmla="*/ 9 w 14"/>
                  <a:gd name="T31" fmla="*/ 0 h 8"/>
                  <a:gd name="T32" fmla="*/ 6 w 14"/>
                  <a:gd name="T33" fmla="*/ 0 h 8"/>
                  <a:gd name="T34" fmla="*/ 3 w 14"/>
                  <a:gd name="T35" fmla="*/ 0 h 8"/>
                  <a:gd name="T36" fmla="*/ 1 w 14"/>
                  <a:gd name="T37" fmla="*/ 1 h 8"/>
                  <a:gd name="T38" fmla="*/ 0 w 14"/>
                  <a:gd name="T39" fmla="*/ 3 h 8"/>
                  <a:gd name="T40" fmla="*/ 1 w 14"/>
                  <a:gd name="T41" fmla="*/ 4 h 8"/>
                  <a:gd name="T42" fmla="*/ 2 w 14"/>
                  <a:gd name="T4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8">
                    <a:moveTo>
                      <a:pt x="2" y="4"/>
                    </a:moveTo>
                    <a:cubicBezTo>
                      <a:pt x="2" y="5"/>
                      <a:pt x="3" y="5"/>
                      <a:pt x="3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6"/>
                      <a:pt x="4" y="7"/>
                      <a:pt x="5" y="7"/>
                    </a:cubicBezTo>
                    <a:cubicBezTo>
                      <a:pt x="5" y="7"/>
                      <a:pt x="6" y="8"/>
                      <a:pt x="6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2" y="5"/>
                      <a:pt x="12" y="5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5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1" name="Freeform 265">
                <a:extLst>
                  <a:ext uri="{FF2B5EF4-FFF2-40B4-BE49-F238E27FC236}">
                    <a16:creationId xmlns:a16="http://schemas.microsoft.com/office/drawing/2014/main" id="{CFA4D13C-2C67-4C0D-9D17-F5F65117B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70275" y="1795463"/>
                <a:ext cx="36512" cy="22225"/>
              </a:xfrm>
              <a:custGeom>
                <a:avLst/>
                <a:gdLst>
                  <a:gd name="T0" fmla="*/ 9 w 10"/>
                  <a:gd name="T1" fmla="*/ 2 h 6"/>
                  <a:gd name="T2" fmla="*/ 8 w 10"/>
                  <a:gd name="T3" fmla="*/ 2 h 6"/>
                  <a:gd name="T4" fmla="*/ 8 w 10"/>
                  <a:gd name="T5" fmla="*/ 1 h 6"/>
                  <a:gd name="T6" fmla="*/ 7 w 10"/>
                  <a:gd name="T7" fmla="*/ 0 h 6"/>
                  <a:gd name="T8" fmla="*/ 5 w 10"/>
                  <a:gd name="T9" fmla="*/ 0 h 6"/>
                  <a:gd name="T10" fmla="*/ 3 w 10"/>
                  <a:gd name="T11" fmla="*/ 0 h 6"/>
                  <a:gd name="T12" fmla="*/ 3 w 10"/>
                  <a:gd name="T13" fmla="*/ 0 h 6"/>
                  <a:gd name="T14" fmla="*/ 2 w 10"/>
                  <a:gd name="T15" fmla="*/ 1 h 6"/>
                  <a:gd name="T16" fmla="*/ 0 w 10"/>
                  <a:gd name="T17" fmla="*/ 3 h 6"/>
                  <a:gd name="T18" fmla="*/ 0 w 10"/>
                  <a:gd name="T19" fmla="*/ 4 h 6"/>
                  <a:gd name="T20" fmla="*/ 1 w 10"/>
                  <a:gd name="T21" fmla="*/ 4 h 6"/>
                  <a:gd name="T22" fmla="*/ 2 w 10"/>
                  <a:gd name="T23" fmla="*/ 5 h 6"/>
                  <a:gd name="T24" fmla="*/ 2 w 10"/>
                  <a:gd name="T25" fmla="*/ 5 h 6"/>
                  <a:gd name="T26" fmla="*/ 4 w 10"/>
                  <a:gd name="T27" fmla="*/ 5 h 6"/>
                  <a:gd name="T28" fmla="*/ 5 w 10"/>
                  <a:gd name="T29" fmla="*/ 4 h 6"/>
                  <a:gd name="T30" fmla="*/ 6 w 10"/>
                  <a:gd name="T31" fmla="*/ 5 h 6"/>
                  <a:gd name="T32" fmla="*/ 7 w 10"/>
                  <a:gd name="T33" fmla="*/ 4 h 6"/>
                  <a:gd name="T34" fmla="*/ 8 w 10"/>
                  <a:gd name="T35" fmla="*/ 4 h 6"/>
                  <a:gd name="T36" fmla="*/ 9 w 10"/>
                  <a:gd name="T37" fmla="*/ 4 h 6"/>
                  <a:gd name="T38" fmla="*/ 10 w 10"/>
                  <a:gd name="T39" fmla="*/ 3 h 6"/>
                  <a:gd name="T40" fmla="*/ 10 w 10"/>
                  <a:gd name="T41" fmla="*/ 3 h 6"/>
                  <a:gd name="T42" fmla="*/ 10 w 10"/>
                  <a:gd name="T43" fmla="*/ 2 h 6"/>
                  <a:gd name="T44" fmla="*/ 9 w 10"/>
                  <a:gd name="T4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6">
                    <a:moveTo>
                      <a:pt x="9" y="2"/>
                    </a:move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5" y="3"/>
                      <a:pt x="6" y="5"/>
                      <a:pt x="6" y="5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2" name="Freeform 266">
                <a:extLst>
                  <a:ext uri="{FF2B5EF4-FFF2-40B4-BE49-F238E27FC236}">
                    <a16:creationId xmlns:a16="http://schemas.microsoft.com/office/drawing/2014/main" id="{EB0E5AA2-42B1-4D95-825B-BF8EED3F1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70275" y="1716088"/>
                <a:ext cx="73025" cy="82550"/>
              </a:xfrm>
              <a:custGeom>
                <a:avLst/>
                <a:gdLst>
                  <a:gd name="T0" fmla="*/ 2 w 20"/>
                  <a:gd name="T1" fmla="*/ 6 h 23"/>
                  <a:gd name="T2" fmla="*/ 1 w 20"/>
                  <a:gd name="T3" fmla="*/ 7 h 23"/>
                  <a:gd name="T4" fmla="*/ 2 w 20"/>
                  <a:gd name="T5" fmla="*/ 8 h 23"/>
                  <a:gd name="T6" fmla="*/ 1 w 20"/>
                  <a:gd name="T7" fmla="*/ 9 h 23"/>
                  <a:gd name="T8" fmla="*/ 0 w 20"/>
                  <a:gd name="T9" fmla="*/ 9 h 23"/>
                  <a:gd name="T10" fmla="*/ 0 w 20"/>
                  <a:gd name="T11" fmla="*/ 11 h 23"/>
                  <a:gd name="T12" fmla="*/ 0 w 20"/>
                  <a:gd name="T13" fmla="*/ 12 h 23"/>
                  <a:gd name="T14" fmla="*/ 0 w 20"/>
                  <a:gd name="T15" fmla="*/ 14 h 23"/>
                  <a:gd name="T16" fmla="*/ 0 w 20"/>
                  <a:gd name="T17" fmla="*/ 15 h 23"/>
                  <a:gd name="T18" fmla="*/ 1 w 20"/>
                  <a:gd name="T19" fmla="*/ 17 h 23"/>
                  <a:gd name="T20" fmla="*/ 1 w 20"/>
                  <a:gd name="T21" fmla="*/ 17 h 23"/>
                  <a:gd name="T22" fmla="*/ 3 w 20"/>
                  <a:gd name="T23" fmla="*/ 18 h 23"/>
                  <a:gd name="T24" fmla="*/ 4 w 20"/>
                  <a:gd name="T25" fmla="*/ 18 h 23"/>
                  <a:gd name="T26" fmla="*/ 4 w 20"/>
                  <a:gd name="T27" fmla="*/ 19 h 23"/>
                  <a:gd name="T28" fmla="*/ 3 w 20"/>
                  <a:gd name="T29" fmla="*/ 21 h 23"/>
                  <a:gd name="T30" fmla="*/ 3 w 20"/>
                  <a:gd name="T31" fmla="*/ 22 h 23"/>
                  <a:gd name="T32" fmla="*/ 5 w 20"/>
                  <a:gd name="T33" fmla="*/ 22 h 23"/>
                  <a:gd name="T34" fmla="*/ 7 w 20"/>
                  <a:gd name="T35" fmla="*/ 22 h 23"/>
                  <a:gd name="T36" fmla="*/ 8 w 20"/>
                  <a:gd name="T37" fmla="*/ 23 h 23"/>
                  <a:gd name="T38" fmla="*/ 8 w 20"/>
                  <a:gd name="T39" fmla="*/ 22 h 23"/>
                  <a:gd name="T40" fmla="*/ 10 w 20"/>
                  <a:gd name="T41" fmla="*/ 23 h 23"/>
                  <a:gd name="T42" fmla="*/ 11 w 20"/>
                  <a:gd name="T43" fmla="*/ 22 h 23"/>
                  <a:gd name="T44" fmla="*/ 12 w 20"/>
                  <a:gd name="T45" fmla="*/ 22 h 23"/>
                  <a:gd name="T46" fmla="*/ 15 w 20"/>
                  <a:gd name="T47" fmla="*/ 22 h 23"/>
                  <a:gd name="T48" fmla="*/ 16 w 20"/>
                  <a:gd name="T49" fmla="*/ 21 h 23"/>
                  <a:gd name="T50" fmla="*/ 17 w 20"/>
                  <a:gd name="T51" fmla="*/ 20 h 23"/>
                  <a:gd name="T52" fmla="*/ 18 w 20"/>
                  <a:gd name="T53" fmla="*/ 19 h 23"/>
                  <a:gd name="T54" fmla="*/ 15 w 20"/>
                  <a:gd name="T55" fmla="*/ 17 h 23"/>
                  <a:gd name="T56" fmla="*/ 15 w 20"/>
                  <a:gd name="T57" fmla="*/ 15 h 23"/>
                  <a:gd name="T58" fmla="*/ 15 w 20"/>
                  <a:gd name="T59" fmla="*/ 14 h 23"/>
                  <a:gd name="T60" fmla="*/ 17 w 20"/>
                  <a:gd name="T61" fmla="*/ 13 h 23"/>
                  <a:gd name="T62" fmla="*/ 19 w 20"/>
                  <a:gd name="T63" fmla="*/ 12 h 23"/>
                  <a:gd name="T64" fmla="*/ 20 w 20"/>
                  <a:gd name="T65" fmla="*/ 12 h 23"/>
                  <a:gd name="T66" fmla="*/ 20 w 20"/>
                  <a:gd name="T67" fmla="*/ 11 h 23"/>
                  <a:gd name="T68" fmla="*/ 20 w 20"/>
                  <a:gd name="T69" fmla="*/ 9 h 23"/>
                  <a:gd name="T70" fmla="*/ 19 w 20"/>
                  <a:gd name="T71" fmla="*/ 8 h 23"/>
                  <a:gd name="T72" fmla="*/ 19 w 20"/>
                  <a:gd name="T73" fmla="*/ 6 h 23"/>
                  <a:gd name="T74" fmla="*/ 19 w 20"/>
                  <a:gd name="T75" fmla="*/ 5 h 23"/>
                  <a:gd name="T76" fmla="*/ 19 w 20"/>
                  <a:gd name="T77" fmla="*/ 3 h 23"/>
                  <a:gd name="T78" fmla="*/ 19 w 20"/>
                  <a:gd name="T79" fmla="*/ 3 h 23"/>
                  <a:gd name="T80" fmla="*/ 18 w 20"/>
                  <a:gd name="T81" fmla="*/ 2 h 23"/>
                  <a:gd name="T82" fmla="*/ 17 w 20"/>
                  <a:gd name="T83" fmla="*/ 2 h 23"/>
                  <a:gd name="T84" fmla="*/ 17 w 20"/>
                  <a:gd name="T85" fmla="*/ 0 h 23"/>
                  <a:gd name="T86" fmla="*/ 15 w 20"/>
                  <a:gd name="T87" fmla="*/ 1 h 23"/>
                  <a:gd name="T88" fmla="*/ 13 w 20"/>
                  <a:gd name="T89" fmla="*/ 2 h 23"/>
                  <a:gd name="T90" fmla="*/ 11 w 20"/>
                  <a:gd name="T91" fmla="*/ 2 h 23"/>
                  <a:gd name="T92" fmla="*/ 11 w 20"/>
                  <a:gd name="T93" fmla="*/ 1 h 23"/>
                  <a:gd name="T94" fmla="*/ 9 w 20"/>
                  <a:gd name="T95" fmla="*/ 0 h 23"/>
                  <a:gd name="T96" fmla="*/ 9 w 20"/>
                  <a:gd name="T97" fmla="*/ 0 h 23"/>
                  <a:gd name="T98" fmla="*/ 8 w 20"/>
                  <a:gd name="T99" fmla="*/ 0 h 23"/>
                  <a:gd name="T100" fmla="*/ 6 w 20"/>
                  <a:gd name="T101" fmla="*/ 0 h 23"/>
                  <a:gd name="T102" fmla="*/ 6 w 20"/>
                  <a:gd name="T103" fmla="*/ 1 h 23"/>
                  <a:gd name="T104" fmla="*/ 7 w 20"/>
                  <a:gd name="T105" fmla="*/ 3 h 23"/>
                  <a:gd name="T106" fmla="*/ 6 w 20"/>
                  <a:gd name="T107" fmla="*/ 4 h 23"/>
                  <a:gd name="T108" fmla="*/ 4 w 20"/>
                  <a:gd name="T109" fmla="*/ 3 h 23"/>
                  <a:gd name="T110" fmla="*/ 2 w 20"/>
                  <a:gd name="T111" fmla="*/ 4 h 23"/>
                  <a:gd name="T112" fmla="*/ 2 w 20"/>
                  <a:gd name="T113" fmla="*/ 4 h 23"/>
                  <a:gd name="T114" fmla="*/ 2 w 20"/>
                  <a:gd name="T115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" h="23">
                    <a:moveTo>
                      <a:pt x="2" y="6"/>
                    </a:moveTo>
                    <a:cubicBezTo>
                      <a:pt x="2" y="7"/>
                      <a:pt x="1" y="7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2" y="8"/>
                      <a:pt x="1" y="8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2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4" y="18"/>
                      <a:pt x="5" y="18"/>
                      <a:pt x="4" y="19"/>
                    </a:cubicBezTo>
                    <a:cubicBezTo>
                      <a:pt x="4" y="19"/>
                      <a:pt x="3" y="20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5" y="22"/>
                      <a:pt x="5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2"/>
                      <a:pt x="8" y="22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3"/>
                      <a:pt x="10" y="23"/>
                    </a:cubicBezTo>
                    <a:cubicBezTo>
                      <a:pt x="10" y="22"/>
                      <a:pt x="11" y="22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6" y="21"/>
                    </a:cubicBezTo>
                    <a:cubicBezTo>
                      <a:pt x="15" y="20"/>
                      <a:pt x="16" y="20"/>
                      <a:pt x="17" y="20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8"/>
                      <a:pt x="16" y="17"/>
                      <a:pt x="15" y="17"/>
                    </a:cubicBezTo>
                    <a:cubicBezTo>
                      <a:pt x="15" y="17"/>
                      <a:pt x="15" y="15"/>
                      <a:pt x="15" y="15"/>
                    </a:cubicBezTo>
                    <a:cubicBezTo>
                      <a:pt x="14" y="15"/>
                      <a:pt x="14" y="14"/>
                      <a:pt x="15" y="14"/>
                    </a:cubicBezTo>
                    <a:cubicBezTo>
                      <a:pt x="15" y="14"/>
                      <a:pt x="16" y="13"/>
                      <a:pt x="17" y="13"/>
                    </a:cubicBezTo>
                    <a:cubicBezTo>
                      <a:pt x="18" y="12"/>
                      <a:pt x="19" y="12"/>
                      <a:pt x="19" y="12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0"/>
                      <a:pt x="20" y="10"/>
                      <a:pt x="20" y="9"/>
                    </a:cubicBezTo>
                    <a:cubicBezTo>
                      <a:pt x="20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6"/>
                    </a:cubicBezTo>
                    <a:cubicBezTo>
                      <a:pt x="18" y="6"/>
                      <a:pt x="18" y="6"/>
                      <a:pt x="19" y="5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6" y="2"/>
                      <a:pt x="18" y="1"/>
                      <a:pt x="17" y="0"/>
                    </a:cubicBezTo>
                    <a:cubicBezTo>
                      <a:pt x="17" y="0"/>
                      <a:pt x="16" y="1"/>
                      <a:pt x="15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2" y="3"/>
                      <a:pt x="11" y="2"/>
                      <a:pt x="11" y="2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2"/>
                      <a:pt x="7" y="3"/>
                    </a:cubicBezTo>
                    <a:cubicBezTo>
                      <a:pt x="7" y="4"/>
                      <a:pt x="6" y="3"/>
                      <a:pt x="6" y="4"/>
                    </a:cubicBezTo>
                    <a:cubicBezTo>
                      <a:pt x="6" y="4"/>
                      <a:pt x="4" y="4"/>
                      <a:pt x="4" y="3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3" name="Freeform 267">
                <a:extLst>
                  <a:ext uri="{FF2B5EF4-FFF2-40B4-BE49-F238E27FC236}">
                    <a16:creationId xmlns:a16="http://schemas.microsoft.com/office/drawing/2014/main" id="{E83582C1-8F32-420E-B491-364603DFB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8038" y="1511300"/>
                <a:ext cx="87312" cy="139700"/>
              </a:xfrm>
              <a:custGeom>
                <a:avLst/>
                <a:gdLst>
                  <a:gd name="T0" fmla="*/ 20 w 24"/>
                  <a:gd name="T1" fmla="*/ 33 h 39"/>
                  <a:gd name="T2" fmla="*/ 24 w 24"/>
                  <a:gd name="T3" fmla="*/ 30 h 39"/>
                  <a:gd name="T4" fmla="*/ 23 w 24"/>
                  <a:gd name="T5" fmla="*/ 28 h 39"/>
                  <a:gd name="T6" fmla="*/ 20 w 24"/>
                  <a:gd name="T7" fmla="*/ 25 h 39"/>
                  <a:gd name="T8" fmla="*/ 22 w 24"/>
                  <a:gd name="T9" fmla="*/ 24 h 39"/>
                  <a:gd name="T10" fmla="*/ 20 w 24"/>
                  <a:gd name="T11" fmla="*/ 23 h 39"/>
                  <a:gd name="T12" fmla="*/ 21 w 24"/>
                  <a:gd name="T13" fmla="*/ 22 h 39"/>
                  <a:gd name="T14" fmla="*/ 20 w 24"/>
                  <a:gd name="T15" fmla="*/ 21 h 39"/>
                  <a:gd name="T16" fmla="*/ 20 w 24"/>
                  <a:gd name="T17" fmla="*/ 20 h 39"/>
                  <a:gd name="T18" fmla="*/ 20 w 24"/>
                  <a:gd name="T19" fmla="*/ 18 h 39"/>
                  <a:gd name="T20" fmla="*/ 21 w 24"/>
                  <a:gd name="T21" fmla="*/ 17 h 39"/>
                  <a:gd name="T22" fmla="*/ 18 w 24"/>
                  <a:gd name="T23" fmla="*/ 14 h 39"/>
                  <a:gd name="T24" fmla="*/ 19 w 24"/>
                  <a:gd name="T25" fmla="*/ 12 h 39"/>
                  <a:gd name="T26" fmla="*/ 20 w 24"/>
                  <a:gd name="T27" fmla="*/ 10 h 39"/>
                  <a:gd name="T28" fmla="*/ 19 w 24"/>
                  <a:gd name="T29" fmla="*/ 9 h 39"/>
                  <a:gd name="T30" fmla="*/ 17 w 24"/>
                  <a:gd name="T31" fmla="*/ 8 h 39"/>
                  <a:gd name="T32" fmla="*/ 17 w 24"/>
                  <a:gd name="T33" fmla="*/ 7 h 39"/>
                  <a:gd name="T34" fmla="*/ 17 w 24"/>
                  <a:gd name="T35" fmla="*/ 5 h 39"/>
                  <a:gd name="T36" fmla="*/ 18 w 24"/>
                  <a:gd name="T37" fmla="*/ 5 h 39"/>
                  <a:gd name="T38" fmla="*/ 19 w 24"/>
                  <a:gd name="T39" fmla="*/ 4 h 39"/>
                  <a:gd name="T40" fmla="*/ 19 w 24"/>
                  <a:gd name="T41" fmla="*/ 3 h 39"/>
                  <a:gd name="T42" fmla="*/ 16 w 24"/>
                  <a:gd name="T43" fmla="*/ 1 h 39"/>
                  <a:gd name="T44" fmla="*/ 14 w 24"/>
                  <a:gd name="T45" fmla="*/ 1 h 39"/>
                  <a:gd name="T46" fmla="*/ 12 w 24"/>
                  <a:gd name="T47" fmla="*/ 1 h 39"/>
                  <a:gd name="T48" fmla="*/ 11 w 24"/>
                  <a:gd name="T49" fmla="*/ 3 h 39"/>
                  <a:gd name="T50" fmla="*/ 10 w 24"/>
                  <a:gd name="T51" fmla="*/ 5 h 39"/>
                  <a:gd name="T52" fmla="*/ 9 w 24"/>
                  <a:gd name="T53" fmla="*/ 6 h 39"/>
                  <a:gd name="T54" fmla="*/ 8 w 24"/>
                  <a:gd name="T55" fmla="*/ 6 h 39"/>
                  <a:gd name="T56" fmla="*/ 6 w 24"/>
                  <a:gd name="T57" fmla="*/ 6 h 39"/>
                  <a:gd name="T58" fmla="*/ 4 w 24"/>
                  <a:gd name="T59" fmla="*/ 6 h 39"/>
                  <a:gd name="T60" fmla="*/ 1 w 24"/>
                  <a:gd name="T61" fmla="*/ 4 h 39"/>
                  <a:gd name="T62" fmla="*/ 0 w 24"/>
                  <a:gd name="T63" fmla="*/ 5 h 39"/>
                  <a:gd name="T64" fmla="*/ 2 w 24"/>
                  <a:gd name="T65" fmla="*/ 7 h 39"/>
                  <a:gd name="T66" fmla="*/ 5 w 24"/>
                  <a:gd name="T67" fmla="*/ 9 h 39"/>
                  <a:gd name="T68" fmla="*/ 6 w 24"/>
                  <a:gd name="T69" fmla="*/ 11 h 39"/>
                  <a:gd name="T70" fmla="*/ 6 w 24"/>
                  <a:gd name="T71" fmla="*/ 13 h 39"/>
                  <a:gd name="T72" fmla="*/ 6 w 24"/>
                  <a:gd name="T73" fmla="*/ 15 h 39"/>
                  <a:gd name="T74" fmla="*/ 6 w 24"/>
                  <a:gd name="T75" fmla="*/ 16 h 39"/>
                  <a:gd name="T76" fmla="*/ 7 w 24"/>
                  <a:gd name="T77" fmla="*/ 18 h 39"/>
                  <a:gd name="T78" fmla="*/ 9 w 24"/>
                  <a:gd name="T79" fmla="*/ 18 h 39"/>
                  <a:gd name="T80" fmla="*/ 9 w 24"/>
                  <a:gd name="T81" fmla="*/ 20 h 39"/>
                  <a:gd name="T82" fmla="*/ 9 w 24"/>
                  <a:gd name="T83" fmla="*/ 21 h 39"/>
                  <a:gd name="T84" fmla="*/ 8 w 24"/>
                  <a:gd name="T85" fmla="*/ 22 h 39"/>
                  <a:gd name="T86" fmla="*/ 5 w 24"/>
                  <a:gd name="T87" fmla="*/ 24 h 39"/>
                  <a:gd name="T88" fmla="*/ 4 w 24"/>
                  <a:gd name="T89" fmla="*/ 25 h 39"/>
                  <a:gd name="T90" fmla="*/ 3 w 24"/>
                  <a:gd name="T91" fmla="*/ 27 h 39"/>
                  <a:gd name="T92" fmla="*/ 1 w 24"/>
                  <a:gd name="T93" fmla="*/ 27 h 39"/>
                  <a:gd name="T94" fmla="*/ 0 w 24"/>
                  <a:gd name="T95" fmla="*/ 29 h 39"/>
                  <a:gd name="T96" fmla="*/ 0 w 24"/>
                  <a:gd name="T97" fmla="*/ 30 h 39"/>
                  <a:gd name="T98" fmla="*/ 0 w 24"/>
                  <a:gd name="T99" fmla="*/ 32 h 39"/>
                  <a:gd name="T100" fmla="*/ 1 w 24"/>
                  <a:gd name="T101" fmla="*/ 34 h 39"/>
                  <a:gd name="T102" fmla="*/ 0 w 24"/>
                  <a:gd name="T103" fmla="*/ 37 h 39"/>
                  <a:gd name="T104" fmla="*/ 2 w 24"/>
                  <a:gd name="T105" fmla="*/ 38 h 39"/>
                  <a:gd name="T106" fmla="*/ 4 w 24"/>
                  <a:gd name="T107" fmla="*/ 38 h 39"/>
                  <a:gd name="T108" fmla="*/ 6 w 24"/>
                  <a:gd name="T109" fmla="*/ 39 h 39"/>
                  <a:gd name="T110" fmla="*/ 14 w 24"/>
                  <a:gd name="T111" fmla="*/ 37 h 39"/>
                  <a:gd name="T112" fmla="*/ 16 w 24"/>
                  <a:gd name="T113" fmla="*/ 37 h 39"/>
                  <a:gd name="T114" fmla="*/ 17 w 24"/>
                  <a:gd name="T115" fmla="*/ 36 h 39"/>
                  <a:gd name="T116" fmla="*/ 20 w 24"/>
                  <a:gd name="T11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" h="39">
                    <a:moveTo>
                      <a:pt x="20" y="33"/>
                    </a:moveTo>
                    <a:cubicBezTo>
                      <a:pt x="21" y="32"/>
                      <a:pt x="23" y="31"/>
                      <a:pt x="24" y="30"/>
                    </a:cubicBezTo>
                    <a:cubicBezTo>
                      <a:pt x="24" y="29"/>
                      <a:pt x="24" y="29"/>
                      <a:pt x="23" y="28"/>
                    </a:cubicBezTo>
                    <a:cubicBezTo>
                      <a:pt x="22" y="27"/>
                      <a:pt x="20" y="26"/>
                      <a:pt x="20" y="25"/>
                    </a:cubicBezTo>
                    <a:cubicBezTo>
                      <a:pt x="20" y="25"/>
                      <a:pt x="22" y="25"/>
                      <a:pt x="22" y="24"/>
                    </a:cubicBezTo>
                    <a:cubicBezTo>
                      <a:pt x="22" y="23"/>
                      <a:pt x="21" y="23"/>
                      <a:pt x="20" y="23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1"/>
                      <a:pt x="20" y="21"/>
                      <a:pt x="20" y="21"/>
                    </a:cubicBezTo>
                    <a:cubicBezTo>
                      <a:pt x="19" y="21"/>
                      <a:pt x="20" y="21"/>
                      <a:pt x="20" y="20"/>
                    </a:cubicBezTo>
                    <a:cubicBezTo>
                      <a:pt x="20" y="20"/>
                      <a:pt x="19" y="19"/>
                      <a:pt x="20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0" y="16"/>
                      <a:pt x="19" y="14"/>
                      <a:pt x="18" y="14"/>
                    </a:cubicBezTo>
                    <a:cubicBezTo>
                      <a:pt x="18" y="13"/>
                      <a:pt x="19" y="12"/>
                      <a:pt x="19" y="12"/>
                    </a:cubicBezTo>
                    <a:cubicBezTo>
                      <a:pt x="19" y="12"/>
                      <a:pt x="20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8" y="9"/>
                      <a:pt x="18" y="9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5"/>
                    </a:cubicBezTo>
                    <a:cubicBezTo>
                      <a:pt x="17" y="5"/>
                      <a:pt x="18" y="5"/>
                      <a:pt x="18" y="5"/>
                    </a:cubicBezTo>
                    <a:cubicBezTo>
                      <a:pt x="18" y="4"/>
                      <a:pt x="19" y="4"/>
                      <a:pt x="19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2"/>
                      <a:pt x="17" y="2"/>
                      <a:pt x="16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4" y="1"/>
                      <a:pt x="12" y="1"/>
                      <a:pt x="12" y="1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1" y="4"/>
                      <a:pt x="11" y="5"/>
                      <a:pt x="10" y="5"/>
                    </a:cubicBezTo>
                    <a:cubicBezTo>
                      <a:pt x="9" y="5"/>
                      <a:pt x="10" y="5"/>
                      <a:pt x="9" y="6"/>
                    </a:cubicBezTo>
                    <a:cubicBezTo>
                      <a:pt x="9" y="7"/>
                      <a:pt x="9" y="6"/>
                      <a:pt x="8" y="6"/>
                    </a:cubicBezTo>
                    <a:cubicBezTo>
                      <a:pt x="7" y="6"/>
                      <a:pt x="7" y="5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4"/>
                      <a:pt x="1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2" y="7"/>
                    </a:cubicBezTo>
                    <a:cubicBezTo>
                      <a:pt x="3" y="7"/>
                      <a:pt x="6" y="8"/>
                      <a:pt x="5" y="9"/>
                    </a:cubicBezTo>
                    <a:cubicBezTo>
                      <a:pt x="5" y="10"/>
                      <a:pt x="5" y="11"/>
                      <a:pt x="6" y="11"/>
                    </a:cubicBezTo>
                    <a:cubicBezTo>
                      <a:pt x="6" y="11"/>
                      <a:pt x="5" y="13"/>
                      <a:pt x="6" y="13"/>
                    </a:cubicBezTo>
                    <a:cubicBezTo>
                      <a:pt x="7" y="14"/>
                      <a:pt x="7" y="15"/>
                      <a:pt x="6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7" y="17"/>
                      <a:pt x="7" y="17"/>
                      <a:pt x="7" y="18"/>
                    </a:cubicBezTo>
                    <a:cubicBezTo>
                      <a:pt x="7" y="18"/>
                      <a:pt x="8" y="18"/>
                      <a:pt x="9" y="18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1"/>
                      <a:pt x="8" y="22"/>
                    </a:cubicBezTo>
                    <a:cubicBezTo>
                      <a:pt x="7" y="23"/>
                      <a:pt x="6" y="24"/>
                      <a:pt x="5" y="24"/>
                    </a:cubicBezTo>
                    <a:cubicBezTo>
                      <a:pt x="5" y="24"/>
                      <a:pt x="5" y="25"/>
                      <a:pt x="4" y="25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7"/>
                      <a:pt x="2" y="27"/>
                      <a:pt x="1" y="27"/>
                    </a:cubicBezTo>
                    <a:cubicBezTo>
                      <a:pt x="0" y="27"/>
                      <a:pt x="1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1" y="31"/>
                      <a:pt x="0" y="31"/>
                      <a:pt x="0" y="32"/>
                    </a:cubicBezTo>
                    <a:cubicBezTo>
                      <a:pt x="1" y="32"/>
                      <a:pt x="1" y="33"/>
                      <a:pt x="1" y="34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1" y="37"/>
                      <a:pt x="2" y="38"/>
                      <a:pt x="2" y="38"/>
                    </a:cubicBezTo>
                    <a:cubicBezTo>
                      <a:pt x="3" y="38"/>
                      <a:pt x="3" y="39"/>
                      <a:pt x="4" y="38"/>
                    </a:cubicBezTo>
                    <a:cubicBezTo>
                      <a:pt x="4" y="38"/>
                      <a:pt x="4" y="39"/>
                      <a:pt x="6" y="39"/>
                    </a:cubicBezTo>
                    <a:cubicBezTo>
                      <a:pt x="8" y="39"/>
                      <a:pt x="12" y="37"/>
                      <a:pt x="14" y="37"/>
                    </a:cubicBezTo>
                    <a:cubicBezTo>
                      <a:pt x="14" y="37"/>
                      <a:pt x="15" y="37"/>
                      <a:pt x="16" y="37"/>
                    </a:cubicBezTo>
                    <a:cubicBezTo>
                      <a:pt x="16" y="37"/>
                      <a:pt x="16" y="36"/>
                      <a:pt x="17" y="36"/>
                    </a:cubicBezTo>
                    <a:cubicBezTo>
                      <a:pt x="18" y="35"/>
                      <a:pt x="20" y="34"/>
                      <a:pt x="20" y="3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4" name="Freeform 268">
                <a:extLst>
                  <a:ext uri="{FF2B5EF4-FFF2-40B4-BE49-F238E27FC236}">
                    <a16:creationId xmlns:a16="http://schemas.microsoft.com/office/drawing/2014/main" id="{F6BBC952-E2B2-45CC-9C95-95440CA0A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35325" y="1951038"/>
                <a:ext cx="177800" cy="139700"/>
              </a:xfrm>
              <a:custGeom>
                <a:avLst/>
                <a:gdLst>
                  <a:gd name="T0" fmla="*/ 29 w 49"/>
                  <a:gd name="T1" fmla="*/ 8 h 39"/>
                  <a:gd name="T2" fmla="*/ 25 w 49"/>
                  <a:gd name="T3" fmla="*/ 8 h 39"/>
                  <a:gd name="T4" fmla="*/ 22 w 49"/>
                  <a:gd name="T5" fmla="*/ 7 h 39"/>
                  <a:gd name="T6" fmla="*/ 17 w 49"/>
                  <a:gd name="T7" fmla="*/ 3 h 39"/>
                  <a:gd name="T8" fmla="*/ 12 w 49"/>
                  <a:gd name="T9" fmla="*/ 0 h 39"/>
                  <a:gd name="T10" fmla="*/ 10 w 49"/>
                  <a:gd name="T11" fmla="*/ 0 h 39"/>
                  <a:gd name="T12" fmla="*/ 8 w 49"/>
                  <a:gd name="T13" fmla="*/ 1 h 39"/>
                  <a:gd name="T14" fmla="*/ 5 w 49"/>
                  <a:gd name="T15" fmla="*/ 2 h 39"/>
                  <a:gd name="T16" fmla="*/ 7 w 49"/>
                  <a:gd name="T17" fmla="*/ 4 h 39"/>
                  <a:gd name="T18" fmla="*/ 6 w 49"/>
                  <a:gd name="T19" fmla="*/ 5 h 39"/>
                  <a:gd name="T20" fmla="*/ 4 w 49"/>
                  <a:gd name="T21" fmla="*/ 6 h 39"/>
                  <a:gd name="T22" fmla="*/ 2 w 49"/>
                  <a:gd name="T23" fmla="*/ 7 h 39"/>
                  <a:gd name="T24" fmla="*/ 0 w 49"/>
                  <a:gd name="T25" fmla="*/ 6 h 39"/>
                  <a:gd name="T26" fmla="*/ 0 w 49"/>
                  <a:gd name="T27" fmla="*/ 7 h 39"/>
                  <a:gd name="T28" fmla="*/ 0 w 49"/>
                  <a:gd name="T29" fmla="*/ 8 h 39"/>
                  <a:gd name="T30" fmla="*/ 0 w 49"/>
                  <a:gd name="T31" fmla="*/ 10 h 39"/>
                  <a:gd name="T32" fmla="*/ 2 w 49"/>
                  <a:gd name="T33" fmla="*/ 13 h 39"/>
                  <a:gd name="T34" fmla="*/ 5 w 49"/>
                  <a:gd name="T35" fmla="*/ 18 h 39"/>
                  <a:gd name="T36" fmla="*/ 7 w 49"/>
                  <a:gd name="T37" fmla="*/ 20 h 39"/>
                  <a:gd name="T38" fmla="*/ 9 w 49"/>
                  <a:gd name="T39" fmla="*/ 23 h 39"/>
                  <a:gd name="T40" fmla="*/ 10 w 49"/>
                  <a:gd name="T41" fmla="*/ 26 h 39"/>
                  <a:gd name="T42" fmla="*/ 12 w 49"/>
                  <a:gd name="T43" fmla="*/ 30 h 39"/>
                  <a:gd name="T44" fmla="*/ 14 w 49"/>
                  <a:gd name="T45" fmla="*/ 33 h 39"/>
                  <a:gd name="T46" fmla="*/ 17 w 49"/>
                  <a:gd name="T47" fmla="*/ 36 h 39"/>
                  <a:gd name="T48" fmla="*/ 17 w 49"/>
                  <a:gd name="T49" fmla="*/ 38 h 39"/>
                  <a:gd name="T50" fmla="*/ 18 w 49"/>
                  <a:gd name="T51" fmla="*/ 39 h 39"/>
                  <a:gd name="T52" fmla="*/ 19 w 49"/>
                  <a:gd name="T53" fmla="*/ 39 h 39"/>
                  <a:gd name="T54" fmla="*/ 19 w 49"/>
                  <a:gd name="T55" fmla="*/ 37 h 39"/>
                  <a:gd name="T56" fmla="*/ 20 w 49"/>
                  <a:gd name="T57" fmla="*/ 37 h 39"/>
                  <a:gd name="T58" fmla="*/ 22 w 49"/>
                  <a:gd name="T59" fmla="*/ 37 h 39"/>
                  <a:gd name="T60" fmla="*/ 25 w 49"/>
                  <a:gd name="T61" fmla="*/ 37 h 39"/>
                  <a:gd name="T62" fmla="*/ 28 w 49"/>
                  <a:gd name="T63" fmla="*/ 38 h 39"/>
                  <a:gd name="T64" fmla="*/ 30 w 49"/>
                  <a:gd name="T65" fmla="*/ 37 h 39"/>
                  <a:gd name="T66" fmla="*/ 33 w 49"/>
                  <a:gd name="T67" fmla="*/ 34 h 39"/>
                  <a:gd name="T68" fmla="*/ 38 w 49"/>
                  <a:gd name="T69" fmla="*/ 34 h 39"/>
                  <a:gd name="T70" fmla="*/ 47 w 49"/>
                  <a:gd name="T71" fmla="*/ 31 h 39"/>
                  <a:gd name="T72" fmla="*/ 49 w 49"/>
                  <a:gd name="T73" fmla="*/ 26 h 39"/>
                  <a:gd name="T74" fmla="*/ 48 w 49"/>
                  <a:gd name="T75" fmla="*/ 24 h 39"/>
                  <a:gd name="T76" fmla="*/ 42 w 49"/>
                  <a:gd name="T77" fmla="*/ 23 h 39"/>
                  <a:gd name="T78" fmla="*/ 40 w 49"/>
                  <a:gd name="T79" fmla="*/ 21 h 39"/>
                  <a:gd name="T80" fmla="*/ 39 w 49"/>
                  <a:gd name="T81" fmla="*/ 19 h 39"/>
                  <a:gd name="T82" fmla="*/ 37 w 49"/>
                  <a:gd name="T83" fmla="*/ 18 h 39"/>
                  <a:gd name="T84" fmla="*/ 36 w 49"/>
                  <a:gd name="T85" fmla="*/ 16 h 39"/>
                  <a:gd name="T86" fmla="*/ 35 w 49"/>
                  <a:gd name="T87" fmla="*/ 13 h 39"/>
                  <a:gd name="T88" fmla="*/ 32 w 49"/>
                  <a:gd name="T89" fmla="*/ 10 h 39"/>
                  <a:gd name="T90" fmla="*/ 32 w 49"/>
                  <a:gd name="T91" fmla="*/ 9 h 39"/>
                  <a:gd name="T92" fmla="*/ 30 w 49"/>
                  <a:gd name="T93" fmla="*/ 9 h 39"/>
                  <a:gd name="T94" fmla="*/ 29 w 49"/>
                  <a:gd name="T95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9" h="39">
                    <a:moveTo>
                      <a:pt x="29" y="8"/>
                    </a:moveTo>
                    <a:cubicBezTo>
                      <a:pt x="29" y="8"/>
                      <a:pt x="25" y="8"/>
                      <a:pt x="25" y="8"/>
                    </a:cubicBezTo>
                    <a:cubicBezTo>
                      <a:pt x="24" y="8"/>
                      <a:pt x="23" y="8"/>
                      <a:pt x="22" y="7"/>
                    </a:cubicBezTo>
                    <a:cubicBezTo>
                      <a:pt x="21" y="6"/>
                      <a:pt x="17" y="3"/>
                      <a:pt x="17" y="3"/>
                    </a:cubicBezTo>
                    <a:cubicBezTo>
                      <a:pt x="16" y="2"/>
                      <a:pt x="13" y="0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9" y="0"/>
                      <a:pt x="10" y="1"/>
                      <a:pt x="8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6" y="2"/>
                      <a:pt x="8" y="4"/>
                      <a:pt x="7" y="4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6"/>
                    </a:cubicBezTo>
                    <a:cubicBezTo>
                      <a:pt x="4" y="7"/>
                      <a:pt x="3" y="8"/>
                      <a:pt x="2" y="7"/>
                    </a:cubicBezTo>
                    <a:cubicBezTo>
                      <a:pt x="2" y="7"/>
                      <a:pt x="1" y="7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0"/>
                      <a:pt x="0" y="10"/>
                    </a:cubicBezTo>
                    <a:cubicBezTo>
                      <a:pt x="1" y="11"/>
                      <a:pt x="1" y="11"/>
                      <a:pt x="2" y="13"/>
                    </a:cubicBezTo>
                    <a:cubicBezTo>
                      <a:pt x="3" y="14"/>
                      <a:pt x="5" y="17"/>
                      <a:pt x="5" y="18"/>
                    </a:cubicBezTo>
                    <a:cubicBezTo>
                      <a:pt x="5" y="19"/>
                      <a:pt x="6" y="20"/>
                      <a:pt x="7" y="20"/>
                    </a:cubicBezTo>
                    <a:cubicBezTo>
                      <a:pt x="9" y="21"/>
                      <a:pt x="9" y="23"/>
                      <a:pt x="9" y="23"/>
                    </a:cubicBezTo>
                    <a:cubicBezTo>
                      <a:pt x="10" y="24"/>
                      <a:pt x="10" y="24"/>
                      <a:pt x="10" y="26"/>
                    </a:cubicBezTo>
                    <a:cubicBezTo>
                      <a:pt x="10" y="27"/>
                      <a:pt x="11" y="29"/>
                      <a:pt x="12" y="30"/>
                    </a:cubicBezTo>
                    <a:cubicBezTo>
                      <a:pt x="13" y="30"/>
                      <a:pt x="14" y="31"/>
                      <a:pt x="14" y="33"/>
                    </a:cubicBezTo>
                    <a:cubicBezTo>
                      <a:pt x="15" y="34"/>
                      <a:pt x="16" y="35"/>
                      <a:pt x="17" y="36"/>
                    </a:cubicBezTo>
                    <a:cubicBezTo>
                      <a:pt x="17" y="37"/>
                      <a:pt x="17" y="37"/>
                      <a:pt x="17" y="38"/>
                    </a:cubicBezTo>
                    <a:cubicBezTo>
                      <a:pt x="18" y="38"/>
                      <a:pt x="18" y="39"/>
                      <a:pt x="18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8"/>
                      <a:pt x="19" y="38"/>
                      <a:pt x="19" y="37"/>
                    </a:cubicBezTo>
                    <a:cubicBezTo>
                      <a:pt x="19" y="37"/>
                      <a:pt x="20" y="37"/>
                      <a:pt x="20" y="37"/>
                    </a:cubicBezTo>
                    <a:cubicBezTo>
                      <a:pt x="21" y="36"/>
                      <a:pt x="21" y="37"/>
                      <a:pt x="22" y="37"/>
                    </a:cubicBezTo>
                    <a:cubicBezTo>
                      <a:pt x="23" y="37"/>
                      <a:pt x="25" y="37"/>
                      <a:pt x="25" y="37"/>
                    </a:cubicBezTo>
                    <a:cubicBezTo>
                      <a:pt x="25" y="37"/>
                      <a:pt x="27" y="37"/>
                      <a:pt x="28" y="38"/>
                    </a:cubicBezTo>
                    <a:cubicBezTo>
                      <a:pt x="29" y="38"/>
                      <a:pt x="29" y="38"/>
                      <a:pt x="30" y="37"/>
                    </a:cubicBezTo>
                    <a:cubicBezTo>
                      <a:pt x="30" y="36"/>
                      <a:pt x="33" y="34"/>
                      <a:pt x="33" y="34"/>
                    </a:cubicBezTo>
                    <a:cubicBezTo>
                      <a:pt x="34" y="34"/>
                      <a:pt x="37" y="34"/>
                      <a:pt x="38" y="34"/>
                    </a:cubicBezTo>
                    <a:cubicBezTo>
                      <a:pt x="39" y="33"/>
                      <a:pt x="47" y="31"/>
                      <a:pt x="47" y="31"/>
                    </a:cubicBezTo>
                    <a:cubicBezTo>
                      <a:pt x="47" y="30"/>
                      <a:pt x="49" y="26"/>
                      <a:pt x="49" y="26"/>
                    </a:cubicBezTo>
                    <a:cubicBezTo>
                      <a:pt x="49" y="25"/>
                      <a:pt x="48" y="24"/>
                      <a:pt x="48" y="24"/>
                    </a:cubicBezTo>
                    <a:cubicBezTo>
                      <a:pt x="47" y="24"/>
                      <a:pt x="42" y="24"/>
                      <a:pt x="42" y="23"/>
                    </a:cubicBezTo>
                    <a:cubicBezTo>
                      <a:pt x="41" y="23"/>
                      <a:pt x="40" y="22"/>
                      <a:pt x="40" y="21"/>
                    </a:cubicBezTo>
                    <a:cubicBezTo>
                      <a:pt x="40" y="21"/>
                      <a:pt x="39" y="20"/>
                      <a:pt x="39" y="19"/>
                    </a:cubicBezTo>
                    <a:cubicBezTo>
                      <a:pt x="38" y="20"/>
                      <a:pt x="38" y="19"/>
                      <a:pt x="37" y="18"/>
                    </a:cubicBezTo>
                    <a:cubicBezTo>
                      <a:pt x="37" y="18"/>
                      <a:pt x="35" y="16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4" y="12"/>
                      <a:pt x="32" y="11"/>
                      <a:pt x="32" y="10"/>
                    </a:cubicBezTo>
                    <a:cubicBezTo>
                      <a:pt x="32" y="10"/>
                      <a:pt x="32" y="10"/>
                      <a:pt x="32" y="9"/>
                    </a:cubicBezTo>
                    <a:cubicBezTo>
                      <a:pt x="30" y="9"/>
                      <a:pt x="30" y="9"/>
                      <a:pt x="30" y="9"/>
                    </a:cubicBezTo>
                    <a:lnTo>
                      <a:pt x="29" y="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5" name="Freeform 269">
                <a:extLst>
                  <a:ext uri="{FF2B5EF4-FFF2-40B4-BE49-F238E27FC236}">
                    <a16:creationId xmlns:a16="http://schemas.microsoft.com/office/drawing/2014/main" id="{5B03DB44-9D01-486C-9BAD-50A812F51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0863" y="2014538"/>
                <a:ext cx="68262" cy="76200"/>
              </a:xfrm>
              <a:custGeom>
                <a:avLst/>
                <a:gdLst>
                  <a:gd name="T0" fmla="*/ 9 w 19"/>
                  <a:gd name="T1" fmla="*/ 1 h 21"/>
                  <a:gd name="T2" fmla="*/ 9 w 19"/>
                  <a:gd name="T3" fmla="*/ 2 h 21"/>
                  <a:gd name="T4" fmla="*/ 8 w 19"/>
                  <a:gd name="T5" fmla="*/ 4 h 21"/>
                  <a:gd name="T6" fmla="*/ 7 w 19"/>
                  <a:gd name="T7" fmla="*/ 6 h 21"/>
                  <a:gd name="T8" fmla="*/ 8 w 19"/>
                  <a:gd name="T9" fmla="*/ 6 h 21"/>
                  <a:gd name="T10" fmla="*/ 9 w 19"/>
                  <a:gd name="T11" fmla="*/ 8 h 21"/>
                  <a:gd name="T12" fmla="*/ 7 w 19"/>
                  <a:gd name="T13" fmla="*/ 13 h 21"/>
                  <a:gd name="T14" fmla="*/ 0 w 19"/>
                  <a:gd name="T15" fmla="*/ 15 h 21"/>
                  <a:gd name="T16" fmla="*/ 3 w 19"/>
                  <a:gd name="T17" fmla="*/ 21 h 21"/>
                  <a:gd name="T18" fmla="*/ 3 w 19"/>
                  <a:gd name="T19" fmla="*/ 21 h 21"/>
                  <a:gd name="T20" fmla="*/ 7 w 19"/>
                  <a:gd name="T21" fmla="*/ 20 h 21"/>
                  <a:gd name="T22" fmla="*/ 8 w 19"/>
                  <a:gd name="T23" fmla="*/ 18 h 21"/>
                  <a:gd name="T24" fmla="*/ 11 w 19"/>
                  <a:gd name="T25" fmla="*/ 18 h 21"/>
                  <a:gd name="T26" fmla="*/ 12 w 19"/>
                  <a:gd name="T27" fmla="*/ 16 h 21"/>
                  <a:gd name="T28" fmla="*/ 14 w 19"/>
                  <a:gd name="T29" fmla="*/ 15 h 21"/>
                  <a:gd name="T30" fmla="*/ 14 w 19"/>
                  <a:gd name="T31" fmla="*/ 12 h 21"/>
                  <a:gd name="T32" fmla="*/ 16 w 19"/>
                  <a:gd name="T33" fmla="*/ 10 h 21"/>
                  <a:gd name="T34" fmla="*/ 18 w 19"/>
                  <a:gd name="T35" fmla="*/ 8 h 21"/>
                  <a:gd name="T36" fmla="*/ 18 w 19"/>
                  <a:gd name="T37" fmla="*/ 6 h 21"/>
                  <a:gd name="T38" fmla="*/ 16 w 19"/>
                  <a:gd name="T39" fmla="*/ 4 h 21"/>
                  <a:gd name="T40" fmla="*/ 12 w 19"/>
                  <a:gd name="T41" fmla="*/ 3 h 21"/>
                  <a:gd name="T42" fmla="*/ 11 w 19"/>
                  <a:gd name="T43" fmla="*/ 0 h 21"/>
                  <a:gd name="T44" fmla="*/ 10 w 19"/>
                  <a:gd name="T45" fmla="*/ 1 h 21"/>
                  <a:gd name="T46" fmla="*/ 9 w 19"/>
                  <a:gd name="T4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21">
                    <a:moveTo>
                      <a:pt x="9" y="1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6"/>
                      <a:pt x="9" y="7"/>
                      <a:pt x="9" y="8"/>
                    </a:cubicBezTo>
                    <a:cubicBezTo>
                      <a:pt x="9" y="8"/>
                      <a:pt x="7" y="12"/>
                      <a:pt x="7" y="13"/>
                    </a:cubicBezTo>
                    <a:cubicBezTo>
                      <a:pt x="7" y="13"/>
                      <a:pt x="3" y="14"/>
                      <a:pt x="0" y="15"/>
                    </a:cubicBezTo>
                    <a:cubicBezTo>
                      <a:pt x="1" y="16"/>
                      <a:pt x="2" y="19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0"/>
                      <a:pt x="7" y="19"/>
                      <a:pt x="8" y="18"/>
                    </a:cubicBezTo>
                    <a:cubicBezTo>
                      <a:pt x="9" y="17"/>
                      <a:pt x="10" y="18"/>
                      <a:pt x="11" y="18"/>
                    </a:cubicBezTo>
                    <a:cubicBezTo>
                      <a:pt x="11" y="17"/>
                      <a:pt x="11" y="16"/>
                      <a:pt x="12" y="16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4"/>
                      <a:pt x="14" y="12"/>
                      <a:pt x="14" y="12"/>
                    </a:cubicBezTo>
                    <a:cubicBezTo>
                      <a:pt x="15" y="12"/>
                      <a:pt x="16" y="11"/>
                      <a:pt x="16" y="10"/>
                    </a:cubicBezTo>
                    <a:cubicBezTo>
                      <a:pt x="16" y="10"/>
                      <a:pt x="18" y="8"/>
                      <a:pt x="18" y="8"/>
                    </a:cubicBezTo>
                    <a:cubicBezTo>
                      <a:pt x="19" y="7"/>
                      <a:pt x="19" y="7"/>
                      <a:pt x="18" y="6"/>
                    </a:cubicBezTo>
                    <a:cubicBezTo>
                      <a:pt x="17" y="6"/>
                      <a:pt x="16" y="4"/>
                      <a:pt x="16" y="4"/>
                    </a:cubicBezTo>
                    <a:cubicBezTo>
                      <a:pt x="16" y="3"/>
                      <a:pt x="14" y="4"/>
                      <a:pt x="12" y="3"/>
                    </a:cubicBezTo>
                    <a:cubicBezTo>
                      <a:pt x="12" y="2"/>
                      <a:pt x="11" y="1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6" name="Freeform 270">
                <a:extLst>
                  <a:ext uri="{FF2B5EF4-FFF2-40B4-BE49-F238E27FC236}">
                    <a16:creationId xmlns:a16="http://schemas.microsoft.com/office/drawing/2014/main" id="{B96B864E-A7F7-487E-9490-87D43CAC5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01975" y="2008188"/>
                <a:ext cx="11112" cy="14288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2 w 3"/>
                  <a:gd name="T5" fmla="*/ 0 h 4"/>
                  <a:gd name="T6" fmla="*/ 0 w 3"/>
                  <a:gd name="T7" fmla="*/ 2 h 4"/>
                  <a:gd name="T8" fmla="*/ 0 w 3"/>
                  <a:gd name="T9" fmla="*/ 2 h 4"/>
                  <a:gd name="T10" fmla="*/ 2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0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7" name="Freeform 271">
                <a:extLst>
                  <a:ext uri="{FF2B5EF4-FFF2-40B4-BE49-F238E27FC236}">
                    <a16:creationId xmlns:a16="http://schemas.microsoft.com/office/drawing/2014/main" id="{A552D251-02BA-47FB-BA15-79F7B39620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90863" y="2005013"/>
                <a:ext cx="39687" cy="31750"/>
              </a:xfrm>
              <a:custGeom>
                <a:avLst/>
                <a:gdLst>
                  <a:gd name="T0" fmla="*/ 2 w 11"/>
                  <a:gd name="T1" fmla="*/ 8 h 9"/>
                  <a:gd name="T2" fmla="*/ 7 w 11"/>
                  <a:gd name="T3" fmla="*/ 9 h 9"/>
                  <a:gd name="T4" fmla="*/ 8 w 11"/>
                  <a:gd name="T5" fmla="*/ 7 h 9"/>
                  <a:gd name="T6" fmla="*/ 9 w 11"/>
                  <a:gd name="T7" fmla="*/ 5 h 9"/>
                  <a:gd name="T8" fmla="*/ 9 w 11"/>
                  <a:gd name="T9" fmla="*/ 4 h 9"/>
                  <a:gd name="T10" fmla="*/ 10 w 11"/>
                  <a:gd name="T11" fmla="*/ 4 h 9"/>
                  <a:gd name="T12" fmla="*/ 11 w 11"/>
                  <a:gd name="T13" fmla="*/ 3 h 9"/>
                  <a:gd name="T14" fmla="*/ 10 w 11"/>
                  <a:gd name="T15" fmla="*/ 0 h 9"/>
                  <a:gd name="T16" fmla="*/ 8 w 11"/>
                  <a:gd name="T17" fmla="*/ 3 h 9"/>
                  <a:gd name="T18" fmla="*/ 3 w 11"/>
                  <a:gd name="T19" fmla="*/ 5 h 9"/>
                  <a:gd name="T20" fmla="*/ 0 w 11"/>
                  <a:gd name="T21" fmla="*/ 6 h 9"/>
                  <a:gd name="T22" fmla="*/ 0 w 11"/>
                  <a:gd name="T23" fmla="*/ 6 h 9"/>
                  <a:gd name="T24" fmla="*/ 2 w 11"/>
                  <a:gd name="T2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2" y="8"/>
                    </a:moveTo>
                    <a:cubicBezTo>
                      <a:pt x="2" y="9"/>
                      <a:pt x="6" y="9"/>
                      <a:pt x="7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10" y="0"/>
                      <a:pt x="8" y="2"/>
                      <a:pt x="8" y="3"/>
                    </a:cubicBezTo>
                    <a:cubicBezTo>
                      <a:pt x="7" y="5"/>
                      <a:pt x="5" y="6"/>
                      <a:pt x="3" y="5"/>
                    </a:cubicBez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8" name="Freeform 272">
                <a:extLst>
                  <a:ext uri="{FF2B5EF4-FFF2-40B4-BE49-F238E27FC236}">
                    <a16:creationId xmlns:a16="http://schemas.microsoft.com/office/drawing/2014/main" id="{24127BE9-58A4-47F0-BA5D-915312CAE6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93988" y="2178050"/>
                <a:ext cx="163512" cy="49213"/>
              </a:xfrm>
              <a:custGeom>
                <a:avLst/>
                <a:gdLst>
                  <a:gd name="T0" fmla="*/ 8 w 45"/>
                  <a:gd name="T1" fmla="*/ 5 h 14"/>
                  <a:gd name="T2" fmla="*/ 6 w 45"/>
                  <a:gd name="T3" fmla="*/ 2 h 14"/>
                  <a:gd name="T4" fmla="*/ 5 w 45"/>
                  <a:gd name="T5" fmla="*/ 1 h 14"/>
                  <a:gd name="T6" fmla="*/ 5 w 45"/>
                  <a:gd name="T7" fmla="*/ 1 h 14"/>
                  <a:gd name="T8" fmla="*/ 4 w 45"/>
                  <a:gd name="T9" fmla="*/ 2 h 14"/>
                  <a:gd name="T10" fmla="*/ 2 w 45"/>
                  <a:gd name="T11" fmla="*/ 1 h 14"/>
                  <a:gd name="T12" fmla="*/ 1 w 45"/>
                  <a:gd name="T13" fmla="*/ 0 h 14"/>
                  <a:gd name="T14" fmla="*/ 0 w 45"/>
                  <a:gd name="T15" fmla="*/ 0 h 14"/>
                  <a:gd name="T16" fmla="*/ 0 w 45"/>
                  <a:gd name="T17" fmla="*/ 4 h 14"/>
                  <a:gd name="T18" fmla="*/ 3 w 45"/>
                  <a:gd name="T19" fmla="*/ 8 h 14"/>
                  <a:gd name="T20" fmla="*/ 5 w 45"/>
                  <a:gd name="T21" fmla="*/ 10 h 14"/>
                  <a:gd name="T22" fmla="*/ 9 w 45"/>
                  <a:gd name="T23" fmla="*/ 12 h 14"/>
                  <a:gd name="T24" fmla="*/ 8 w 45"/>
                  <a:gd name="T25" fmla="*/ 9 h 14"/>
                  <a:gd name="T26" fmla="*/ 8 w 45"/>
                  <a:gd name="T27" fmla="*/ 5 h 14"/>
                  <a:gd name="T28" fmla="*/ 43 w 45"/>
                  <a:gd name="T29" fmla="*/ 2 h 14"/>
                  <a:gd name="T30" fmla="*/ 41 w 45"/>
                  <a:gd name="T31" fmla="*/ 1 h 14"/>
                  <a:gd name="T32" fmla="*/ 39 w 45"/>
                  <a:gd name="T33" fmla="*/ 0 h 14"/>
                  <a:gd name="T34" fmla="*/ 37 w 45"/>
                  <a:gd name="T35" fmla="*/ 2 h 14"/>
                  <a:gd name="T36" fmla="*/ 36 w 45"/>
                  <a:gd name="T37" fmla="*/ 4 h 14"/>
                  <a:gd name="T38" fmla="*/ 35 w 45"/>
                  <a:gd name="T39" fmla="*/ 4 h 14"/>
                  <a:gd name="T40" fmla="*/ 35 w 45"/>
                  <a:gd name="T41" fmla="*/ 6 h 14"/>
                  <a:gd name="T42" fmla="*/ 34 w 45"/>
                  <a:gd name="T43" fmla="*/ 6 h 14"/>
                  <a:gd name="T44" fmla="*/ 33 w 45"/>
                  <a:gd name="T45" fmla="*/ 5 h 14"/>
                  <a:gd name="T46" fmla="*/ 32 w 45"/>
                  <a:gd name="T47" fmla="*/ 4 h 14"/>
                  <a:gd name="T48" fmla="*/ 30 w 45"/>
                  <a:gd name="T49" fmla="*/ 8 h 14"/>
                  <a:gd name="T50" fmla="*/ 27 w 45"/>
                  <a:gd name="T51" fmla="*/ 9 h 14"/>
                  <a:gd name="T52" fmla="*/ 26 w 45"/>
                  <a:gd name="T53" fmla="*/ 12 h 14"/>
                  <a:gd name="T54" fmla="*/ 22 w 45"/>
                  <a:gd name="T55" fmla="*/ 11 h 14"/>
                  <a:gd name="T56" fmla="*/ 23 w 45"/>
                  <a:gd name="T57" fmla="*/ 12 h 14"/>
                  <a:gd name="T58" fmla="*/ 25 w 45"/>
                  <a:gd name="T59" fmla="*/ 13 h 14"/>
                  <a:gd name="T60" fmla="*/ 28 w 45"/>
                  <a:gd name="T61" fmla="*/ 13 h 14"/>
                  <a:gd name="T62" fmla="*/ 30 w 45"/>
                  <a:gd name="T63" fmla="*/ 12 h 14"/>
                  <a:gd name="T64" fmla="*/ 32 w 45"/>
                  <a:gd name="T65" fmla="*/ 12 h 14"/>
                  <a:gd name="T66" fmla="*/ 34 w 45"/>
                  <a:gd name="T67" fmla="*/ 11 h 14"/>
                  <a:gd name="T68" fmla="*/ 35 w 45"/>
                  <a:gd name="T69" fmla="*/ 9 h 14"/>
                  <a:gd name="T70" fmla="*/ 36 w 45"/>
                  <a:gd name="T71" fmla="*/ 7 h 14"/>
                  <a:gd name="T72" fmla="*/ 40 w 45"/>
                  <a:gd name="T73" fmla="*/ 5 h 14"/>
                  <a:gd name="T74" fmla="*/ 41 w 45"/>
                  <a:gd name="T75" fmla="*/ 6 h 14"/>
                  <a:gd name="T76" fmla="*/ 43 w 45"/>
                  <a:gd name="T77" fmla="*/ 4 h 14"/>
                  <a:gd name="T78" fmla="*/ 45 w 45"/>
                  <a:gd name="T79" fmla="*/ 3 h 14"/>
                  <a:gd name="T80" fmla="*/ 43 w 45"/>
                  <a:gd name="T8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" h="14">
                    <a:moveTo>
                      <a:pt x="8" y="5"/>
                    </a:moveTo>
                    <a:cubicBezTo>
                      <a:pt x="8" y="3"/>
                      <a:pt x="6" y="3"/>
                      <a:pt x="6" y="2"/>
                    </a:cubicBezTo>
                    <a:cubicBezTo>
                      <a:pt x="6" y="1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5"/>
                      <a:pt x="2" y="7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1"/>
                      <a:pt x="9" y="13"/>
                      <a:pt x="9" y="12"/>
                    </a:cubicBezTo>
                    <a:cubicBezTo>
                      <a:pt x="10" y="12"/>
                      <a:pt x="9" y="10"/>
                      <a:pt x="8" y="9"/>
                    </a:cubicBezTo>
                    <a:cubicBezTo>
                      <a:pt x="7" y="8"/>
                      <a:pt x="8" y="6"/>
                      <a:pt x="8" y="5"/>
                    </a:cubicBezTo>
                    <a:close/>
                    <a:moveTo>
                      <a:pt x="43" y="2"/>
                    </a:moveTo>
                    <a:cubicBezTo>
                      <a:pt x="42" y="2"/>
                      <a:pt x="41" y="2"/>
                      <a:pt x="41" y="1"/>
                    </a:cubicBezTo>
                    <a:cubicBezTo>
                      <a:pt x="41" y="1"/>
                      <a:pt x="40" y="0"/>
                      <a:pt x="39" y="0"/>
                    </a:cubicBezTo>
                    <a:cubicBezTo>
                      <a:pt x="38" y="0"/>
                      <a:pt x="37" y="1"/>
                      <a:pt x="37" y="2"/>
                    </a:cubicBezTo>
                    <a:cubicBezTo>
                      <a:pt x="37" y="3"/>
                      <a:pt x="36" y="3"/>
                      <a:pt x="36" y="4"/>
                    </a:cubicBezTo>
                    <a:cubicBezTo>
                      <a:pt x="36" y="4"/>
                      <a:pt x="36" y="4"/>
                      <a:pt x="35" y="4"/>
                    </a:cubicBezTo>
                    <a:cubicBezTo>
                      <a:pt x="35" y="5"/>
                      <a:pt x="36" y="6"/>
                      <a:pt x="35" y="6"/>
                    </a:cubicBezTo>
                    <a:cubicBezTo>
                      <a:pt x="35" y="5"/>
                      <a:pt x="35" y="6"/>
                      <a:pt x="34" y="6"/>
                    </a:cubicBezTo>
                    <a:cubicBezTo>
                      <a:pt x="33" y="6"/>
                      <a:pt x="33" y="5"/>
                      <a:pt x="33" y="5"/>
                    </a:cubicBezTo>
                    <a:cubicBezTo>
                      <a:pt x="33" y="4"/>
                      <a:pt x="32" y="4"/>
                      <a:pt x="32" y="4"/>
                    </a:cubicBezTo>
                    <a:cubicBezTo>
                      <a:pt x="32" y="4"/>
                      <a:pt x="31" y="6"/>
                      <a:pt x="30" y="8"/>
                    </a:cubicBezTo>
                    <a:cubicBezTo>
                      <a:pt x="30" y="9"/>
                      <a:pt x="29" y="9"/>
                      <a:pt x="27" y="9"/>
                    </a:cubicBezTo>
                    <a:cubicBezTo>
                      <a:pt x="25" y="9"/>
                      <a:pt x="26" y="11"/>
                      <a:pt x="26" y="12"/>
                    </a:cubicBezTo>
                    <a:cubicBezTo>
                      <a:pt x="25" y="13"/>
                      <a:pt x="23" y="11"/>
                      <a:pt x="22" y="11"/>
                    </a:cubicBezTo>
                    <a:cubicBezTo>
                      <a:pt x="22" y="12"/>
                      <a:pt x="23" y="12"/>
                      <a:pt x="23" y="12"/>
                    </a:cubicBezTo>
                    <a:cubicBezTo>
                      <a:pt x="23" y="12"/>
                      <a:pt x="24" y="14"/>
                      <a:pt x="25" y="13"/>
                    </a:cubicBezTo>
                    <a:cubicBezTo>
                      <a:pt x="25" y="13"/>
                      <a:pt x="27" y="13"/>
                      <a:pt x="28" y="13"/>
                    </a:cubicBezTo>
                    <a:cubicBezTo>
                      <a:pt x="29" y="13"/>
                      <a:pt x="29" y="12"/>
                      <a:pt x="30" y="12"/>
                    </a:cubicBezTo>
                    <a:cubicBezTo>
                      <a:pt x="31" y="12"/>
                      <a:pt x="31" y="13"/>
                      <a:pt x="32" y="12"/>
                    </a:cubicBezTo>
                    <a:cubicBezTo>
                      <a:pt x="34" y="12"/>
                      <a:pt x="34" y="12"/>
                      <a:pt x="34" y="11"/>
                    </a:cubicBezTo>
                    <a:cubicBezTo>
                      <a:pt x="34" y="10"/>
                      <a:pt x="35" y="10"/>
                      <a:pt x="35" y="9"/>
                    </a:cubicBezTo>
                    <a:cubicBezTo>
                      <a:pt x="35" y="8"/>
                      <a:pt x="37" y="9"/>
                      <a:pt x="36" y="7"/>
                    </a:cubicBezTo>
                    <a:cubicBezTo>
                      <a:pt x="36" y="5"/>
                      <a:pt x="39" y="5"/>
                      <a:pt x="40" y="5"/>
                    </a:cubicBezTo>
                    <a:cubicBezTo>
                      <a:pt x="40" y="5"/>
                      <a:pt x="41" y="5"/>
                      <a:pt x="41" y="6"/>
                    </a:cubicBezTo>
                    <a:cubicBezTo>
                      <a:pt x="42" y="5"/>
                      <a:pt x="43" y="5"/>
                      <a:pt x="43" y="4"/>
                    </a:cubicBezTo>
                    <a:cubicBezTo>
                      <a:pt x="42" y="4"/>
                      <a:pt x="44" y="4"/>
                      <a:pt x="45" y="3"/>
                    </a:cubicBezTo>
                    <a:cubicBezTo>
                      <a:pt x="45" y="3"/>
                      <a:pt x="44" y="2"/>
                      <a:pt x="43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9" name="Freeform 273">
                <a:extLst>
                  <a:ext uri="{FF2B5EF4-FFF2-40B4-BE49-F238E27FC236}">
                    <a16:creationId xmlns:a16="http://schemas.microsoft.com/office/drawing/2014/main" id="{9673E4BD-B93C-4052-85E6-82ECEE462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3338" y="2192338"/>
                <a:ext cx="9525" cy="6350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1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" name="Freeform 274">
                <a:extLst>
                  <a:ext uri="{FF2B5EF4-FFF2-40B4-BE49-F238E27FC236}">
                    <a16:creationId xmlns:a16="http://schemas.microsoft.com/office/drawing/2014/main" id="{0C8F96BF-478B-4D1C-8F43-A9C20F8A0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03575" y="1900238"/>
                <a:ext cx="84137" cy="79375"/>
              </a:xfrm>
              <a:custGeom>
                <a:avLst/>
                <a:gdLst>
                  <a:gd name="T0" fmla="*/ 20 w 23"/>
                  <a:gd name="T1" fmla="*/ 20 h 22"/>
                  <a:gd name="T2" fmla="*/ 21 w 23"/>
                  <a:gd name="T3" fmla="*/ 19 h 22"/>
                  <a:gd name="T4" fmla="*/ 22 w 23"/>
                  <a:gd name="T5" fmla="*/ 20 h 22"/>
                  <a:gd name="T6" fmla="*/ 23 w 23"/>
                  <a:gd name="T7" fmla="*/ 20 h 22"/>
                  <a:gd name="T8" fmla="*/ 22 w 23"/>
                  <a:gd name="T9" fmla="*/ 18 h 22"/>
                  <a:gd name="T10" fmla="*/ 21 w 23"/>
                  <a:gd name="T11" fmla="*/ 16 h 22"/>
                  <a:gd name="T12" fmla="*/ 21 w 23"/>
                  <a:gd name="T13" fmla="*/ 15 h 22"/>
                  <a:gd name="T14" fmla="*/ 20 w 23"/>
                  <a:gd name="T15" fmla="*/ 13 h 22"/>
                  <a:gd name="T16" fmla="*/ 18 w 23"/>
                  <a:gd name="T17" fmla="*/ 11 h 22"/>
                  <a:gd name="T18" fmla="*/ 16 w 23"/>
                  <a:gd name="T19" fmla="*/ 10 h 22"/>
                  <a:gd name="T20" fmla="*/ 16 w 23"/>
                  <a:gd name="T21" fmla="*/ 8 h 22"/>
                  <a:gd name="T22" fmla="*/ 17 w 23"/>
                  <a:gd name="T23" fmla="*/ 6 h 22"/>
                  <a:gd name="T24" fmla="*/ 17 w 23"/>
                  <a:gd name="T25" fmla="*/ 5 h 22"/>
                  <a:gd name="T26" fmla="*/ 16 w 23"/>
                  <a:gd name="T27" fmla="*/ 4 h 22"/>
                  <a:gd name="T28" fmla="*/ 15 w 23"/>
                  <a:gd name="T29" fmla="*/ 3 h 22"/>
                  <a:gd name="T30" fmla="*/ 14 w 23"/>
                  <a:gd name="T31" fmla="*/ 1 h 22"/>
                  <a:gd name="T32" fmla="*/ 12 w 23"/>
                  <a:gd name="T33" fmla="*/ 0 h 22"/>
                  <a:gd name="T34" fmla="*/ 10 w 23"/>
                  <a:gd name="T35" fmla="*/ 0 h 22"/>
                  <a:gd name="T36" fmla="*/ 9 w 23"/>
                  <a:gd name="T37" fmla="*/ 1 h 22"/>
                  <a:gd name="T38" fmla="*/ 9 w 23"/>
                  <a:gd name="T39" fmla="*/ 1 h 22"/>
                  <a:gd name="T40" fmla="*/ 7 w 23"/>
                  <a:gd name="T41" fmla="*/ 2 h 22"/>
                  <a:gd name="T42" fmla="*/ 6 w 23"/>
                  <a:gd name="T43" fmla="*/ 3 h 22"/>
                  <a:gd name="T44" fmla="*/ 6 w 23"/>
                  <a:gd name="T45" fmla="*/ 5 h 22"/>
                  <a:gd name="T46" fmla="*/ 6 w 23"/>
                  <a:gd name="T47" fmla="*/ 7 h 22"/>
                  <a:gd name="T48" fmla="*/ 5 w 23"/>
                  <a:gd name="T49" fmla="*/ 8 h 22"/>
                  <a:gd name="T50" fmla="*/ 0 w 23"/>
                  <a:gd name="T51" fmla="*/ 11 h 22"/>
                  <a:gd name="T52" fmla="*/ 1 w 23"/>
                  <a:gd name="T53" fmla="*/ 12 h 22"/>
                  <a:gd name="T54" fmla="*/ 1 w 23"/>
                  <a:gd name="T55" fmla="*/ 14 h 22"/>
                  <a:gd name="T56" fmla="*/ 3 w 23"/>
                  <a:gd name="T57" fmla="*/ 14 h 22"/>
                  <a:gd name="T58" fmla="*/ 8 w 23"/>
                  <a:gd name="T59" fmla="*/ 17 h 22"/>
                  <a:gd name="T60" fmla="*/ 13 w 23"/>
                  <a:gd name="T61" fmla="*/ 21 h 22"/>
                  <a:gd name="T62" fmla="*/ 16 w 23"/>
                  <a:gd name="T63" fmla="*/ 22 h 22"/>
                  <a:gd name="T64" fmla="*/ 19 w 23"/>
                  <a:gd name="T65" fmla="*/ 22 h 22"/>
                  <a:gd name="T66" fmla="*/ 20 w 23"/>
                  <a:gd name="T6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22">
                    <a:moveTo>
                      <a:pt x="20" y="20"/>
                    </a:moveTo>
                    <a:cubicBezTo>
                      <a:pt x="20" y="20"/>
                      <a:pt x="20" y="19"/>
                      <a:pt x="21" y="19"/>
                    </a:cubicBezTo>
                    <a:cubicBezTo>
                      <a:pt x="21" y="19"/>
                      <a:pt x="22" y="19"/>
                      <a:pt x="22" y="20"/>
                    </a:cubicBezTo>
                    <a:cubicBezTo>
                      <a:pt x="22" y="20"/>
                      <a:pt x="23" y="20"/>
                      <a:pt x="23" y="20"/>
                    </a:cubicBezTo>
                    <a:cubicBezTo>
                      <a:pt x="23" y="19"/>
                      <a:pt x="22" y="18"/>
                      <a:pt x="22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1" y="16"/>
                      <a:pt x="22" y="15"/>
                      <a:pt x="21" y="15"/>
                    </a:cubicBezTo>
                    <a:cubicBezTo>
                      <a:pt x="21" y="14"/>
                      <a:pt x="21" y="13"/>
                      <a:pt x="20" y="13"/>
                    </a:cubicBezTo>
                    <a:cubicBezTo>
                      <a:pt x="20" y="13"/>
                      <a:pt x="17" y="12"/>
                      <a:pt x="18" y="11"/>
                    </a:cubicBezTo>
                    <a:cubicBezTo>
                      <a:pt x="18" y="11"/>
                      <a:pt x="17" y="10"/>
                      <a:pt x="16" y="10"/>
                    </a:cubicBezTo>
                    <a:cubicBezTo>
                      <a:pt x="16" y="10"/>
                      <a:pt x="16" y="8"/>
                      <a:pt x="16" y="8"/>
                    </a:cubicBezTo>
                    <a:cubicBezTo>
                      <a:pt x="17" y="8"/>
                      <a:pt x="17" y="6"/>
                      <a:pt x="17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8" y="4"/>
                      <a:pt x="17" y="4"/>
                      <a:pt x="16" y="4"/>
                    </a:cubicBezTo>
                    <a:cubicBezTo>
                      <a:pt x="16" y="4"/>
                      <a:pt x="15" y="3"/>
                      <a:pt x="15" y="3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4" y="2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3"/>
                    </a:cubicBezTo>
                    <a:cubicBezTo>
                      <a:pt x="6" y="4"/>
                      <a:pt x="7" y="4"/>
                      <a:pt x="6" y="5"/>
                    </a:cubicBezTo>
                    <a:cubicBezTo>
                      <a:pt x="6" y="5"/>
                      <a:pt x="6" y="6"/>
                      <a:pt x="6" y="7"/>
                    </a:cubicBezTo>
                    <a:cubicBezTo>
                      <a:pt x="6" y="7"/>
                      <a:pt x="5" y="8"/>
                      <a:pt x="5" y="8"/>
                    </a:cubicBezTo>
                    <a:cubicBezTo>
                      <a:pt x="5" y="8"/>
                      <a:pt x="3" y="10"/>
                      <a:pt x="0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4" y="14"/>
                      <a:pt x="7" y="16"/>
                      <a:pt x="8" y="17"/>
                    </a:cubicBezTo>
                    <a:cubicBezTo>
                      <a:pt x="8" y="17"/>
                      <a:pt x="12" y="20"/>
                      <a:pt x="13" y="21"/>
                    </a:cubicBezTo>
                    <a:cubicBezTo>
                      <a:pt x="14" y="22"/>
                      <a:pt x="15" y="22"/>
                      <a:pt x="16" y="22"/>
                    </a:cubicBezTo>
                    <a:cubicBezTo>
                      <a:pt x="16" y="22"/>
                      <a:pt x="18" y="22"/>
                      <a:pt x="19" y="22"/>
                    </a:cubicBezTo>
                    <a:cubicBezTo>
                      <a:pt x="19" y="21"/>
                      <a:pt x="19" y="20"/>
                      <a:pt x="20" y="2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1" name="Freeform 275">
                <a:extLst>
                  <a:ext uri="{FF2B5EF4-FFF2-40B4-BE49-F238E27FC236}">
                    <a16:creationId xmlns:a16="http://schemas.microsoft.com/office/drawing/2014/main" id="{4D561DD1-7FF7-4011-8737-D2555B878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33725" y="1968500"/>
                <a:ext cx="14287" cy="14288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4 w 4"/>
                  <a:gd name="T5" fmla="*/ 4 h 4"/>
                  <a:gd name="T6" fmla="*/ 3 w 4"/>
                  <a:gd name="T7" fmla="*/ 1 h 4"/>
                  <a:gd name="T8" fmla="*/ 3 w 4"/>
                  <a:gd name="T9" fmla="*/ 1 h 4"/>
                  <a:gd name="T10" fmla="*/ 2 w 4"/>
                  <a:gd name="T11" fmla="*/ 0 h 4"/>
                  <a:gd name="T12" fmla="*/ 1 w 4"/>
                  <a:gd name="T13" fmla="*/ 1 h 4"/>
                  <a:gd name="T14" fmla="*/ 0 w 4"/>
                  <a:gd name="T15" fmla="*/ 3 h 4"/>
                  <a:gd name="T16" fmla="*/ 1 w 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2" name="Freeform 276">
                <a:extLst>
                  <a:ext uri="{FF2B5EF4-FFF2-40B4-BE49-F238E27FC236}">
                    <a16:creationId xmlns:a16="http://schemas.microsoft.com/office/drawing/2014/main" id="{EE436A3E-F96C-4E10-81B4-070B7E5BA1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563938" y="1758950"/>
                <a:ext cx="122237" cy="101600"/>
              </a:xfrm>
              <a:custGeom>
                <a:avLst/>
                <a:gdLst>
                  <a:gd name="T0" fmla="*/ 30 w 34"/>
                  <a:gd name="T1" fmla="*/ 6 h 28"/>
                  <a:gd name="T2" fmla="*/ 29 w 34"/>
                  <a:gd name="T3" fmla="*/ 6 h 28"/>
                  <a:gd name="T4" fmla="*/ 27 w 34"/>
                  <a:gd name="T5" fmla="*/ 5 h 28"/>
                  <a:gd name="T6" fmla="*/ 25 w 34"/>
                  <a:gd name="T7" fmla="*/ 4 h 28"/>
                  <a:gd name="T8" fmla="*/ 23 w 34"/>
                  <a:gd name="T9" fmla="*/ 4 h 28"/>
                  <a:gd name="T10" fmla="*/ 23 w 34"/>
                  <a:gd name="T11" fmla="*/ 3 h 28"/>
                  <a:gd name="T12" fmla="*/ 22 w 34"/>
                  <a:gd name="T13" fmla="*/ 3 h 28"/>
                  <a:gd name="T14" fmla="*/ 21 w 34"/>
                  <a:gd name="T15" fmla="*/ 2 h 28"/>
                  <a:gd name="T16" fmla="*/ 20 w 34"/>
                  <a:gd name="T17" fmla="*/ 2 h 28"/>
                  <a:gd name="T18" fmla="*/ 18 w 34"/>
                  <a:gd name="T19" fmla="*/ 1 h 28"/>
                  <a:gd name="T20" fmla="*/ 18 w 34"/>
                  <a:gd name="T21" fmla="*/ 0 h 28"/>
                  <a:gd name="T22" fmla="*/ 17 w 34"/>
                  <a:gd name="T23" fmla="*/ 0 h 28"/>
                  <a:gd name="T24" fmla="*/ 17 w 34"/>
                  <a:gd name="T25" fmla="*/ 0 h 28"/>
                  <a:gd name="T26" fmla="*/ 15 w 34"/>
                  <a:gd name="T27" fmla="*/ 2 h 28"/>
                  <a:gd name="T28" fmla="*/ 13 w 34"/>
                  <a:gd name="T29" fmla="*/ 3 h 28"/>
                  <a:gd name="T30" fmla="*/ 11 w 34"/>
                  <a:gd name="T31" fmla="*/ 5 h 28"/>
                  <a:gd name="T32" fmla="*/ 9 w 34"/>
                  <a:gd name="T33" fmla="*/ 4 h 28"/>
                  <a:gd name="T34" fmla="*/ 7 w 34"/>
                  <a:gd name="T35" fmla="*/ 5 h 28"/>
                  <a:gd name="T36" fmla="*/ 8 w 34"/>
                  <a:gd name="T37" fmla="*/ 7 h 28"/>
                  <a:gd name="T38" fmla="*/ 6 w 34"/>
                  <a:gd name="T39" fmla="*/ 7 h 28"/>
                  <a:gd name="T40" fmla="*/ 4 w 34"/>
                  <a:gd name="T41" fmla="*/ 6 h 28"/>
                  <a:gd name="T42" fmla="*/ 2 w 34"/>
                  <a:gd name="T43" fmla="*/ 7 h 28"/>
                  <a:gd name="T44" fmla="*/ 0 w 34"/>
                  <a:gd name="T45" fmla="*/ 8 h 28"/>
                  <a:gd name="T46" fmla="*/ 1 w 34"/>
                  <a:gd name="T47" fmla="*/ 9 h 28"/>
                  <a:gd name="T48" fmla="*/ 4 w 34"/>
                  <a:gd name="T49" fmla="*/ 10 h 28"/>
                  <a:gd name="T50" fmla="*/ 6 w 34"/>
                  <a:gd name="T51" fmla="*/ 11 h 28"/>
                  <a:gd name="T52" fmla="*/ 7 w 34"/>
                  <a:gd name="T53" fmla="*/ 12 h 28"/>
                  <a:gd name="T54" fmla="*/ 8 w 34"/>
                  <a:gd name="T55" fmla="*/ 14 h 28"/>
                  <a:gd name="T56" fmla="*/ 9 w 34"/>
                  <a:gd name="T57" fmla="*/ 16 h 28"/>
                  <a:gd name="T58" fmla="*/ 9 w 34"/>
                  <a:gd name="T59" fmla="*/ 18 h 28"/>
                  <a:gd name="T60" fmla="*/ 8 w 34"/>
                  <a:gd name="T61" fmla="*/ 23 h 28"/>
                  <a:gd name="T62" fmla="*/ 7 w 34"/>
                  <a:gd name="T63" fmla="*/ 23 h 28"/>
                  <a:gd name="T64" fmla="*/ 9 w 34"/>
                  <a:gd name="T65" fmla="*/ 23 h 28"/>
                  <a:gd name="T66" fmla="*/ 11 w 34"/>
                  <a:gd name="T67" fmla="*/ 24 h 28"/>
                  <a:gd name="T68" fmla="*/ 13 w 34"/>
                  <a:gd name="T69" fmla="*/ 24 h 28"/>
                  <a:gd name="T70" fmla="*/ 14 w 34"/>
                  <a:gd name="T71" fmla="*/ 24 h 28"/>
                  <a:gd name="T72" fmla="*/ 17 w 34"/>
                  <a:gd name="T73" fmla="*/ 25 h 28"/>
                  <a:gd name="T74" fmla="*/ 19 w 34"/>
                  <a:gd name="T75" fmla="*/ 25 h 28"/>
                  <a:gd name="T76" fmla="*/ 19 w 34"/>
                  <a:gd name="T77" fmla="*/ 25 h 28"/>
                  <a:gd name="T78" fmla="*/ 21 w 34"/>
                  <a:gd name="T79" fmla="*/ 22 h 28"/>
                  <a:gd name="T80" fmla="*/ 25 w 34"/>
                  <a:gd name="T81" fmla="*/ 23 h 28"/>
                  <a:gd name="T82" fmla="*/ 28 w 34"/>
                  <a:gd name="T83" fmla="*/ 22 h 28"/>
                  <a:gd name="T84" fmla="*/ 29 w 34"/>
                  <a:gd name="T85" fmla="*/ 21 h 28"/>
                  <a:gd name="T86" fmla="*/ 29 w 34"/>
                  <a:gd name="T87" fmla="*/ 21 h 28"/>
                  <a:gd name="T88" fmla="*/ 28 w 34"/>
                  <a:gd name="T89" fmla="*/ 20 h 28"/>
                  <a:gd name="T90" fmla="*/ 28 w 34"/>
                  <a:gd name="T91" fmla="*/ 19 h 28"/>
                  <a:gd name="T92" fmla="*/ 27 w 34"/>
                  <a:gd name="T93" fmla="*/ 18 h 28"/>
                  <a:gd name="T94" fmla="*/ 28 w 34"/>
                  <a:gd name="T95" fmla="*/ 17 h 28"/>
                  <a:gd name="T96" fmla="*/ 28 w 34"/>
                  <a:gd name="T97" fmla="*/ 16 h 28"/>
                  <a:gd name="T98" fmla="*/ 28 w 34"/>
                  <a:gd name="T99" fmla="*/ 15 h 28"/>
                  <a:gd name="T100" fmla="*/ 27 w 34"/>
                  <a:gd name="T101" fmla="*/ 14 h 28"/>
                  <a:gd name="T102" fmla="*/ 26 w 34"/>
                  <a:gd name="T103" fmla="*/ 14 h 28"/>
                  <a:gd name="T104" fmla="*/ 26 w 34"/>
                  <a:gd name="T105" fmla="*/ 13 h 28"/>
                  <a:gd name="T106" fmla="*/ 28 w 34"/>
                  <a:gd name="T107" fmla="*/ 11 h 28"/>
                  <a:gd name="T108" fmla="*/ 29 w 34"/>
                  <a:gd name="T109" fmla="*/ 10 h 28"/>
                  <a:gd name="T110" fmla="*/ 29 w 34"/>
                  <a:gd name="T111" fmla="*/ 9 h 28"/>
                  <a:gd name="T112" fmla="*/ 30 w 34"/>
                  <a:gd name="T113" fmla="*/ 7 h 28"/>
                  <a:gd name="T114" fmla="*/ 30 w 34"/>
                  <a:gd name="T115" fmla="*/ 6 h 28"/>
                  <a:gd name="T116" fmla="*/ 33 w 34"/>
                  <a:gd name="T117" fmla="*/ 24 h 28"/>
                  <a:gd name="T118" fmla="*/ 32 w 34"/>
                  <a:gd name="T119" fmla="*/ 25 h 28"/>
                  <a:gd name="T120" fmla="*/ 33 w 34"/>
                  <a:gd name="T121" fmla="*/ 28 h 28"/>
                  <a:gd name="T122" fmla="*/ 33 w 34"/>
                  <a:gd name="T12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" h="28">
                    <a:moveTo>
                      <a:pt x="30" y="6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28" y="6"/>
                      <a:pt x="27" y="5"/>
                      <a:pt x="27" y="5"/>
                    </a:cubicBezTo>
                    <a:cubicBezTo>
                      <a:pt x="27" y="4"/>
                      <a:pt x="25" y="4"/>
                      <a:pt x="25" y="4"/>
                    </a:cubicBezTo>
                    <a:cubicBezTo>
                      <a:pt x="24" y="5"/>
                      <a:pt x="24" y="4"/>
                      <a:pt x="23" y="4"/>
                    </a:cubicBezTo>
                    <a:cubicBezTo>
                      <a:pt x="23" y="4"/>
                      <a:pt x="23" y="3"/>
                      <a:pt x="23" y="3"/>
                    </a:cubicBezTo>
                    <a:cubicBezTo>
                      <a:pt x="23" y="2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2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19" y="1"/>
                      <a:pt x="19" y="0"/>
                      <a:pt x="18" y="1"/>
                    </a:cubicBezTo>
                    <a:cubicBezTo>
                      <a:pt x="18" y="1"/>
                      <a:pt x="18" y="0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2"/>
                    </a:cubicBezTo>
                    <a:cubicBezTo>
                      <a:pt x="16" y="3"/>
                      <a:pt x="14" y="3"/>
                      <a:pt x="13" y="3"/>
                    </a:cubicBezTo>
                    <a:cubicBezTo>
                      <a:pt x="12" y="3"/>
                      <a:pt x="12" y="4"/>
                      <a:pt x="11" y="5"/>
                    </a:cubicBezTo>
                    <a:cubicBezTo>
                      <a:pt x="11" y="5"/>
                      <a:pt x="9" y="5"/>
                      <a:pt x="9" y="4"/>
                    </a:cubicBezTo>
                    <a:cubicBezTo>
                      <a:pt x="8" y="3"/>
                      <a:pt x="6" y="4"/>
                      <a:pt x="7" y="5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7" y="8"/>
                      <a:pt x="6" y="7"/>
                      <a:pt x="6" y="7"/>
                    </a:cubicBezTo>
                    <a:cubicBezTo>
                      <a:pt x="5" y="8"/>
                      <a:pt x="5" y="7"/>
                      <a:pt x="4" y="6"/>
                    </a:cubicBezTo>
                    <a:cubicBezTo>
                      <a:pt x="3" y="6"/>
                      <a:pt x="3" y="7"/>
                      <a:pt x="2" y="7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1" y="8"/>
                      <a:pt x="0" y="9"/>
                      <a:pt x="1" y="9"/>
                    </a:cubicBezTo>
                    <a:cubicBezTo>
                      <a:pt x="1" y="10"/>
                      <a:pt x="3" y="10"/>
                      <a:pt x="4" y="10"/>
                    </a:cubicBezTo>
                    <a:cubicBezTo>
                      <a:pt x="5" y="11"/>
                      <a:pt x="5" y="10"/>
                      <a:pt x="6" y="11"/>
                    </a:cubicBezTo>
                    <a:cubicBezTo>
                      <a:pt x="6" y="11"/>
                      <a:pt x="7" y="11"/>
                      <a:pt x="7" y="12"/>
                    </a:cubicBezTo>
                    <a:cubicBezTo>
                      <a:pt x="7" y="13"/>
                      <a:pt x="7" y="14"/>
                      <a:pt x="8" y="14"/>
                    </a:cubicBezTo>
                    <a:cubicBezTo>
                      <a:pt x="10" y="14"/>
                      <a:pt x="9" y="15"/>
                      <a:pt x="9" y="16"/>
                    </a:cubicBezTo>
                    <a:cubicBezTo>
                      <a:pt x="9" y="16"/>
                      <a:pt x="8" y="18"/>
                      <a:pt x="9" y="18"/>
                    </a:cubicBezTo>
                    <a:cubicBezTo>
                      <a:pt x="9" y="19"/>
                      <a:pt x="8" y="22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9" y="24"/>
                      <a:pt x="10" y="24"/>
                      <a:pt x="11" y="24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3" y="24"/>
                      <a:pt x="13" y="24"/>
                      <a:pt x="14" y="24"/>
                    </a:cubicBezTo>
                    <a:cubicBezTo>
                      <a:pt x="14" y="25"/>
                      <a:pt x="16" y="25"/>
                      <a:pt x="17" y="25"/>
                    </a:cubicBezTo>
                    <a:cubicBezTo>
                      <a:pt x="17" y="25"/>
                      <a:pt x="18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20" y="23"/>
                      <a:pt x="21" y="22"/>
                    </a:cubicBezTo>
                    <a:cubicBezTo>
                      <a:pt x="22" y="22"/>
                      <a:pt x="24" y="23"/>
                      <a:pt x="25" y="23"/>
                    </a:cubicBezTo>
                    <a:cubicBezTo>
                      <a:pt x="26" y="24"/>
                      <a:pt x="27" y="24"/>
                      <a:pt x="28" y="22"/>
                    </a:cubicBezTo>
                    <a:cubicBezTo>
                      <a:pt x="28" y="22"/>
                      <a:pt x="29" y="22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0"/>
                      <a:pt x="29" y="20"/>
                      <a:pt x="28" y="20"/>
                    </a:cubicBezTo>
                    <a:cubicBezTo>
                      <a:pt x="28" y="20"/>
                      <a:pt x="28" y="20"/>
                      <a:pt x="28" y="19"/>
                    </a:cubicBezTo>
                    <a:cubicBezTo>
                      <a:pt x="28" y="19"/>
                      <a:pt x="28" y="19"/>
                      <a:pt x="27" y="18"/>
                    </a:cubicBezTo>
                    <a:cubicBezTo>
                      <a:pt x="27" y="17"/>
                      <a:pt x="27" y="18"/>
                      <a:pt x="28" y="17"/>
                    </a:cubicBezTo>
                    <a:cubicBezTo>
                      <a:pt x="28" y="17"/>
                      <a:pt x="28" y="17"/>
                      <a:pt x="28" y="16"/>
                    </a:cubicBezTo>
                    <a:cubicBezTo>
                      <a:pt x="28" y="16"/>
                      <a:pt x="28" y="16"/>
                      <a:pt x="28" y="15"/>
                    </a:cubicBezTo>
                    <a:cubicBezTo>
                      <a:pt x="28" y="15"/>
                      <a:pt x="27" y="15"/>
                      <a:pt x="27" y="14"/>
                    </a:cubicBezTo>
                    <a:cubicBezTo>
                      <a:pt x="27" y="14"/>
                      <a:pt x="27" y="14"/>
                      <a:pt x="26" y="14"/>
                    </a:cubicBezTo>
                    <a:cubicBezTo>
                      <a:pt x="26" y="15"/>
                      <a:pt x="26" y="14"/>
                      <a:pt x="26" y="13"/>
                    </a:cubicBezTo>
                    <a:cubicBezTo>
                      <a:pt x="26" y="12"/>
                      <a:pt x="28" y="12"/>
                      <a:pt x="28" y="11"/>
                    </a:cubicBezTo>
                    <a:cubicBezTo>
                      <a:pt x="28" y="11"/>
                      <a:pt x="28" y="10"/>
                      <a:pt x="29" y="10"/>
                    </a:cubicBezTo>
                    <a:cubicBezTo>
                      <a:pt x="29" y="10"/>
                      <a:pt x="29" y="9"/>
                      <a:pt x="29" y="9"/>
                    </a:cubicBezTo>
                    <a:cubicBezTo>
                      <a:pt x="29" y="8"/>
                      <a:pt x="30" y="7"/>
                      <a:pt x="30" y="7"/>
                    </a:cubicBezTo>
                    <a:cubicBezTo>
                      <a:pt x="31" y="6"/>
                      <a:pt x="30" y="6"/>
                      <a:pt x="30" y="6"/>
                    </a:cubicBezTo>
                    <a:close/>
                    <a:moveTo>
                      <a:pt x="33" y="24"/>
                    </a:moveTo>
                    <a:cubicBezTo>
                      <a:pt x="33" y="24"/>
                      <a:pt x="33" y="24"/>
                      <a:pt x="32" y="25"/>
                    </a:cubicBezTo>
                    <a:cubicBezTo>
                      <a:pt x="31" y="25"/>
                      <a:pt x="32" y="28"/>
                      <a:pt x="33" y="28"/>
                    </a:cubicBezTo>
                    <a:cubicBezTo>
                      <a:pt x="34" y="28"/>
                      <a:pt x="34" y="24"/>
                      <a:pt x="33" y="2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3" name="Freeform 277">
                <a:extLst>
                  <a:ext uri="{FF2B5EF4-FFF2-40B4-BE49-F238E27FC236}">
                    <a16:creationId xmlns:a16="http://schemas.microsoft.com/office/drawing/2014/main" id="{055B7D0A-A65E-4FE0-9E09-192D080A4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86250" y="2108200"/>
                <a:ext cx="20637" cy="11113"/>
              </a:xfrm>
              <a:custGeom>
                <a:avLst/>
                <a:gdLst>
                  <a:gd name="T0" fmla="*/ 6 w 6"/>
                  <a:gd name="T1" fmla="*/ 1 h 3"/>
                  <a:gd name="T2" fmla="*/ 3 w 6"/>
                  <a:gd name="T3" fmla="*/ 1 h 3"/>
                  <a:gd name="T4" fmla="*/ 2 w 6"/>
                  <a:gd name="T5" fmla="*/ 0 h 3"/>
                  <a:gd name="T6" fmla="*/ 2 w 6"/>
                  <a:gd name="T7" fmla="*/ 0 h 3"/>
                  <a:gd name="T8" fmla="*/ 0 w 6"/>
                  <a:gd name="T9" fmla="*/ 2 h 3"/>
                  <a:gd name="T10" fmla="*/ 5 w 6"/>
                  <a:gd name="T11" fmla="*/ 3 h 3"/>
                  <a:gd name="T12" fmla="*/ 6 w 6"/>
                  <a:gd name="T13" fmla="*/ 3 h 3"/>
                  <a:gd name="T14" fmla="*/ 6 w 6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5" y="1"/>
                      <a:pt x="4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2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4" name="Freeform 278">
                <a:extLst>
                  <a:ext uri="{FF2B5EF4-FFF2-40B4-BE49-F238E27FC236}">
                    <a16:creationId xmlns:a16="http://schemas.microsoft.com/office/drawing/2014/main" id="{C6690BDC-7009-4666-B6F5-F778B1EDA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79900" y="2093913"/>
                <a:ext cx="50800" cy="30163"/>
              </a:xfrm>
              <a:custGeom>
                <a:avLst/>
                <a:gdLst>
                  <a:gd name="T0" fmla="*/ 6 w 14"/>
                  <a:gd name="T1" fmla="*/ 7 h 8"/>
                  <a:gd name="T2" fmla="*/ 7 w 14"/>
                  <a:gd name="T3" fmla="*/ 5 h 8"/>
                  <a:gd name="T4" fmla="*/ 9 w 14"/>
                  <a:gd name="T5" fmla="*/ 4 h 8"/>
                  <a:gd name="T6" fmla="*/ 12 w 14"/>
                  <a:gd name="T7" fmla="*/ 4 h 8"/>
                  <a:gd name="T8" fmla="*/ 14 w 14"/>
                  <a:gd name="T9" fmla="*/ 3 h 8"/>
                  <a:gd name="T10" fmla="*/ 12 w 14"/>
                  <a:gd name="T11" fmla="*/ 1 h 8"/>
                  <a:gd name="T12" fmla="*/ 7 w 14"/>
                  <a:gd name="T13" fmla="*/ 1 h 8"/>
                  <a:gd name="T14" fmla="*/ 2 w 14"/>
                  <a:gd name="T15" fmla="*/ 1 h 8"/>
                  <a:gd name="T16" fmla="*/ 2 w 14"/>
                  <a:gd name="T17" fmla="*/ 1 h 8"/>
                  <a:gd name="T18" fmla="*/ 1 w 14"/>
                  <a:gd name="T19" fmla="*/ 2 h 8"/>
                  <a:gd name="T20" fmla="*/ 0 w 14"/>
                  <a:gd name="T21" fmla="*/ 4 h 8"/>
                  <a:gd name="T22" fmla="*/ 1 w 14"/>
                  <a:gd name="T23" fmla="*/ 5 h 8"/>
                  <a:gd name="T24" fmla="*/ 4 w 14"/>
                  <a:gd name="T25" fmla="*/ 5 h 8"/>
                  <a:gd name="T26" fmla="*/ 4 w 14"/>
                  <a:gd name="T27" fmla="*/ 7 h 8"/>
                  <a:gd name="T28" fmla="*/ 4 w 14"/>
                  <a:gd name="T29" fmla="*/ 7 h 8"/>
                  <a:gd name="T30" fmla="*/ 5 w 14"/>
                  <a:gd name="T31" fmla="*/ 8 h 8"/>
                  <a:gd name="T32" fmla="*/ 5 w 14"/>
                  <a:gd name="T33" fmla="*/ 7 h 8"/>
                  <a:gd name="T34" fmla="*/ 6 w 14"/>
                  <a:gd name="T3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8">
                    <a:moveTo>
                      <a:pt x="6" y="7"/>
                    </a:moveTo>
                    <a:cubicBezTo>
                      <a:pt x="6" y="7"/>
                      <a:pt x="5" y="5"/>
                      <a:pt x="7" y="5"/>
                    </a:cubicBezTo>
                    <a:cubicBezTo>
                      <a:pt x="8" y="5"/>
                      <a:pt x="9" y="5"/>
                      <a:pt x="9" y="4"/>
                    </a:cubicBezTo>
                    <a:cubicBezTo>
                      <a:pt x="10" y="3"/>
                      <a:pt x="11" y="4"/>
                      <a:pt x="12" y="4"/>
                    </a:cubicBezTo>
                    <a:cubicBezTo>
                      <a:pt x="12" y="4"/>
                      <a:pt x="13" y="3"/>
                      <a:pt x="14" y="3"/>
                    </a:cubicBezTo>
                    <a:cubicBezTo>
                      <a:pt x="14" y="2"/>
                      <a:pt x="13" y="2"/>
                      <a:pt x="12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5" name="Freeform 279">
                <a:extLst>
                  <a:ext uri="{FF2B5EF4-FFF2-40B4-BE49-F238E27FC236}">
                    <a16:creationId xmlns:a16="http://schemas.microsoft.com/office/drawing/2014/main" id="{2A0C404E-A59D-4793-9682-4DA46B44F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514850" y="1946275"/>
                <a:ext cx="257175" cy="158750"/>
              </a:xfrm>
              <a:custGeom>
                <a:avLst/>
                <a:gdLst>
                  <a:gd name="T0" fmla="*/ 62 w 71"/>
                  <a:gd name="T1" fmla="*/ 41 h 44"/>
                  <a:gd name="T2" fmla="*/ 62 w 71"/>
                  <a:gd name="T3" fmla="*/ 37 h 44"/>
                  <a:gd name="T4" fmla="*/ 67 w 71"/>
                  <a:gd name="T5" fmla="*/ 35 h 44"/>
                  <a:gd name="T6" fmla="*/ 69 w 71"/>
                  <a:gd name="T7" fmla="*/ 33 h 44"/>
                  <a:gd name="T8" fmla="*/ 71 w 71"/>
                  <a:gd name="T9" fmla="*/ 28 h 44"/>
                  <a:gd name="T10" fmla="*/ 65 w 71"/>
                  <a:gd name="T11" fmla="*/ 28 h 44"/>
                  <a:gd name="T12" fmla="*/ 62 w 71"/>
                  <a:gd name="T13" fmla="*/ 33 h 44"/>
                  <a:gd name="T14" fmla="*/ 58 w 71"/>
                  <a:gd name="T15" fmla="*/ 35 h 44"/>
                  <a:gd name="T16" fmla="*/ 50 w 71"/>
                  <a:gd name="T17" fmla="*/ 35 h 44"/>
                  <a:gd name="T18" fmla="*/ 47 w 71"/>
                  <a:gd name="T19" fmla="*/ 29 h 44"/>
                  <a:gd name="T20" fmla="*/ 46 w 71"/>
                  <a:gd name="T21" fmla="*/ 18 h 44"/>
                  <a:gd name="T22" fmla="*/ 46 w 71"/>
                  <a:gd name="T23" fmla="*/ 17 h 44"/>
                  <a:gd name="T24" fmla="*/ 42 w 71"/>
                  <a:gd name="T25" fmla="*/ 14 h 44"/>
                  <a:gd name="T26" fmla="*/ 39 w 71"/>
                  <a:gd name="T27" fmla="*/ 9 h 44"/>
                  <a:gd name="T28" fmla="*/ 33 w 71"/>
                  <a:gd name="T29" fmla="*/ 9 h 44"/>
                  <a:gd name="T30" fmla="*/ 30 w 71"/>
                  <a:gd name="T31" fmla="*/ 6 h 44"/>
                  <a:gd name="T32" fmla="*/ 25 w 71"/>
                  <a:gd name="T33" fmla="*/ 2 h 44"/>
                  <a:gd name="T34" fmla="*/ 21 w 71"/>
                  <a:gd name="T35" fmla="*/ 3 h 44"/>
                  <a:gd name="T36" fmla="*/ 8 w 71"/>
                  <a:gd name="T37" fmla="*/ 1 h 44"/>
                  <a:gd name="T38" fmla="*/ 0 w 71"/>
                  <a:gd name="T39" fmla="*/ 0 h 44"/>
                  <a:gd name="T40" fmla="*/ 4 w 71"/>
                  <a:gd name="T41" fmla="*/ 7 h 44"/>
                  <a:gd name="T42" fmla="*/ 8 w 71"/>
                  <a:gd name="T43" fmla="*/ 12 h 44"/>
                  <a:gd name="T44" fmla="*/ 9 w 71"/>
                  <a:gd name="T45" fmla="*/ 15 h 44"/>
                  <a:gd name="T46" fmla="*/ 12 w 71"/>
                  <a:gd name="T47" fmla="*/ 19 h 44"/>
                  <a:gd name="T48" fmla="*/ 17 w 71"/>
                  <a:gd name="T49" fmla="*/ 24 h 44"/>
                  <a:gd name="T50" fmla="*/ 18 w 71"/>
                  <a:gd name="T51" fmla="*/ 22 h 44"/>
                  <a:gd name="T52" fmla="*/ 15 w 71"/>
                  <a:gd name="T53" fmla="*/ 19 h 44"/>
                  <a:gd name="T54" fmla="*/ 11 w 71"/>
                  <a:gd name="T55" fmla="*/ 12 h 44"/>
                  <a:gd name="T56" fmla="*/ 9 w 71"/>
                  <a:gd name="T57" fmla="*/ 8 h 44"/>
                  <a:gd name="T58" fmla="*/ 6 w 71"/>
                  <a:gd name="T59" fmla="*/ 6 h 44"/>
                  <a:gd name="T60" fmla="*/ 6 w 71"/>
                  <a:gd name="T61" fmla="*/ 2 h 44"/>
                  <a:gd name="T62" fmla="*/ 8 w 71"/>
                  <a:gd name="T63" fmla="*/ 3 h 44"/>
                  <a:gd name="T64" fmla="*/ 10 w 71"/>
                  <a:gd name="T65" fmla="*/ 6 h 44"/>
                  <a:gd name="T66" fmla="*/ 12 w 71"/>
                  <a:gd name="T67" fmla="*/ 10 h 44"/>
                  <a:gd name="T68" fmla="*/ 16 w 71"/>
                  <a:gd name="T69" fmla="*/ 12 h 44"/>
                  <a:gd name="T70" fmla="*/ 18 w 71"/>
                  <a:gd name="T71" fmla="*/ 15 h 44"/>
                  <a:gd name="T72" fmla="*/ 20 w 71"/>
                  <a:gd name="T73" fmla="*/ 18 h 44"/>
                  <a:gd name="T74" fmla="*/ 27 w 71"/>
                  <a:gd name="T75" fmla="*/ 26 h 44"/>
                  <a:gd name="T76" fmla="*/ 28 w 71"/>
                  <a:gd name="T77" fmla="*/ 30 h 44"/>
                  <a:gd name="T78" fmla="*/ 29 w 71"/>
                  <a:gd name="T79" fmla="*/ 33 h 44"/>
                  <a:gd name="T80" fmla="*/ 36 w 71"/>
                  <a:gd name="T81" fmla="*/ 37 h 44"/>
                  <a:gd name="T82" fmla="*/ 46 w 71"/>
                  <a:gd name="T83" fmla="*/ 41 h 44"/>
                  <a:gd name="T84" fmla="*/ 55 w 71"/>
                  <a:gd name="T85" fmla="*/ 42 h 44"/>
                  <a:gd name="T86" fmla="*/ 59 w 71"/>
                  <a:gd name="T8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1" h="44">
                    <a:moveTo>
                      <a:pt x="59" y="41"/>
                    </a:moveTo>
                    <a:cubicBezTo>
                      <a:pt x="60" y="41"/>
                      <a:pt x="62" y="42"/>
                      <a:pt x="62" y="41"/>
                    </a:cubicBezTo>
                    <a:cubicBezTo>
                      <a:pt x="63" y="40"/>
                      <a:pt x="61" y="39"/>
                      <a:pt x="61" y="39"/>
                    </a:cubicBezTo>
                    <a:cubicBezTo>
                      <a:pt x="61" y="39"/>
                      <a:pt x="61" y="37"/>
                      <a:pt x="62" y="37"/>
                    </a:cubicBezTo>
                    <a:cubicBezTo>
                      <a:pt x="62" y="37"/>
                      <a:pt x="66" y="37"/>
                      <a:pt x="66" y="37"/>
                    </a:cubicBezTo>
                    <a:cubicBezTo>
                      <a:pt x="66" y="37"/>
                      <a:pt x="67" y="36"/>
                      <a:pt x="67" y="35"/>
                    </a:cubicBezTo>
                    <a:cubicBezTo>
                      <a:pt x="68" y="35"/>
                      <a:pt x="68" y="36"/>
                      <a:pt x="68" y="36"/>
                    </a:cubicBezTo>
                    <a:cubicBezTo>
                      <a:pt x="69" y="36"/>
                      <a:pt x="69" y="34"/>
                      <a:pt x="69" y="33"/>
                    </a:cubicBezTo>
                    <a:cubicBezTo>
                      <a:pt x="70" y="32"/>
                      <a:pt x="69" y="31"/>
                      <a:pt x="70" y="30"/>
                    </a:cubicBezTo>
                    <a:cubicBezTo>
                      <a:pt x="70" y="30"/>
                      <a:pt x="71" y="30"/>
                      <a:pt x="71" y="28"/>
                    </a:cubicBezTo>
                    <a:cubicBezTo>
                      <a:pt x="71" y="27"/>
                      <a:pt x="70" y="28"/>
                      <a:pt x="69" y="28"/>
                    </a:cubicBezTo>
                    <a:cubicBezTo>
                      <a:pt x="68" y="27"/>
                      <a:pt x="67" y="28"/>
                      <a:pt x="65" y="28"/>
                    </a:cubicBezTo>
                    <a:cubicBezTo>
                      <a:pt x="63" y="28"/>
                      <a:pt x="62" y="29"/>
                      <a:pt x="62" y="31"/>
                    </a:cubicBezTo>
                    <a:cubicBezTo>
                      <a:pt x="62" y="32"/>
                      <a:pt x="62" y="32"/>
                      <a:pt x="62" y="33"/>
                    </a:cubicBezTo>
                    <a:cubicBezTo>
                      <a:pt x="62" y="34"/>
                      <a:pt x="60" y="34"/>
                      <a:pt x="60" y="35"/>
                    </a:cubicBezTo>
                    <a:cubicBezTo>
                      <a:pt x="60" y="36"/>
                      <a:pt x="59" y="35"/>
                      <a:pt x="58" y="35"/>
                    </a:cubicBezTo>
                    <a:cubicBezTo>
                      <a:pt x="58" y="34"/>
                      <a:pt x="54" y="36"/>
                      <a:pt x="53" y="36"/>
                    </a:cubicBezTo>
                    <a:cubicBezTo>
                      <a:pt x="52" y="36"/>
                      <a:pt x="51" y="35"/>
                      <a:pt x="50" y="35"/>
                    </a:cubicBezTo>
                    <a:cubicBezTo>
                      <a:pt x="49" y="35"/>
                      <a:pt x="49" y="33"/>
                      <a:pt x="49" y="32"/>
                    </a:cubicBezTo>
                    <a:cubicBezTo>
                      <a:pt x="49" y="31"/>
                      <a:pt x="47" y="30"/>
                      <a:pt x="47" y="29"/>
                    </a:cubicBezTo>
                    <a:cubicBezTo>
                      <a:pt x="46" y="28"/>
                      <a:pt x="46" y="26"/>
                      <a:pt x="46" y="25"/>
                    </a:cubicBezTo>
                    <a:cubicBezTo>
                      <a:pt x="46" y="23"/>
                      <a:pt x="45" y="21"/>
                      <a:pt x="46" y="18"/>
                    </a:cubicBezTo>
                    <a:cubicBezTo>
                      <a:pt x="47" y="18"/>
                      <a:pt x="47" y="18"/>
                      <a:pt x="47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7"/>
                      <a:pt x="43" y="16"/>
                      <a:pt x="42" y="16"/>
                    </a:cubicBezTo>
                    <a:cubicBezTo>
                      <a:pt x="42" y="16"/>
                      <a:pt x="42" y="15"/>
                      <a:pt x="42" y="14"/>
                    </a:cubicBezTo>
                    <a:cubicBezTo>
                      <a:pt x="41" y="14"/>
                      <a:pt x="42" y="13"/>
                      <a:pt x="41" y="13"/>
                    </a:cubicBezTo>
                    <a:cubicBezTo>
                      <a:pt x="41" y="12"/>
                      <a:pt x="39" y="11"/>
                      <a:pt x="39" y="9"/>
                    </a:cubicBezTo>
                    <a:cubicBezTo>
                      <a:pt x="39" y="8"/>
                      <a:pt x="36" y="7"/>
                      <a:pt x="35" y="7"/>
                    </a:cubicBezTo>
                    <a:cubicBezTo>
                      <a:pt x="34" y="7"/>
                      <a:pt x="33" y="9"/>
                      <a:pt x="33" y="9"/>
                    </a:cubicBezTo>
                    <a:cubicBezTo>
                      <a:pt x="33" y="9"/>
                      <a:pt x="31" y="8"/>
                      <a:pt x="30" y="8"/>
                    </a:cubicBezTo>
                    <a:cubicBezTo>
                      <a:pt x="30" y="8"/>
                      <a:pt x="30" y="7"/>
                      <a:pt x="30" y="6"/>
                    </a:cubicBezTo>
                    <a:cubicBezTo>
                      <a:pt x="30" y="6"/>
                      <a:pt x="28" y="5"/>
                      <a:pt x="28" y="5"/>
                    </a:cubicBezTo>
                    <a:cubicBezTo>
                      <a:pt x="28" y="4"/>
                      <a:pt x="25" y="2"/>
                      <a:pt x="25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9" y="1"/>
                      <a:pt x="8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7" y="9"/>
                    </a:cubicBezTo>
                    <a:cubicBezTo>
                      <a:pt x="8" y="10"/>
                      <a:pt x="8" y="12"/>
                      <a:pt x="8" y="12"/>
                    </a:cubicBezTo>
                    <a:cubicBezTo>
                      <a:pt x="8" y="13"/>
                      <a:pt x="6" y="12"/>
                      <a:pt x="6" y="12"/>
                    </a:cubicBezTo>
                    <a:cubicBezTo>
                      <a:pt x="6" y="13"/>
                      <a:pt x="8" y="15"/>
                      <a:pt x="9" y="15"/>
                    </a:cubicBezTo>
                    <a:cubicBezTo>
                      <a:pt x="10" y="15"/>
                      <a:pt x="10" y="15"/>
                      <a:pt x="11" y="16"/>
                    </a:cubicBezTo>
                    <a:cubicBezTo>
                      <a:pt x="13" y="17"/>
                      <a:pt x="12" y="19"/>
                      <a:pt x="12" y="19"/>
                    </a:cubicBezTo>
                    <a:cubicBezTo>
                      <a:pt x="11" y="19"/>
                      <a:pt x="13" y="20"/>
                      <a:pt x="15" y="21"/>
                    </a:cubicBezTo>
                    <a:cubicBezTo>
                      <a:pt x="16" y="23"/>
                      <a:pt x="17" y="24"/>
                      <a:pt x="17" y="24"/>
                    </a:cubicBezTo>
                    <a:cubicBezTo>
                      <a:pt x="17" y="25"/>
                      <a:pt x="18" y="24"/>
                      <a:pt x="18" y="24"/>
                    </a:cubicBezTo>
                    <a:cubicBezTo>
                      <a:pt x="18" y="23"/>
                      <a:pt x="18" y="23"/>
                      <a:pt x="18" y="22"/>
                    </a:cubicBezTo>
                    <a:cubicBezTo>
                      <a:pt x="18" y="21"/>
                      <a:pt x="16" y="21"/>
                      <a:pt x="16" y="21"/>
                    </a:cubicBezTo>
                    <a:cubicBezTo>
                      <a:pt x="15" y="21"/>
                      <a:pt x="16" y="20"/>
                      <a:pt x="15" y="19"/>
                    </a:cubicBezTo>
                    <a:cubicBezTo>
                      <a:pt x="15" y="18"/>
                      <a:pt x="14" y="17"/>
                      <a:pt x="14" y="16"/>
                    </a:cubicBezTo>
                    <a:cubicBezTo>
                      <a:pt x="13" y="15"/>
                      <a:pt x="12" y="13"/>
                      <a:pt x="11" y="12"/>
                    </a:cubicBezTo>
                    <a:cubicBezTo>
                      <a:pt x="10" y="11"/>
                      <a:pt x="10" y="10"/>
                      <a:pt x="9" y="10"/>
                    </a:cubicBezTo>
                    <a:cubicBezTo>
                      <a:pt x="9" y="9"/>
                      <a:pt x="10" y="9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6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4"/>
                      <a:pt x="10" y="3"/>
                      <a:pt x="10" y="3"/>
                    </a:cubicBezTo>
                    <a:cubicBezTo>
                      <a:pt x="10" y="4"/>
                      <a:pt x="9" y="4"/>
                      <a:pt x="10" y="6"/>
                    </a:cubicBezTo>
                    <a:cubicBezTo>
                      <a:pt x="12" y="9"/>
                      <a:pt x="11" y="7"/>
                      <a:pt x="11" y="9"/>
                    </a:cubicBezTo>
                    <a:cubicBezTo>
                      <a:pt x="11" y="11"/>
                      <a:pt x="12" y="10"/>
                      <a:pt x="12" y="10"/>
                    </a:cubicBezTo>
                    <a:cubicBezTo>
                      <a:pt x="12" y="9"/>
                      <a:pt x="13" y="10"/>
                      <a:pt x="14" y="11"/>
                    </a:cubicBezTo>
                    <a:cubicBezTo>
                      <a:pt x="14" y="12"/>
                      <a:pt x="16" y="12"/>
                      <a:pt x="16" y="12"/>
                    </a:cubicBezTo>
                    <a:cubicBezTo>
                      <a:pt x="16" y="13"/>
                      <a:pt x="16" y="14"/>
                      <a:pt x="17" y="14"/>
                    </a:cubicBezTo>
                    <a:cubicBezTo>
                      <a:pt x="18" y="14"/>
                      <a:pt x="18" y="15"/>
                      <a:pt x="18" y="15"/>
                    </a:cubicBezTo>
                    <a:cubicBezTo>
                      <a:pt x="19" y="15"/>
                      <a:pt x="19" y="16"/>
                      <a:pt x="19" y="16"/>
                    </a:cubicBezTo>
                    <a:cubicBezTo>
                      <a:pt x="18" y="17"/>
                      <a:pt x="19" y="18"/>
                      <a:pt x="20" y="18"/>
                    </a:cubicBezTo>
                    <a:cubicBezTo>
                      <a:pt x="22" y="19"/>
                      <a:pt x="21" y="19"/>
                      <a:pt x="22" y="20"/>
                    </a:cubicBezTo>
                    <a:cubicBezTo>
                      <a:pt x="23" y="21"/>
                      <a:pt x="26" y="25"/>
                      <a:pt x="27" y="26"/>
                    </a:cubicBezTo>
                    <a:cubicBezTo>
                      <a:pt x="28" y="27"/>
                      <a:pt x="28" y="27"/>
                      <a:pt x="28" y="28"/>
                    </a:cubicBezTo>
                    <a:cubicBezTo>
                      <a:pt x="28" y="29"/>
                      <a:pt x="28" y="29"/>
                      <a:pt x="28" y="30"/>
                    </a:cubicBezTo>
                    <a:cubicBezTo>
                      <a:pt x="28" y="30"/>
                      <a:pt x="27" y="30"/>
                      <a:pt x="27" y="31"/>
                    </a:cubicBezTo>
                    <a:cubicBezTo>
                      <a:pt x="27" y="31"/>
                      <a:pt x="28" y="33"/>
                      <a:pt x="29" y="33"/>
                    </a:cubicBezTo>
                    <a:cubicBezTo>
                      <a:pt x="30" y="34"/>
                      <a:pt x="32" y="35"/>
                      <a:pt x="32" y="36"/>
                    </a:cubicBezTo>
                    <a:cubicBezTo>
                      <a:pt x="33" y="37"/>
                      <a:pt x="35" y="36"/>
                      <a:pt x="36" y="37"/>
                    </a:cubicBezTo>
                    <a:cubicBezTo>
                      <a:pt x="38" y="37"/>
                      <a:pt x="39" y="39"/>
                      <a:pt x="41" y="39"/>
                    </a:cubicBezTo>
                    <a:cubicBezTo>
                      <a:pt x="43" y="40"/>
                      <a:pt x="45" y="41"/>
                      <a:pt x="46" y="41"/>
                    </a:cubicBezTo>
                    <a:cubicBezTo>
                      <a:pt x="47" y="42"/>
                      <a:pt x="49" y="42"/>
                      <a:pt x="51" y="41"/>
                    </a:cubicBezTo>
                    <a:cubicBezTo>
                      <a:pt x="53" y="40"/>
                      <a:pt x="54" y="41"/>
                      <a:pt x="55" y="42"/>
                    </a:cubicBezTo>
                    <a:cubicBezTo>
                      <a:pt x="55" y="42"/>
                      <a:pt x="56" y="43"/>
                      <a:pt x="57" y="44"/>
                    </a:cubicBezTo>
                    <a:cubicBezTo>
                      <a:pt x="58" y="42"/>
                      <a:pt x="59" y="41"/>
                      <a:pt x="59" y="4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6" name="Freeform 280">
                <a:extLst>
                  <a:ext uri="{FF2B5EF4-FFF2-40B4-BE49-F238E27FC236}">
                    <a16:creationId xmlns:a16="http://schemas.microsoft.com/office/drawing/2014/main" id="{6D29B4AD-3440-47C0-B287-3FC242F4E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08475" y="2079625"/>
                <a:ext cx="36512" cy="36513"/>
              </a:xfrm>
              <a:custGeom>
                <a:avLst/>
                <a:gdLst>
                  <a:gd name="T0" fmla="*/ 9 w 10"/>
                  <a:gd name="T1" fmla="*/ 6 h 10"/>
                  <a:gd name="T2" fmla="*/ 10 w 10"/>
                  <a:gd name="T3" fmla="*/ 5 h 10"/>
                  <a:gd name="T4" fmla="*/ 9 w 10"/>
                  <a:gd name="T5" fmla="*/ 4 h 10"/>
                  <a:gd name="T6" fmla="*/ 8 w 10"/>
                  <a:gd name="T7" fmla="*/ 5 h 10"/>
                  <a:gd name="T8" fmla="*/ 8 w 10"/>
                  <a:gd name="T9" fmla="*/ 0 h 10"/>
                  <a:gd name="T10" fmla="*/ 5 w 10"/>
                  <a:gd name="T11" fmla="*/ 0 h 10"/>
                  <a:gd name="T12" fmla="*/ 4 w 10"/>
                  <a:gd name="T13" fmla="*/ 2 h 10"/>
                  <a:gd name="T14" fmla="*/ 5 w 10"/>
                  <a:gd name="T15" fmla="*/ 4 h 10"/>
                  <a:gd name="T16" fmla="*/ 2 w 10"/>
                  <a:gd name="T17" fmla="*/ 4 h 10"/>
                  <a:gd name="T18" fmla="*/ 0 w 10"/>
                  <a:gd name="T19" fmla="*/ 7 h 10"/>
                  <a:gd name="T20" fmla="*/ 3 w 10"/>
                  <a:gd name="T21" fmla="*/ 9 h 10"/>
                  <a:gd name="T22" fmla="*/ 6 w 10"/>
                  <a:gd name="T23" fmla="*/ 10 h 10"/>
                  <a:gd name="T24" fmla="*/ 6 w 10"/>
                  <a:gd name="T25" fmla="*/ 10 h 10"/>
                  <a:gd name="T26" fmla="*/ 8 w 10"/>
                  <a:gd name="T27" fmla="*/ 8 h 10"/>
                  <a:gd name="T28" fmla="*/ 9 w 10"/>
                  <a:gd name="T2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9" y="6"/>
                    </a:moveTo>
                    <a:cubicBezTo>
                      <a:pt x="10" y="6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5" y="0"/>
                    </a:cubicBezTo>
                    <a:cubicBezTo>
                      <a:pt x="4" y="0"/>
                      <a:pt x="4" y="2"/>
                      <a:pt x="4" y="2"/>
                    </a:cubicBezTo>
                    <a:cubicBezTo>
                      <a:pt x="4" y="2"/>
                      <a:pt x="6" y="3"/>
                      <a:pt x="5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2" y="4"/>
                      <a:pt x="1" y="5"/>
                      <a:pt x="0" y="7"/>
                    </a:cubicBezTo>
                    <a:cubicBezTo>
                      <a:pt x="1" y="8"/>
                      <a:pt x="3" y="9"/>
                      <a:pt x="3" y="9"/>
                    </a:cubicBezTo>
                    <a:cubicBezTo>
                      <a:pt x="4" y="10"/>
                      <a:pt x="6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8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7" name="Freeform 281">
                <a:extLst>
                  <a:ext uri="{FF2B5EF4-FFF2-40B4-BE49-F238E27FC236}">
                    <a16:creationId xmlns:a16="http://schemas.microsoft.com/office/drawing/2014/main" id="{66CF7CD7-0AA5-410D-B59B-477E3EFF2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79900" y="2073275"/>
                <a:ext cx="11112" cy="25400"/>
              </a:xfrm>
              <a:custGeom>
                <a:avLst/>
                <a:gdLst>
                  <a:gd name="T0" fmla="*/ 1 w 3"/>
                  <a:gd name="T1" fmla="*/ 2 h 7"/>
                  <a:gd name="T2" fmla="*/ 0 w 3"/>
                  <a:gd name="T3" fmla="*/ 2 h 7"/>
                  <a:gd name="T4" fmla="*/ 0 w 3"/>
                  <a:gd name="T5" fmla="*/ 7 h 7"/>
                  <a:gd name="T6" fmla="*/ 1 w 3"/>
                  <a:gd name="T7" fmla="*/ 6 h 7"/>
                  <a:gd name="T8" fmla="*/ 2 w 3"/>
                  <a:gd name="T9" fmla="*/ 5 h 7"/>
                  <a:gd name="T10" fmla="*/ 3 w 3"/>
                  <a:gd name="T11" fmla="*/ 1 h 7"/>
                  <a:gd name="T12" fmla="*/ 3 w 3"/>
                  <a:gd name="T13" fmla="*/ 1 h 7"/>
                  <a:gd name="T14" fmla="*/ 2 w 3"/>
                  <a:gd name="T15" fmla="*/ 0 h 7"/>
                  <a:gd name="T16" fmla="*/ 1 w 3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3" y="5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8" name="Freeform 282">
                <a:extLst>
                  <a:ext uri="{FF2B5EF4-FFF2-40B4-BE49-F238E27FC236}">
                    <a16:creationId xmlns:a16="http://schemas.microsoft.com/office/drawing/2014/main" id="{7435F764-5B91-4FF9-A1CE-445B02A52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56075" y="2058988"/>
                <a:ext cx="23812" cy="20638"/>
              </a:xfrm>
              <a:custGeom>
                <a:avLst/>
                <a:gdLst>
                  <a:gd name="T0" fmla="*/ 4 w 7"/>
                  <a:gd name="T1" fmla="*/ 1 h 6"/>
                  <a:gd name="T2" fmla="*/ 5 w 7"/>
                  <a:gd name="T3" fmla="*/ 4 h 6"/>
                  <a:gd name="T4" fmla="*/ 1 w 7"/>
                  <a:gd name="T5" fmla="*/ 5 h 6"/>
                  <a:gd name="T6" fmla="*/ 4 w 7"/>
                  <a:gd name="T7" fmla="*/ 5 h 6"/>
                  <a:gd name="T8" fmla="*/ 7 w 7"/>
                  <a:gd name="T9" fmla="*/ 6 h 6"/>
                  <a:gd name="T10" fmla="*/ 7 w 7"/>
                  <a:gd name="T11" fmla="*/ 1 h 6"/>
                  <a:gd name="T12" fmla="*/ 4 w 7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4" y="1"/>
                    </a:moveTo>
                    <a:cubicBezTo>
                      <a:pt x="3" y="1"/>
                      <a:pt x="5" y="3"/>
                      <a:pt x="5" y="4"/>
                    </a:cubicBezTo>
                    <a:cubicBezTo>
                      <a:pt x="5" y="5"/>
                      <a:pt x="1" y="4"/>
                      <a:pt x="1" y="5"/>
                    </a:cubicBezTo>
                    <a:cubicBezTo>
                      <a:pt x="0" y="5"/>
                      <a:pt x="2" y="6"/>
                      <a:pt x="4" y="5"/>
                    </a:cubicBezTo>
                    <a:cubicBezTo>
                      <a:pt x="5" y="5"/>
                      <a:pt x="6" y="5"/>
                      <a:pt x="7" y="6"/>
                    </a:cubicBezTo>
                    <a:cubicBezTo>
                      <a:pt x="7" y="4"/>
                      <a:pt x="7" y="2"/>
                      <a:pt x="7" y="1"/>
                    </a:cubicBezTo>
                    <a:cubicBezTo>
                      <a:pt x="6" y="1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9" name="Freeform 283">
                <a:extLst>
                  <a:ext uri="{FF2B5EF4-FFF2-40B4-BE49-F238E27FC236}">
                    <a16:creationId xmlns:a16="http://schemas.microsoft.com/office/drawing/2014/main" id="{291030D3-A623-4874-9480-30621F80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32263" y="2062163"/>
                <a:ext cx="30162" cy="17463"/>
              </a:xfrm>
              <a:custGeom>
                <a:avLst/>
                <a:gdLst>
                  <a:gd name="T0" fmla="*/ 3 w 8"/>
                  <a:gd name="T1" fmla="*/ 4 h 5"/>
                  <a:gd name="T2" fmla="*/ 8 w 8"/>
                  <a:gd name="T3" fmla="*/ 3 h 5"/>
                  <a:gd name="T4" fmla="*/ 2 w 8"/>
                  <a:gd name="T5" fmla="*/ 0 h 5"/>
                  <a:gd name="T6" fmla="*/ 0 w 8"/>
                  <a:gd name="T7" fmla="*/ 0 h 5"/>
                  <a:gd name="T8" fmla="*/ 0 w 8"/>
                  <a:gd name="T9" fmla="*/ 5 h 5"/>
                  <a:gd name="T10" fmla="*/ 0 w 8"/>
                  <a:gd name="T11" fmla="*/ 5 h 5"/>
                  <a:gd name="T12" fmla="*/ 3 w 8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3" y="4"/>
                    </a:moveTo>
                    <a:cubicBezTo>
                      <a:pt x="5" y="3"/>
                      <a:pt x="8" y="4"/>
                      <a:pt x="8" y="3"/>
                    </a:cubicBezTo>
                    <a:cubicBezTo>
                      <a:pt x="8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0" name="Freeform 284">
                <a:extLst>
                  <a:ext uri="{FF2B5EF4-FFF2-40B4-BE49-F238E27FC236}">
                    <a16:creationId xmlns:a16="http://schemas.microsoft.com/office/drawing/2014/main" id="{96FA5858-6C0A-44B7-8DCA-609B550A1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65613" y="2105025"/>
                <a:ext cx="36512" cy="36513"/>
              </a:xfrm>
              <a:custGeom>
                <a:avLst/>
                <a:gdLst>
                  <a:gd name="T0" fmla="*/ 6 w 10"/>
                  <a:gd name="T1" fmla="*/ 9 h 10"/>
                  <a:gd name="T2" fmla="*/ 8 w 10"/>
                  <a:gd name="T3" fmla="*/ 10 h 10"/>
                  <a:gd name="T4" fmla="*/ 9 w 10"/>
                  <a:gd name="T5" fmla="*/ 10 h 10"/>
                  <a:gd name="T6" fmla="*/ 9 w 10"/>
                  <a:gd name="T7" fmla="*/ 9 h 10"/>
                  <a:gd name="T8" fmla="*/ 9 w 10"/>
                  <a:gd name="T9" fmla="*/ 6 h 10"/>
                  <a:gd name="T10" fmla="*/ 10 w 10"/>
                  <a:gd name="T11" fmla="*/ 2 h 10"/>
                  <a:gd name="T12" fmla="*/ 10 w 10"/>
                  <a:gd name="T13" fmla="*/ 0 h 10"/>
                  <a:gd name="T14" fmla="*/ 10 w 10"/>
                  <a:gd name="T15" fmla="*/ 0 h 10"/>
                  <a:gd name="T16" fmla="*/ 8 w 10"/>
                  <a:gd name="T17" fmla="*/ 1 h 10"/>
                  <a:gd name="T18" fmla="*/ 5 w 10"/>
                  <a:gd name="T19" fmla="*/ 1 h 10"/>
                  <a:gd name="T20" fmla="*/ 3 w 10"/>
                  <a:gd name="T21" fmla="*/ 2 h 10"/>
                  <a:gd name="T22" fmla="*/ 2 w 10"/>
                  <a:gd name="T23" fmla="*/ 4 h 10"/>
                  <a:gd name="T24" fmla="*/ 1 w 10"/>
                  <a:gd name="T25" fmla="*/ 4 h 10"/>
                  <a:gd name="T26" fmla="*/ 1 w 10"/>
                  <a:gd name="T27" fmla="*/ 5 h 10"/>
                  <a:gd name="T28" fmla="*/ 1 w 10"/>
                  <a:gd name="T29" fmla="*/ 6 h 10"/>
                  <a:gd name="T30" fmla="*/ 4 w 10"/>
                  <a:gd name="T31" fmla="*/ 8 h 10"/>
                  <a:gd name="T32" fmla="*/ 4 w 10"/>
                  <a:gd name="T33" fmla="*/ 9 h 10"/>
                  <a:gd name="T34" fmla="*/ 6 w 10"/>
                  <a:gd name="T3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0">
                    <a:moveTo>
                      <a:pt x="6" y="9"/>
                    </a:moveTo>
                    <a:cubicBezTo>
                      <a:pt x="6" y="10"/>
                      <a:pt x="8" y="9"/>
                      <a:pt x="8" y="10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7"/>
                      <a:pt x="9" y="6"/>
                    </a:cubicBezTo>
                    <a:cubicBezTo>
                      <a:pt x="10" y="5"/>
                      <a:pt x="9" y="3"/>
                      <a:pt x="10" y="2"/>
                    </a:cubicBezTo>
                    <a:cubicBezTo>
                      <a:pt x="10" y="2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1"/>
                      <a:pt x="8" y="1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1" y="2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2" y="6"/>
                      <a:pt x="3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1" name="Freeform 285">
                <a:extLst>
                  <a:ext uri="{FF2B5EF4-FFF2-40B4-BE49-F238E27FC236}">
                    <a16:creationId xmlns:a16="http://schemas.microsoft.com/office/drawing/2014/main" id="{6FB6F301-70A0-41DD-B5EA-A66769D06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49725" y="2187575"/>
                <a:ext cx="331787" cy="342900"/>
              </a:xfrm>
              <a:custGeom>
                <a:avLst/>
                <a:gdLst>
                  <a:gd name="T0" fmla="*/ 52 w 92"/>
                  <a:gd name="T1" fmla="*/ 88 h 95"/>
                  <a:gd name="T2" fmla="*/ 53 w 92"/>
                  <a:gd name="T3" fmla="*/ 88 h 95"/>
                  <a:gd name="T4" fmla="*/ 59 w 92"/>
                  <a:gd name="T5" fmla="*/ 78 h 95"/>
                  <a:gd name="T6" fmla="*/ 63 w 92"/>
                  <a:gd name="T7" fmla="*/ 70 h 95"/>
                  <a:gd name="T8" fmla="*/ 69 w 92"/>
                  <a:gd name="T9" fmla="*/ 67 h 95"/>
                  <a:gd name="T10" fmla="*/ 76 w 92"/>
                  <a:gd name="T11" fmla="*/ 65 h 95"/>
                  <a:gd name="T12" fmla="*/ 79 w 92"/>
                  <a:gd name="T13" fmla="*/ 59 h 95"/>
                  <a:gd name="T14" fmla="*/ 82 w 92"/>
                  <a:gd name="T15" fmla="*/ 54 h 95"/>
                  <a:gd name="T16" fmla="*/ 82 w 92"/>
                  <a:gd name="T17" fmla="*/ 43 h 95"/>
                  <a:gd name="T18" fmla="*/ 84 w 92"/>
                  <a:gd name="T19" fmla="*/ 42 h 95"/>
                  <a:gd name="T20" fmla="*/ 92 w 92"/>
                  <a:gd name="T21" fmla="*/ 32 h 95"/>
                  <a:gd name="T22" fmla="*/ 83 w 92"/>
                  <a:gd name="T23" fmla="*/ 21 h 95"/>
                  <a:gd name="T24" fmla="*/ 69 w 92"/>
                  <a:gd name="T25" fmla="*/ 20 h 95"/>
                  <a:gd name="T26" fmla="*/ 61 w 92"/>
                  <a:gd name="T27" fmla="*/ 15 h 95"/>
                  <a:gd name="T28" fmla="*/ 60 w 92"/>
                  <a:gd name="T29" fmla="*/ 14 h 95"/>
                  <a:gd name="T30" fmla="*/ 54 w 92"/>
                  <a:gd name="T31" fmla="*/ 12 h 95"/>
                  <a:gd name="T32" fmla="*/ 53 w 92"/>
                  <a:gd name="T33" fmla="*/ 2 h 95"/>
                  <a:gd name="T34" fmla="*/ 46 w 92"/>
                  <a:gd name="T35" fmla="*/ 6 h 95"/>
                  <a:gd name="T36" fmla="*/ 39 w 92"/>
                  <a:gd name="T37" fmla="*/ 8 h 95"/>
                  <a:gd name="T38" fmla="*/ 34 w 92"/>
                  <a:gd name="T39" fmla="*/ 8 h 95"/>
                  <a:gd name="T40" fmla="*/ 32 w 92"/>
                  <a:gd name="T41" fmla="*/ 0 h 95"/>
                  <a:gd name="T42" fmla="*/ 26 w 92"/>
                  <a:gd name="T43" fmla="*/ 3 h 95"/>
                  <a:gd name="T44" fmla="*/ 22 w 92"/>
                  <a:gd name="T45" fmla="*/ 3 h 95"/>
                  <a:gd name="T46" fmla="*/ 25 w 92"/>
                  <a:gd name="T47" fmla="*/ 6 h 95"/>
                  <a:gd name="T48" fmla="*/ 21 w 92"/>
                  <a:gd name="T49" fmla="*/ 9 h 95"/>
                  <a:gd name="T50" fmla="*/ 17 w 92"/>
                  <a:gd name="T51" fmla="*/ 10 h 95"/>
                  <a:gd name="T52" fmla="*/ 10 w 92"/>
                  <a:gd name="T53" fmla="*/ 8 h 95"/>
                  <a:gd name="T54" fmla="*/ 9 w 92"/>
                  <a:gd name="T55" fmla="*/ 12 h 95"/>
                  <a:gd name="T56" fmla="*/ 9 w 92"/>
                  <a:gd name="T57" fmla="*/ 22 h 95"/>
                  <a:gd name="T58" fmla="*/ 2 w 92"/>
                  <a:gd name="T59" fmla="*/ 25 h 95"/>
                  <a:gd name="T60" fmla="*/ 0 w 92"/>
                  <a:gd name="T61" fmla="*/ 30 h 95"/>
                  <a:gd name="T62" fmla="*/ 3 w 92"/>
                  <a:gd name="T63" fmla="*/ 34 h 95"/>
                  <a:gd name="T64" fmla="*/ 8 w 92"/>
                  <a:gd name="T65" fmla="*/ 35 h 95"/>
                  <a:gd name="T66" fmla="*/ 13 w 92"/>
                  <a:gd name="T67" fmla="*/ 38 h 95"/>
                  <a:gd name="T68" fmla="*/ 20 w 92"/>
                  <a:gd name="T69" fmla="*/ 36 h 95"/>
                  <a:gd name="T70" fmla="*/ 25 w 92"/>
                  <a:gd name="T71" fmla="*/ 42 h 95"/>
                  <a:gd name="T72" fmla="*/ 31 w 92"/>
                  <a:gd name="T73" fmla="*/ 44 h 95"/>
                  <a:gd name="T74" fmla="*/ 32 w 92"/>
                  <a:gd name="T75" fmla="*/ 50 h 95"/>
                  <a:gd name="T76" fmla="*/ 38 w 92"/>
                  <a:gd name="T77" fmla="*/ 54 h 95"/>
                  <a:gd name="T78" fmla="*/ 37 w 92"/>
                  <a:gd name="T79" fmla="*/ 60 h 95"/>
                  <a:gd name="T80" fmla="*/ 41 w 92"/>
                  <a:gd name="T81" fmla="*/ 65 h 95"/>
                  <a:gd name="T82" fmla="*/ 46 w 92"/>
                  <a:gd name="T83" fmla="*/ 69 h 95"/>
                  <a:gd name="T84" fmla="*/ 47 w 92"/>
                  <a:gd name="T85" fmla="*/ 77 h 95"/>
                  <a:gd name="T86" fmla="*/ 38 w 92"/>
                  <a:gd name="T87" fmla="*/ 85 h 95"/>
                  <a:gd name="T88" fmla="*/ 42 w 92"/>
                  <a:gd name="T89" fmla="*/ 88 h 95"/>
                  <a:gd name="T90" fmla="*/ 48 w 92"/>
                  <a:gd name="T91" fmla="*/ 9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2" h="95">
                    <a:moveTo>
                      <a:pt x="49" y="94"/>
                    </a:moveTo>
                    <a:cubicBezTo>
                      <a:pt x="50" y="92"/>
                      <a:pt x="50" y="92"/>
                      <a:pt x="51" y="91"/>
                    </a:cubicBezTo>
                    <a:cubicBezTo>
                      <a:pt x="51" y="89"/>
                      <a:pt x="51" y="89"/>
                      <a:pt x="52" y="88"/>
                    </a:cubicBezTo>
                    <a:cubicBezTo>
                      <a:pt x="53" y="87"/>
                      <a:pt x="52" y="86"/>
                      <a:pt x="53" y="85"/>
                    </a:cubicBezTo>
                    <a:cubicBezTo>
                      <a:pt x="55" y="85"/>
                      <a:pt x="54" y="86"/>
                      <a:pt x="53" y="87"/>
                    </a:cubicBezTo>
                    <a:cubicBezTo>
                      <a:pt x="52" y="89"/>
                      <a:pt x="52" y="89"/>
                      <a:pt x="53" y="88"/>
                    </a:cubicBezTo>
                    <a:cubicBezTo>
                      <a:pt x="55" y="87"/>
                      <a:pt x="55" y="85"/>
                      <a:pt x="56" y="84"/>
                    </a:cubicBezTo>
                    <a:cubicBezTo>
                      <a:pt x="57" y="82"/>
                      <a:pt x="58" y="81"/>
                      <a:pt x="59" y="81"/>
                    </a:cubicBezTo>
                    <a:cubicBezTo>
                      <a:pt x="59" y="81"/>
                      <a:pt x="59" y="79"/>
                      <a:pt x="59" y="78"/>
                    </a:cubicBezTo>
                    <a:cubicBezTo>
                      <a:pt x="59" y="76"/>
                      <a:pt x="59" y="75"/>
                      <a:pt x="59" y="74"/>
                    </a:cubicBezTo>
                    <a:cubicBezTo>
                      <a:pt x="60" y="74"/>
                      <a:pt x="59" y="73"/>
                      <a:pt x="60" y="73"/>
                    </a:cubicBezTo>
                    <a:cubicBezTo>
                      <a:pt x="61" y="73"/>
                      <a:pt x="62" y="72"/>
                      <a:pt x="63" y="70"/>
                    </a:cubicBezTo>
                    <a:cubicBezTo>
                      <a:pt x="64" y="69"/>
                      <a:pt x="65" y="69"/>
                      <a:pt x="66" y="69"/>
                    </a:cubicBezTo>
                    <a:cubicBezTo>
                      <a:pt x="67" y="69"/>
                      <a:pt x="67" y="69"/>
                      <a:pt x="67" y="68"/>
                    </a:cubicBezTo>
                    <a:cubicBezTo>
                      <a:pt x="68" y="68"/>
                      <a:pt x="69" y="67"/>
                      <a:pt x="69" y="67"/>
                    </a:cubicBezTo>
                    <a:cubicBezTo>
                      <a:pt x="70" y="67"/>
                      <a:pt x="72" y="67"/>
                      <a:pt x="73" y="67"/>
                    </a:cubicBezTo>
                    <a:cubicBezTo>
                      <a:pt x="74" y="67"/>
                      <a:pt x="75" y="67"/>
                      <a:pt x="75" y="66"/>
                    </a:cubicBezTo>
                    <a:cubicBezTo>
                      <a:pt x="75" y="66"/>
                      <a:pt x="76" y="65"/>
                      <a:pt x="76" y="65"/>
                    </a:cubicBezTo>
                    <a:cubicBezTo>
                      <a:pt x="77" y="65"/>
                      <a:pt x="77" y="65"/>
                      <a:pt x="77" y="64"/>
                    </a:cubicBezTo>
                    <a:cubicBezTo>
                      <a:pt x="77" y="63"/>
                      <a:pt x="78" y="62"/>
                      <a:pt x="78" y="62"/>
                    </a:cubicBezTo>
                    <a:cubicBezTo>
                      <a:pt x="79" y="61"/>
                      <a:pt x="79" y="60"/>
                      <a:pt x="79" y="59"/>
                    </a:cubicBezTo>
                    <a:cubicBezTo>
                      <a:pt x="80" y="59"/>
                      <a:pt x="80" y="59"/>
                      <a:pt x="80" y="58"/>
                    </a:cubicBezTo>
                    <a:cubicBezTo>
                      <a:pt x="80" y="57"/>
                      <a:pt x="81" y="56"/>
                      <a:pt x="81" y="55"/>
                    </a:cubicBezTo>
                    <a:cubicBezTo>
                      <a:pt x="81" y="55"/>
                      <a:pt x="81" y="55"/>
                      <a:pt x="82" y="54"/>
                    </a:cubicBezTo>
                    <a:cubicBezTo>
                      <a:pt x="82" y="54"/>
                      <a:pt x="81" y="53"/>
                      <a:pt x="82" y="51"/>
                    </a:cubicBezTo>
                    <a:cubicBezTo>
                      <a:pt x="83" y="50"/>
                      <a:pt x="82" y="48"/>
                      <a:pt x="82" y="47"/>
                    </a:cubicBezTo>
                    <a:cubicBezTo>
                      <a:pt x="82" y="45"/>
                      <a:pt x="82" y="44"/>
                      <a:pt x="82" y="43"/>
                    </a:cubicBezTo>
                    <a:cubicBezTo>
                      <a:pt x="83" y="43"/>
                      <a:pt x="83" y="43"/>
                      <a:pt x="82" y="42"/>
                    </a:cubicBezTo>
                    <a:cubicBezTo>
                      <a:pt x="82" y="42"/>
                      <a:pt x="82" y="42"/>
                      <a:pt x="83" y="42"/>
                    </a:cubicBezTo>
                    <a:cubicBezTo>
                      <a:pt x="83" y="42"/>
                      <a:pt x="84" y="43"/>
                      <a:pt x="84" y="42"/>
                    </a:cubicBezTo>
                    <a:cubicBezTo>
                      <a:pt x="85" y="42"/>
                      <a:pt x="85" y="40"/>
                      <a:pt x="86" y="39"/>
                    </a:cubicBezTo>
                    <a:cubicBezTo>
                      <a:pt x="87" y="37"/>
                      <a:pt x="88" y="37"/>
                      <a:pt x="88" y="37"/>
                    </a:cubicBezTo>
                    <a:cubicBezTo>
                      <a:pt x="89" y="37"/>
                      <a:pt x="91" y="35"/>
                      <a:pt x="92" y="32"/>
                    </a:cubicBezTo>
                    <a:cubicBezTo>
                      <a:pt x="92" y="30"/>
                      <a:pt x="91" y="27"/>
                      <a:pt x="91" y="26"/>
                    </a:cubicBezTo>
                    <a:cubicBezTo>
                      <a:pt x="91" y="24"/>
                      <a:pt x="90" y="24"/>
                      <a:pt x="89" y="24"/>
                    </a:cubicBezTo>
                    <a:cubicBezTo>
                      <a:pt x="88" y="24"/>
                      <a:pt x="86" y="24"/>
                      <a:pt x="83" y="21"/>
                    </a:cubicBezTo>
                    <a:cubicBezTo>
                      <a:pt x="81" y="18"/>
                      <a:pt x="78" y="19"/>
                      <a:pt x="77" y="19"/>
                    </a:cubicBezTo>
                    <a:cubicBezTo>
                      <a:pt x="75" y="20"/>
                      <a:pt x="73" y="18"/>
                      <a:pt x="72" y="18"/>
                    </a:cubicBezTo>
                    <a:cubicBezTo>
                      <a:pt x="71" y="18"/>
                      <a:pt x="70" y="19"/>
                      <a:pt x="69" y="20"/>
                    </a:cubicBezTo>
                    <a:cubicBezTo>
                      <a:pt x="68" y="20"/>
                      <a:pt x="69" y="18"/>
                      <a:pt x="70" y="17"/>
                    </a:cubicBezTo>
                    <a:cubicBezTo>
                      <a:pt x="70" y="16"/>
                      <a:pt x="66" y="15"/>
                      <a:pt x="64" y="14"/>
                    </a:cubicBezTo>
                    <a:cubicBezTo>
                      <a:pt x="62" y="13"/>
                      <a:pt x="61" y="14"/>
                      <a:pt x="61" y="15"/>
                    </a:cubicBezTo>
                    <a:cubicBezTo>
                      <a:pt x="61" y="17"/>
                      <a:pt x="60" y="15"/>
                      <a:pt x="59" y="16"/>
                    </a:cubicBezTo>
                    <a:cubicBezTo>
                      <a:pt x="58" y="18"/>
                      <a:pt x="57" y="17"/>
                      <a:pt x="58" y="16"/>
                    </a:cubicBezTo>
                    <a:cubicBezTo>
                      <a:pt x="59" y="16"/>
                      <a:pt x="60" y="15"/>
                      <a:pt x="60" y="14"/>
                    </a:cubicBezTo>
                    <a:cubicBezTo>
                      <a:pt x="60" y="13"/>
                      <a:pt x="56" y="12"/>
                      <a:pt x="55" y="12"/>
                    </a:cubicBezTo>
                    <a:cubicBezTo>
                      <a:pt x="54" y="13"/>
                      <a:pt x="55" y="15"/>
                      <a:pt x="54" y="14"/>
                    </a:cubicBezTo>
                    <a:cubicBezTo>
                      <a:pt x="53" y="14"/>
                      <a:pt x="53" y="12"/>
                      <a:pt x="54" y="12"/>
                    </a:cubicBezTo>
                    <a:cubicBezTo>
                      <a:pt x="55" y="12"/>
                      <a:pt x="56" y="11"/>
                      <a:pt x="57" y="9"/>
                    </a:cubicBezTo>
                    <a:cubicBezTo>
                      <a:pt x="57" y="8"/>
                      <a:pt x="56" y="8"/>
                      <a:pt x="55" y="7"/>
                    </a:cubicBezTo>
                    <a:cubicBezTo>
                      <a:pt x="54" y="6"/>
                      <a:pt x="54" y="3"/>
                      <a:pt x="53" y="2"/>
                    </a:cubicBezTo>
                    <a:cubicBezTo>
                      <a:pt x="52" y="3"/>
                      <a:pt x="51" y="5"/>
                      <a:pt x="50" y="6"/>
                    </a:cubicBezTo>
                    <a:cubicBezTo>
                      <a:pt x="50" y="8"/>
                      <a:pt x="49" y="7"/>
                      <a:pt x="48" y="7"/>
                    </a:cubicBezTo>
                    <a:cubicBezTo>
                      <a:pt x="46" y="8"/>
                      <a:pt x="46" y="7"/>
                      <a:pt x="46" y="6"/>
                    </a:cubicBezTo>
                    <a:cubicBezTo>
                      <a:pt x="45" y="6"/>
                      <a:pt x="44" y="6"/>
                      <a:pt x="43" y="6"/>
                    </a:cubicBezTo>
                    <a:cubicBezTo>
                      <a:pt x="42" y="6"/>
                      <a:pt x="43" y="8"/>
                      <a:pt x="42" y="8"/>
                    </a:cubicBezTo>
                    <a:cubicBezTo>
                      <a:pt x="41" y="8"/>
                      <a:pt x="40" y="7"/>
                      <a:pt x="39" y="8"/>
                    </a:cubicBezTo>
                    <a:cubicBezTo>
                      <a:pt x="39" y="8"/>
                      <a:pt x="38" y="8"/>
                      <a:pt x="38" y="8"/>
                    </a:cubicBezTo>
                    <a:cubicBezTo>
                      <a:pt x="38" y="9"/>
                      <a:pt x="37" y="9"/>
                      <a:pt x="36" y="9"/>
                    </a:cubicBezTo>
                    <a:cubicBezTo>
                      <a:pt x="36" y="9"/>
                      <a:pt x="35" y="9"/>
                      <a:pt x="34" y="8"/>
                    </a:cubicBezTo>
                    <a:cubicBezTo>
                      <a:pt x="33" y="7"/>
                      <a:pt x="33" y="4"/>
                      <a:pt x="33" y="4"/>
                    </a:cubicBezTo>
                    <a:cubicBezTo>
                      <a:pt x="34" y="4"/>
                      <a:pt x="34" y="2"/>
                      <a:pt x="33" y="2"/>
                    </a:cubicBezTo>
                    <a:cubicBezTo>
                      <a:pt x="32" y="2"/>
                      <a:pt x="33" y="0"/>
                      <a:pt x="32" y="0"/>
                    </a:cubicBezTo>
                    <a:cubicBezTo>
                      <a:pt x="31" y="0"/>
                      <a:pt x="31" y="1"/>
                      <a:pt x="31" y="1"/>
                    </a:cubicBezTo>
                    <a:cubicBezTo>
                      <a:pt x="30" y="2"/>
                      <a:pt x="29" y="3"/>
                      <a:pt x="28" y="2"/>
                    </a:cubicBezTo>
                    <a:cubicBezTo>
                      <a:pt x="27" y="2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3"/>
                    </a:cubicBezTo>
                    <a:cubicBezTo>
                      <a:pt x="25" y="3"/>
                      <a:pt x="24" y="3"/>
                      <a:pt x="23" y="3"/>
                    </a:cubicBezTo>
                    <a:cubicBezTo>
                      <a:pt x="23" y="2"/>
                      <a:pt x="21" y="2"/>
                      <a:pt x="22" y="3"/>
                    </a:cubicBezTo>
                    <a:cubicBezTo>
                      <a:pt x="23" y="3"/>
                      <a:pt x="23" y="4"/>
                      <a:pt x="23" y="5"/>
                    </a:cubicBezTo>
                    <a:cubicBezTo>
                      <a:pt x="23" y="5"/>
                      <a:pt x="23" y="5"/>
                      <a:pt x="23" y="6"/>
                    </a:cubicBezTo>
                    <a:cubicBezTo>
                      <a:pt x="23" y="7"/>
                      <a:pt x="24" y="6"/>
                      <a:pt x="25" y="6"/>
                    </a:cubicBezTo>
                    <a:cubicBezTo>
                      <a:pt x="25" y="6"/>
                      <a:pt x="25" y="7"/>
                      <a:pt x="24" y="7"/>
                    </a:cubicBezTo>
                    <a:cubicBezTo>
                      <a:pt x="24" y="8"/>
                      <a:pt x="23" y="8"/>
                      <a:pt x="23" y="9"/>
                    </a:cubicBezTo>
                    <a:cubicBezTo>
                      <a:pt x="23" y="9"/>
                      <a:pt x="22" y="9"/>
                      <a:pt x="21" y="9"/>
                    </a:cubicBezTo>
                    <a:cubicBezTo>
                      <a:pt x="21" y="10"/>
                      <a:pt x="20" y="11"/>
                      <a:pt x="20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1"/>
                      <a:pt x="18" y="10"/>
                      <a:pt x="17" y="10"/>
                    </a:cubicBezTo>
                    <a:cubicBezTo>
                      <a:pt x="17" y="9"/>
                      <a:pt x="16" y="8"/>
                      <a:pt x="15" y="8"/>
                    </a:cubicBezTo>
                    <a:cubicBezTo>
                      <a:pt x="15" y="8"/>
                      <a:pt x="14" y="8"/>
                      <a:pt x="13" y="8"/>
                    </a:cubicBezTo>
                    <a:cubicBezTo>
                      <a:pt x="12" y="8"/>
                      <a:pt x="10" y="8"/>
                      <a:pt x="10" y="8"/>
                    </a:cubicBezTo>
                    <a:cubicBezTo>
                      <a:pt x="9" y="9"/>
                      <a:pt x="10" y="10"/>
                      <a:pt x="10" y="10"/>
                    </a:cubicBezTo>
                    <a:cubicBezTo>
                      <a:pt x="11" y="10"/>
                      <a:pt x="12" y="10"/>
                      <a:pt x="11" y="11"/>
                    </a:cubicBezTo>
                    <a:cubicBezTo>
                      <a:pt x="10" y="11"/>
                      <a:pt x="9" y="10"/>
                      <a:pt x="9" y="12"/>
                    </a:cubicBezTo>
                    <a:cubicBezTo>
                      <a:pt x="9" y="13"/>
                      <a:pt x="11" y="14"/>
                      <a:pt x="11" y="16"/>
                    </a:cubicBezTo>
                    <a:cubicBezTo>
                      <a:pt x="10" y="16"/>
                      <a:pt x="10" y="18"/>
                      <a:pt x="10" y="19"/>
                    </a:cubicBezTo>
                    <a:cubicBezTo>
                      <a:pt x="10" y="20"/>
                      <a:pt x="10" y="22"/>
                      <a:pt x="9" y="22"/>
                    </a:cubicBezTo>
                    <a:cubicBezTo>
                      <a:pt x="9" y="22"/>
                      <a:pt x="8" y="21"/>
                      <a:pt x="7" y="22"/>
                    </a:cubicBezTo>
                    <a:cubicBezTo>
                      <a:pt x="6" y="23"/>
                      <a:pt x="5" y="22"/>
                      <a:pt x="4" y="23"/>
                    </a:cubicBezTo>
                    <a:cubicBezTo>
                      <a:pt x="3" y="24"/>
                      <a:pt x="2" y="24"/>
                      <a:pt x="2" y="25"/>
                    </a:cubicBezTo>
                    <a:cubicBezTo>
                      <a:pt x="2" y="25"/>
                      <a:pt x="1" y="26"/>
                      <a:pt x="2" y="27"/>
                    </a:cubicBezTo>
                    <a:cubicBezTo>
                      <a:pt x="2" y="28"/>
                      <a:pt x="1" y="27"/>
                      <a:pt x="1" y="28"/>
                    </a:cubicBezTo>
                    <a:cubicBezTo>
                      <a:pt x="0" y="29"/>
                      <a:pt x="1" y="29"/>
                      <a:pt x="0" y="30"/>
                    </a:cubicBezTo>
                    <a:cubicBezTo>
                      <a:pt x="0" y="30"/>
                      <a:pt x="0" y="31"/>
                      <a:pt x="1" y="32"/>
                    </a:cubicBezTo>
                    <a:cubicBezTo>
                      <a:pt x="1" y="32"/>
                      <a:pt x="2" y="33"/>
                      <a:pt x="2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4" y="34"/>
                      <a:pt x="3" y="36"/>
                      <a:pt x="4" y="36"/>
                    </a:cubicBezTo>
                    <a:cubicBezTo>
                      <a:pt x="5" y="36"/>
                      <a:pt x="6" y="36"/>
                      <a:pt x="7" y="35"/>
                    </a:cubicBezTo>
                    <a:cubicBezTo>
                      <a:pt x="7" y="35"/>
                      <a:pt x="8" y="34"/>
                      <a:pt x="8" y="35"/>
                    </a:cubicBezTo>
                    <a:cubicBezTo>
                      <a:pt x="8" y="36"/>
                      <a:pt x="8" y="38"/>
                      <a:pt x="8" y="38"/>
                    </a:cubicBezTo>
                    <a:cubicBezTo>
                      <a:pt x="9" y="38"/>
                      <a:pt x="11" y="38"/>
                      <a:pt x="11" y="38"/>
                    </a:cubicBezTo>
                    <a:cubicBezTo>
                      <a:pt x="12" y="39"/>
                      <a:pt x="13" y="38"/>
                      <a:pt x="13" y="38"/>
                    </a:cubicBezTo>
                    <a:cubicBezTo>
                      <a:pt x="14" y="37"/>
                      <a:pt x="14" y="37"/>
                      <a:pt x="15" y="37"/>
                    </a:cubicBezTo>
                    <a:cubicBezTo>
                      <a:pt x="16" y="36"/>
                      <a:pt x="17" y="36"/>
                      <a:pt x="18" y="36"/>
                    </a:cubicBezTo>
                    <a:cubicBezTo>
                      <a:pt x="19" y="36"/>
                      <a:pt x="20" y="35"/>
                      <a:pt x="20" y="36"/>
                    </a:cubicBezTo>
                    <a:cubicBezTo>
                      <a:pt x="20" y="36"/>
                      <a:pt x="20" y="39"/>
                      <a:pt x="21" y="40"/>
                    </a:cubicBezTo>
                    <a:cubicBezTo>
                      <a:pt x="22" y="41"/>
                      <a:pt x="23" y="42"/>
                      <a:pt x="24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6" y="42"/>
                      <a:pt x="26" y="43"/>
                      <a:pt x="26" y="43"/>
                    </a:cubicBezTo>
                    <a:cubicBezTo>
                      <a:pt x="27" y="43"/>
                      <a:pt x="28" y="43"/>
                      <a:pt x="28" y="44"/>
                    </a:cubicBezTo>
                    <a:cubicBezTo>
                      <a:pt x="28" y="45"/>
                      <a:pt x="30" y="44"/>
                      <a:pt x="31" y="44"/>
                    </a:cubicBezTo>
                    <a:cubicBezTo>
                      <a:pt x="31" y="45"/>
                      <a:pt x="32" y="45"/>
                      <a:pt x="32" y="46"/>
                    </a:cubicBezTo>
                    <a:cubicBezTo>
                      <a:pt x="32" y="47"/>
                      <a:pt x="33" y="47"/>
                      <a:pt x="32" y="48"/>
                    </a:cubicBezTo>
                    <a:cubicBezTo>
                      <a:pt x="31" y="48"/>
                      <a:pt x="32" y="49"/>
                      <a:pt x="32" y="50"/>
                    </a:cubicBezTo>
                    <a:cubicBezTo>
                      <a:pt x="32" y="51"/>
                      <a:pt x="33" y="51"/>
                      <a:pt x="35" y="51"/>
                    </a:cubicBezTo>
                    <a:cubicBezTo>
                      <a:pt x="36" y="51"/>
                      <a:pt x="37" y="51"/>
                      <a:pt x="37" y="52"/>
                    </a:cubicBezTo>
                    <a:cubicBezTo>
                      <a:pt x="37" y="53"/>
                      <a:pt x="38" y="53"/>
                      <a:pt x="38" y="54"/>
                    </a:cubicBezTo>
                    <a:cubicBezTo>
                      <a:pt x="39" y="55"/>
                      <a:pt x="38" y="57"/>
                      <a:pt x="38" y="57"/>
                    </a:cubicBezTo>
                    <a:cubicBezTo>
                      <a:pt x="38" y="58"/>
                      <a:pt x="38" y="59"/>
                      <a:pt x="37" y="59"/>
                    </a:cubicBezTo>
                    <a:cubicBezTo>
                      <a:pt x="38" y="60"/>
                      <a:pt x="38" y="60"/>
                      <a:pt x="37" y="60"/>
                    </a:cubicBezTo>
                    <a:cubicBezTo>
                      <a:pt x="37" y="61"/>
                      <a:pt x="38" y="62"/>
                      <a:pt x="38" y="63"/>
                    </a:cubicBezTo>
                    <a:cubicBezTo>
                      <a:pt x="37" y="65"/>
                      <a:pt x="37" y="65"/>
                      <a:pt x="39" y="65"/>
                    </a:cubicBezTo>
                    <a:cubicBezTo>
                      <a:pt x="40" y="65"/>
                      <a:pt x="40" y="65"/>
                      <a:pt x="41" y="65"/>
                    </a:cubicBezTo>
                    <a:cubicBezTo>
                      <a:pt x="41" y="65"/>
                      <a:pt x="42" y="66"/>
                      <a:pt x="43" y="67"/>
                    </a:cubicBezTo>
                    <a:cubicBezTo>
                      <a:pt x="43" y="68"/>
                      <a:pt x="43" y="70"/>
                      <a:pt x="44" y="70"/>
                    </a:cubicBezTo>
                    <a:cubicBezTo>
                      <a:pt x="44" y="70"/>
                      <a:pt x="45" y="69"/>
                      <a:pt x="46" y="69"/>
                    </a:cubicBezTo>
                    <a:cubicBezTo>
                      <a:pt x="46" y="70"/>
                      <a:pt x="45" y="72"/>
                      <a:pt x="45" y="73"/>
                    </a:cubicBezTo>
                    <a:cubicBezTo>
                      <a:pt x="46" y="73"/>
                      <a:pt x="47" y="73"/>
                      <a:pt x="47" y="74"/>
                    </a:cubicBezTo>
                    <a:cubicBezTo>
                      <a:pt x="47" y="74"/>
                      <a:pt x="48" y="77"/>
                      <a:pt x="47" y="77"/>
                    </a:cubicBezTo>
                    <a:cubicBezTo>
                      <a:pt x="47" y="78"/>
                      <a:pt x="45" y="78"/>
                      <a:pt x="44" y="79"/>
                    </a:cubicBezTo>
                    <a:cubicBezTo>
                      <a:pt x="44" y="79"/>
                      <a:pt x="41" y="81"/>
                      <a:pt x="40" y="83"/>
                    </a:cubicBezTo>
                    <a:cubicBezTo>
                      <a:pt x="40" y="84"/>
                      <a:pt x="39" y="85"/>
                      <a:pt x="38" y="85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0" y="85"/>
                      <a:pt x="40" y="85"/>
                      <a:pt x="41" y="86"/>
                    </a:cubicBezTo>
                    <a:cubicBezTo>
                      <a:pt x="42" y="87"/>
                      <a:pt x="42" y="88"/>
                      <a:pt x="42" y="88"/>
                    </a:cubicBezTo>
                    <a:cubicBezTo>
                      <a:pt x="42" y="88"/>
                      <a:pt x="43" y="86"/>
                      <a:pt x="43" y="87"/>
                    </a:cubicBezTo>
                    <a:cubicBezTo>
                      <a:pt x="44" y="88"/>
                      <a:pt x="46" y="89"/>
                      <a:pt x="46" y="89"/>
                    </a:cubicBezTo>
                    <a:cubicBezTo>
                      <a:pt x="46" y="90"/>
                      <a:pt x="48" y="90"/>
                      <a:pt x="48" y="91"/>
                    </a:cubicBezTo>
                    <a:cubicBezTo>
                      <a:pt x="48" y="92"/>
                      <a:pt x="47" y="93"/>
                      <a:pt x="48" y="95"/>
                    </a:cubicBezTo>
                    <a:cubicBezTo>
                      <a:pt x="48" y="94"/>
                      <a:pt x="48" y="94"/>
                      <a:pt x="49" y="9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2" name="Freeform 286">
                <a:extLst>
                  <a:ext uri="{FF2B5EF4-FFF2-40B4-BE49-F238E27FC236}">
                    <a16:creationId xmlns:a16="http://schemas.microsoft.com/office/drawing/2014/main" id="{2005201D-378F-445D-AFA2-04AB36B09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19550" y="2493963"/>
                <a:ext cx="42862" cy="47625"/>
              </a:xfrm>
              <a:custGeom>
                <a:avLst/>
                <a:gdLst>
                  <a:gd name="T0" fmla="*/ 12 w 12"/>
                  <a:gd name="T1" fmla="*/ 6 h 13"/>
                  <a:gd name="T2" fmla="*/ 10 w 12"/>
                  <a:gd name="T3" fmla="*/ 4 h 13"/>
                  <a:gd name="T4" fmla="*/ 7 w 12"/>
                  <a:gd name="T5" fmla="*/ 2 h 13"/>
                  <a:gd name="T6" fmla="*/ 6 w 12"/>
                  <a:gd name="T7" fmla="*/ 3 h 13"/>
                  <a:gd name="T8" fmla="*/ 5 w 12"/>
                  <a:gd name="T9" fmla="*/ 1 h 13"/>
                  <a:gd name="T10" fmla="*/ 3 w 12"/>
                  <a:gd name="T11" fmla="*/ 0 h 13"/>
                  <a:gd name="T12" fmla="*/ 2 w 12"/>
                  <a:gd name="T13" fmla="*/ 0 h 13"/>
                  <a:gd name="T14" fmla="*/ 2 w 12"/>
                  <a:gd name="T15" fmla="*/ 2 h 13"/>
                  <a:gd name="T16" fmla="*/ 1 w 12"/>
                  <a:gd name="T17" fmla="*/ 6 h 13"/>
                  <a:gd name="T18" fmla="*/ 0 w 12"/>
                  <a:gd name="T19" fmla="*/ 9 h 13"/>
                  <a:gd name="T20" fmla="*/ 1 w 12"/>
                  <a:gd name="T21" fmla="*/ 10 h 13"/>
                  <a:gd name="T22" fmla="*/ 1 w 12"/>
                  <a:gd name="T23" fmla="*/ 11 h 13"/>
                  <a:gd name="T24" fmla="*/ 2 w 12"/>
                  <a:gd name="T25" fmla="*/ 11 h 13"/>
                  <a:gd name="T26" fmla="*/ 5 w 12"/>
                  <a:gd name="T27" fmla="*/ 12 h 13"/>
                  <a:gd name="T28" fmla="*/ 7 w 12"/>
                  <a:gd name="T29" fmla="*/ 12 h 13"/>
                  <a:gd name="T30" fmla="*/ 10 w 12"/>
                  <a:gd name="T31" fmla="*/ 12 h 13"/>
                  <a:gd name="T32" fmla="*/ 12 w 12"/>
                  <a:gd name="T33" fmla="*/ 10 h 13"/>
                  <a:gd name="T34" fmla="*/ 12 w 12"/>
                  <a:gd name="T3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3">
                    <a:moveTo>
                      <a:pt x="12" y="6"/>
                    </a:moveTo>
                    <a:cubicBezTo>
                      <a:pt x="12" y="5"/>
                      <a:pt x="10" y="5"/>
                      <a:pt x="10" y="4"/>
                    </a:cubicBezTo>
                    <a:cubicBezTo>
                      <a:pt x="10" y="4"/>
                      <a:pt x="8" y="3"/>
                      <a:pt x="7" y="2"/>
                    </a:cubicBezTo>
                    <a:cubicBezTo>
                      <a:pt x="7" y="1"/>
                      <a:pt x="6" y="3"/>
                      <a:pt x="6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4"/>
                      <a:pt x="1" y="6"/>
                    </a:cubicBezTo>
                    <a:cubicBezTo>
                      <a:pt x="1" y="7"/>
                      <a:pt x="0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3" y="11"/>
                      <a:pt x="4" y="12"/>
                      <a:pt x="5" y="12"/>
                    </a:cubicBezTo>
                    <a:cubicBezTo>
                      <a:pt x="6" y="13"/>
                      <a:pt x="5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1" y="8"/>
                      <a:pt x="12" y="7"/>
                      <a:pt x="12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3" name="Freeform 287">
                <a:extLst>
                  <a:ext uri="{FF2B5EF4-FFF2-40B4-BE49-F238E27FC236}">
                    <a16:creationId xmlns:a16="http://schemas.microsoft.com/office/drawing/2014/main" id="{4E32F850-B20B-45A5-B6AA-8C0AB0980A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149725" y="2419350"/>
                <a:ext cx="173037" cy="334963"/>
              </a:xfrm>
              <a:custGeom>
                <a:avLst/>
                <a:gdLst>
                  <a:gd name="T0" fmla="*/ 14 w 48"/>
                  <a:gd name="T1" fmla="*/ 88 h 93"/>
                  <a:gd name="T2" fmla="*/ 13 w 48"/>
                  <a:gd name="T3" fmla="*/ 86 h 93"/>
                  <a:gd name="T4" fmla="*/ 12 w 48"/>
                  <a:gd name="T5" fmla="*/ 92 h 93"/>
                  <a:gd name="T6" fmla="*/ 17 w 48"/>
                  <a:gd name="T7" fmla="*/ 92 h 93"/>
                  <a:gd name="T8" fmla="*/ 18 w 48"/>
                  <a:gd name="T9" fmla="*/ 91 h 93"/>
                  <a:gd name="T10" fmla="*/ 45 w 48"/>
                  <a:gd name="T11" fmla="*/ 9 h 93"/>
                  <a:gd name="T12" fmla="*/ 44 w 48"/>
                  <a:gd name="T13" fmla="*/ 13 h 93"/>
                  <a:gd name="T14" fmla="*/ 40 w 48"/>
                  <a:gd name="T15" fmla="*/ 14 h 93"/>
                  <a:gd name="T16" fmla="*/ 36 w 48"/>
                  <a:gd name="T17" fmla="*/ 14 h 93"/>
                  <a:gd name="T18" fmla="*/ 39 w 48"/>
                  <a:gd name="T19" fmla="*/ 9 h 93"/>
                  <a:gd name="T20" fmla="*/ 32 w 48"/>
                  <a:gd name="T21" fmla="*/ 6 h 93"/>
                  <a:gd name="T22" fmla="*/ 26 w 48"/>
                  <a:gd name="T23" fmla="*/ 1 h 93"/>
                  <a:gd name="T24" fmla="*/ 22 w 48"/>
                  <a:gd name="T25" fmla="*/ 2 h 93"/>
                  <a:gd name="T26" fmla="*/ 17 w 48"/>
                  <a:gd name="T27" fmla="*/ 1 h 93"/>
                  <a:gd name="T28" fmla="*/ 15 w 48"/>
                  <a:gd name="T29" fmla="*/ 5 h 93"/>
                  <a:gd name="T30" fmla="*/ 12 w 48"/>
                  <a:gd name="T31" fmla="*/ 9 h 93"/>
                  <a:gd name="T32" fmla="*/ 13 w 48"/>
                  <a:gd name="T33" fmla="*/ 13 h 93"/>
                  <a:gd name="T34" fmla="*/ 11 w 48"/>
                  <a:gd name="T35" fmla="*/ 16 h 93"/>
                  <a:gd name="T36" fmla="*/ 9 w 48"/>
                  <a:gd name="T37" fmla="*/ 19 h 93"/>
                  <a:gd name="T38" fmla="*/ 8 w 48"/>
                  <a:gd name="T39" fmla="*/ 24 h 93"/>
                  <a:gd name="T40" fmla="*/ 9 w 48"/>
                  <a:gd name="T41" fmla="*/ 28 h 93"/>
                  <a:gd name="T42" fmla="*/ 9 w 48"/>
                  <a:gd name="T43" fmla="*/ 32 h 93"/>
                  <a:gd name="T44" fmla="*/ 8 w 48"/>
                  <a:gd name="T45" fmla="*/ 37 h 93"/>
                  <a:gd name="T46" fmla="*/ 6 w 48"/>
                  <a:gd name="T47" fmla="*/ 42 h 93"/>
                  <a:gd name="T48" fmla="*/ 6 w 48"/>
                  <a:gd name="T49" fmla="*/ 45 h 93"/>
                  <a:gd name="T50" fmla="*/ 5 w 48"/>
                  <a:gd name="T51" fmla="*/ 48 h 93"/>
                  <a:gd name="T52" fmla="*/ 5 w 48"/>
                  <a:gd name="T53" fmla="*/ 51 h 93"/>
                  <a:gd name="T54" fmla="*/ 4 w 48"/>
                  <a:gd name="T55" fmla="*/ 56 h 93"/>
                  <a:gd name="T56" fmla="*/ 5 w 48"/>
                  <a:gd name="T57" fmla="*/ 59 h 93"/>
                  <a:gd name="T58" fmla="*/ 6 w 48"/>
                  <a:gd name="T59" fmla="*/ 61 h 93"/>
                  <a:gd name="T60" fmla="*/ 5 w 48"/>
                  <a:gd name="T61" fmla="*/ 63 h 93"/>
                  <a:gd name="T62" fmla="*/ 5 w 48"/>
                  <a:gd name="T63" fmla="*/ 67 h 93"/>
                  <a:gd name="T64" fmla="*/ 3 w 48"/>
                  <a:gd name="T65" fmla="*/ 70 h 93"/>
                  <a:gd name="T66" fmla="*/ 2 w 48"/>
                  <a:gd name="T67" fmla="*/ 73 h 93"/>
                  <a:gd name="T68" fmla="*/ 1 w 48"/>
                  <a:gd name="T69" fmla="*/ 77 h 93"/>
                  <a:gd name="T70" fmla="*/ 4 w 48"/>
                  <a:gd name="T71" fmla="*/ 79 h 93"/>
                  <a:gd name="T72" fmla="*/ 5 w 48"/>
                  <a:gd name="T73" fmla="*/ 83 h 93"/>
                  <a:gd name="T74" fmla="*/ 10 w 48"/>
                  <a:gd name="T75" fmla="*/ 83 h 93"/>
                  <a:gd name="T76" fmla="*/ 11 w 48"/>
                  <a:gd name="T77" fmla="*/ 81 h 93"/>
                  <a:gd name="T78" fmla="*/ 11 w 48"/>
                  <a:gd name="T79" fmla="*/ 77 h 93"/>
                  <a:gd name="T80" fmla="*/ 14 w 48"/>
                  <a:gd name="T81" fmla="*/ 75 h 93"/>
                  <a:gd name="T82" fmla="*/ 18 w 48"/>
                  <a:gd name="T83" fmla="*/ 70 h 93"/>
                  <a:gd name="T84" fmla="*/ 17 w 48"/>
                  <a:gd name="T85" fmla="*/ 67 h 93"/>
                  <a:gd name="T86" fmla="*/ 19 w 48"/>
                  <a:gd name="T87" fmla="*/ 61 h 93"/>
                  <a:gd name="T88" fmla="*/ 20 w 48"/>
                  <a:gd name="T89" fmla="*/ 59 h 93"/>
                  <a:gd name="T90" fmla="*/ 21 w 48"/>
                  <a:gd name="T91" fmla="*/ 55 h 93"/>
                  <a:gd name="T92" fmla="*/ 23 w 48"/>
                  <a:gd name="T93" fmla="*/ 55 h 93"/>
                  <a:gd name="T94" fmla="*/ 22 w 48"/>
                  <a:gd name="T95" fmla="*/ 54 h 93"/>
                  <a:gd name="T96" fmla="*/ 21 w 48"/>
                  <a:gd name="T97" fmla="*/ 52 h 93"/>
                  <a:gd name="T98" fmla="*/ 24 w 48"/>
                  <a:gd name="T99" fmla="*/ 50 h 93"/>
                  <a:gd name="T100" fmla="*/ 27 w 48"/>
                  <a:gd name="T101" fmla="*/ 47 h 93"/>
                  <a:gd name="T102" fmla="*/ 28 w 48"/>
                  <a:gd name="T103" fmla="*/ 44 h 93"/>
                  <a:gd name="T104" fmla="*/ 38 w 48"/>
                  <a:gd name="T105" fmla="*/ 42 h 93"/>
                  <a:gd name="T106" fmla="*/ 39 w 48"/>
                  <a:gd name="T107" fmla="*/ 37 h 93"/>
                  <a:gd name="T108" fmla="*/ 38 w 48"/>
                  <a:gd name="T109" fmla="*/ 34 h 93"/>
                  <a:gd name="T110" fmla="*/ 37 w 48"/>
                  <a:gd name="T111" fmla="*/ 32 h 93"/>
                  <a:gd name="T112" fmla="*/ 36 w 48"/>
                  <a:gd name="T113" fmla="*/ 30 h 93"/>
                  <a:gd name="T114" fmla="*/ 38 w 48"/>
                  <a:gd name="T115" fmla="*/ 23 h 93"/>
                  <a:gd name="T116" fmla="*/ 44 w 48"/>
                  <a:gd name="T117" fmla="*/ 15 h 93"/>
                  <a:gd name="T118" fmla="*/ 47 w 48"/>
                  <a:gd name="T119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" h="93">
                    <a:moveTo>
                      <a:pt x="18" y="91"/>
                    </a:moveTo>
                    <a:cubicBezTo>
                      <a:pt x="17" y="91"/>
                      <a:pt x="15" y="88"/>
                      <a:pt x="14" y="88"/>
                    </a:cubicBezTo>
                    <a:cubicBezTo>
                      <a:pt x="13" y="87"/>
                      <a:pt x="14" y="87"/>
                      <a:pt x="13" y="87"/>
                    </a:cubicBezTo>
                    <a:cubicBezTo>
                      <a:pt x="12" y="87"/>
                      <a:pt x="12" y="86"/>
                      <a:pt x="13" y="86"/>
                    </a:cubicBezTo>
                    <a:cubicBezTo>
                      <a:pt x="13" y="86"/>
                      <a:pt x="13" y="85"/>
                      <a:pt x="12" y="85"/>
                    </a:cubicBezTo>
                    <a:cubicBezTo>
                      <a:pt x="12" y="86"/>
                      <a:pt x="12" y="92"/>
                      <a:pt x="12" y="92"/>
                    </a:cubicBezTo>
                    <a:cubicBezTo>
                      <a:pt x="12" y="92"/>
                      <a:pt x="15" y="92"/>
                      <a:pt x="16" y="92"/>
                    </a:cubicBezTo>
                    <a:cubicBezTo>
                      <a:pt x="16" y="92"/>
                      <a:pt x="17" y="93"/>
                      <a:pt x="17" y="92"/>
                    </a:cubicBezTo>
                    <a:cubicBezTo>
                      <a:pt x="18" y="92"/>
                      <a:pt x="19" y="92"/>
                      <a:pt x="20" y="92"/>
                    </a:cubicBezTo>
                    <a:cubicBezTo>
                      <a:pt x="21" y="91"/>
                      <a:pt x="20" y="91"/>
                      <a:pt x="18" y="91"/>
                    </a:cubicBezTo>
                    <a:close/>
                    <a:moveTo>
                      <a:pt x="47" y="10"/>
                    </a:moveTo>
                    <a:cubicBezTo>
                      <a:pt x="47" y="9"/>
                      <a:pt x="46" y="9"/>
                      <a:pt x="45" y="9"/>
                    </a:cubicBezTo>
                    <a:cubicBezTo>
                      <a:pt x="45" y="9"/>
                      <a:pt x="45" y="10"/>
                      <a:pt x="45" y="10"/>
                    </a:cubicBezTo>
                    <a:cubicBezTo>
                      <a:pt x="46" y="11"/>
                      <a:pt x="45" y="13"/>
                      <a:pt x="44" y="13"/>
                    </a:cubicBezTo>
                    <a:cubicBezTo>
                      <a:pt x="43" y="13"/>
                      <a:pt x="43" y="14"/>
                      <a:pt x="42" y="14"/>
                    </a:cubicBezTo>
                    <a:cubicBezTo>
                      <a:pt x="42" y="14"/>
                      <a:pt x="41" y="15"/>
                      <a:pt x="40" y="14"/>
                    </a:cubicBezTo>
                    <a:cubicBezTo>
                      <a:pt x="40" y="14"/>
                      <a:pt x="39" y="15"/>
                      <a:pt x="38" y="14"/>
                    </a:cubicBezTo>
                    <a:cubicBezTo>
                      <a:pt x="38" y="14"/>
                      <a:pt x="36" y="14"/>
                      <a:pt x="36" y="14"/>
                    </a:cubicBezTo>
                    <a:cubicBezTo>
                      <a:pt x="36" y="13"/>
                      <a:pt x="37" y="13"/>
                      <a:pt x="37" y="12"/>
                    </a:cubicBezTo>
                    <a:cubicBezTo>
                      <a:pt x="37" y="11"/>
                      <a:pt x="39" y="10"/>
                      <a:pt x="39" y="9"/>
                    </a:cubicBezTo>
                    <a:cubicBezTo>
                      <a:pt x="38" y="9"/>
                      <a:pt x="35" y="7"/>
                      <a:pt x="34" y="7"/>
                    </a:cubicBezTo>
                    <a:cubicBezTo>
                      <a:pt x="34" y="6"/>
                      <a:pt x="33" y="6"/>
                      <a:pt x="32" y="6"/>
                    </a:cubicBezTo>
                    <a:cubicBezTo>
                      <a:pt x="30" y="5"/>
                      <a:pt x="30" y="5"/>
                      <a:pt x="29" y="4"/>
                    </a:cubicBezTo>
                    <a:cubicBezTo>
                      <a:pt x="28" y="3"/>
                      <a:pt x="26" y="2"/>
                      <a:pt x="26" y="1"/>
                    </a:cubicBezTo>
                    <a:cubicBezTo>
                      <a:pt x="25" y="1"/>
                      <a:pt x="24" y="0"/>
                      <a:pt x="24" y="1"/>
                    </a:cubicBezTo>
                    <a:cubicBezTo>
                      <a:pt x="23" y="1"/>
                      <a:pt x="23" y="3"/>
                      <a:pt x="22" y="2"/>
                    </a:cubicBezTo>
                    <a:cubicBezTo>
                      <a:pt x="22" y="1"/>
                      <a:pt x="21" y="1"/>
                      <a:pt x="19" y="1"/>
                    </a:cubicBezTo>
                    <a:cubicBezTo>
                      <a:pt x="18" y="1"/>
                      <a:pt x="19" y="0"/>
                      <a:pt x="17" y="1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4"/>
                      <a:pt x="15" y="5"/>
                      <a:pt x="15" y="5"/>
                    </a:cubicBezTo>
                    <a:cubicBezTo>
                      <a:pt x="15" y="6"/>
                      <a:pt x="13" y="7"/>
                      <a:pt x="13" y="7"/>
                    </a:cubicBezTo>
                    <a:cubicBezTo>
                      <a:pt x="13" y="8"/>
                      <a:pt x="13" y="9"/>
                      <a:pt x="12" y="9"/>
                    </a:cubicBezTo>
                    <a:cubicBezTo>
                      <a:pt x="12" y="9"/>
                      <a:pt x="13" y="11"/>
                      <a:pt x="13" y="11"/>
                    </a:cubicBezTo>
                    <a:cubicBezTo>
                      <a:pt x="12" y="12"/>
                      <a:pt x="13" y="13"/>
                      <a:pt x="13" y="13"/>
                    </a:cubicBezTo>
                    <a:cubicBezTo>
                      <a:pt x="12" y="13"/>
                      <a:pt x="11" y="14"/>
                      <a:pt x="11" y="14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0" y="16"/>
                      <a:pt x="10" y="17"/>
                      <a:pt x="10" y="18"/>
                    </a:cubicBezTo>
                    <a:cubicBezTo>
                      <a:pt x="10" y="19"/>
                      <a:pt x="9" y="18"/>
                      <a:pt x="9" y="19"/>
                    </a:cubicBezTo>
                    <a:cubicBezTo>
                      <a:pt x="9" y="20"/>
                      <a:pt x="10" y="22"/>
                      <a:pt x="9" y="22"/>
                    </a:cubicBezTo>
                    <a:cubicBezTo>
                      <a:pt x="8" y="22"/>
                      <a:pt x="8" y="24"/>
                      <a:pt x="8" y="24"/>
                    </a:cubicBezTo>
                    <a:cubicBezTo>
                      <a:pt x="8" y="24"/>
                      <a:pt x="7" y="25"/>
                      <a:pt x="8" y="26"/>
                    </a:cubicBezTo>
                    <a:cubicBezTo>
                      <a:pt x="9" y="27"/>
                      <a:pt x="9" y="28"/>
                      <a:pt x="9" y="28"/>
                    </a:cubicBezTo>
                    <a:cubicBezTo>
                      <a:pt x="9" y="29"/>
                      <a:pt x="10" y="30"/>
                      <a:pt x="9" y="30"/>
                    </a:cubicBezTo>
                    <a:cubicBezTo>
                      <a:pt x="9" y="31"/>
                      <a:pt x="9" y="32"/>
                      <a:pt x="9" y="32"/>
                    </a:cubicBezTo>
                    <a:cubicBezTo>
                      <a:pt x="8" y="33"/>
                      <a:pt x="9" y="34"/>
                      <a:pt x="8" y="34"/>
                    </a:cubicBezTo>
                    <a:cubicBezTo>
                      <a:pt x="7" y="34"/>
                      <a:pt x="8" y="37"/>
                      <a:pt x="8" y="37"/>
                    </a:cubicBezTo>
                    <a:cubicBezTo>
                      <a:pt x="7" y="37"/>
                      <a:pt x="6" y="38"/>
                      <a:pt x="6" y="39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6" y="43"/>
                      <a:pt x="7" y="43"/>
                      <a:pt x="7" y="44"/>
                    </a:cubicBezTo>
                    <a:cubicBezTo>
                      <a:pt x="7" y="45"/>
                      <a:pt x="6" y="44"/>
                      <a:pt x="6" y="45"/>
                    </a:cubicBezTo>
                    <a:cubicBezTo>
                      <a:pt x="5" y="45"/>
                      <a:pt x="6" y="46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49"/>
                      <a:pt x="4" y="49"/>
                      <a:pt x="4" y="49"/>
                    </a:cubicBezTo>
                    <a:cubicBezTo>
                      <a:pt x="4" y="50"/>
                      <a:pt x="5" y="50"/>
                      <a:pt x="5" y="51"/>
                    </a:cubicBezTo>
                    <a:cubicBezTo>
                      <a:pt x="5" y="52"/>
                      <a:pt x="5" y="53"/>
                      <a:pt x="4" y="53"/>
                    </a:cubicBezTo>
                    <a:cubicBezTo>
                      <a:pt x="4" y="54"/>
                      <a:pt x="4" y="56"/>
                      <a:pt x="4" y="56"/>
                    </a:cubicBezTo>
                    <a:cubicBezTo>
                      <a:pt x="5" y="56"/>
                      <a:pt x="5" y="57"/>
                      <a:pt x="4" y="57"/>
                    </a:cubicBezTo>
                    <a:cubicBezTo>
                      <a:pt x="4" y="58"/>
                      <a:pt x="5" y="58"/>
                      <a:pt x="5" y="59"/>
                    </a:cubicBezTo>
                    <a:cubicBezTo>
                      <a:pt x="4" y="59"/>
                      <a:pt x="5" y="60"/>
                      <a:pt x="5" y="60"/>
                    </a:cubicBezTo>
                    <a:cubicBezTo>
                      <a:pt x="6" y="60"/>
                      <a:pt x="7" y="61"/>
                      <a:pt x="6" y="61"/>
                    </a:cubicBezTo>
                    <a:cubicBezTo>
                      <a:pt x="5" y="61"/>
                      <a:pt x="4" y="61"/>
                      <a:pt x="5" y="61"/>
                    </a:cubicBezTo>
                    <a:cubicBezTo>
                      <a:pt x="5" y="62"/>
                      <a:pt x="6" y="63"/>
                      <a:pt x="5" y="63"/>
                    </a:cubicBezTo>
                    <a:cubicBezTo>
                      <a:pt x="4" y="63"/>
                      <a:pt x="5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7"/>
                      <a:pt x="5" y="68"/>
                      <a:pt x="4" y="68"/>
                    </a:cubicBezTo>
                    <a:cubicBezTo>
                      <a:pt x="3" y="68"/>
                      <a:pt x="4" y="69"/>
                      <a:pt x="3" y="70"/>
                    </a:cubicBezTo>
                    <a:cubicBezTo>
                      <a:pt x="2" y="70"/>
                      <a:pt x="4" y="71"/>
                      <a:pt x="3" y="71"/>
                    </a:cubicBezTo>
                    <a:cubicBezTo>
                      <a:pt x="2" y="72"/>
                      <a:pt x="3" y="73"/>
                      <a:pt x="2" y="73"/>
                    </a:cubicBezTo>
                    <a:cubicBezTo>
                      <a:pt x="1" y="73"/>
                      <a:pt x="1" y="74"/>
                      <a:pt x="1" y="75"/>
                    </a:cubicBezTo>
                    <a:cubicBezTo>
                      <a:pt x="1" y="75"/>
                      <a:pt x="0" y="76"/>
                      <a:pt x="1" y="77"/>
                    </a:cubicBezTo>
                    <a:cubicBezTo>
                      <a:pt x="2" y="77"/>
                      <a:pt x="1" y="78"/>
                      <a:pt x="1" y="78"/>
                    </a:cubicBezTo>
                    <a:cubicBezTo>
                      <a:pt x="2" y="79"/>
                      <a:pt x="4" y="78"/>
                      <a:pt x="4" y="79"/>
                    </a:cubicBezTo>
                    <a:cubicBezTo>
                      <a:pt x="3" y="80"/>
                      <a:pt x="3" y="82"/>
                      <a:pt x="4" y="82"/>
                    </a:cubicBezTo>
                    <a:cubicBezTo>
                      <a:pt x="4" y="82"/>
                      <a:pt x="4" y="83"/>
                      <a:pt x="5" y="83"/>
                    </a:cubicBezTo>
                    <a:cubicBezTo>
                      <a:pt x="5" y="83"/>
                      <a:pt x="8" y="82"/>
                      <a:pt x="9" y="83"/>
                    </a:cubicBezTo>
                    <a:cubicBezTo>
                      <a:pt x="9" y="83"/>
                      <a:pt x="10" y="83"/>
                      <a:pt x="10" y="83"/>
                    </a:cubicBezTo>
                    <a:cubicBezTo>
                      <a:pt x="11" y="83"/>
                      <a:pt x="12" y="84"/>
                      <a:pt x="12" y="84"/>
                    </a:cubicBezTo>
                    <a:cubicBezTo>
                      <a:pt x="13" y="83"/>
                      <a:pt x="11" y="82"/>
                      <a:pt x="11" y="81"/>
                    </a:cubicBezTo>
                    <a:cubicBezTo>
                      <a:pt x="11" y="81"/>
                      <a:pt x="11" y="80"/>
                      <a:pt x="11" y="80"/>
                    </a:cubicBezTo>
                    <a:cubicBezTo>
                      <a:pt x="11" y="79"/>
                      <a:pt x="11" y="78"/>
                      <a:pt x="11" y="77"/>
                    </a:cubicBezTo>
                    <a:cubicBezTo>
                      <a:pt x="12" y="77"/>
                      <a:pt x="12" y="76"/>
                      <a:pt x="13" y="77"/>
                    </a:cubicBezTo>
                    <a:cubicBezTo>
                      <a:pt x="13" y="77"/>
                      <a:pt x="14" y="76"/>
                      <a:pt x="14" y="75"/>
                    </a:cubicBezTo>
                    <a:cubicBezTo>
                      <a:pt x="14" y="74"/>
                      <a:pt x="15" y="73"/>
                      <a:pt x="16" y="72"/>
                    </a:cubicBezTo>
                    <a:cubicBezTo>
                      <a:pt x="17" y="71"/>
                      <a:pt x="19" y="70"/>
                      <a:pt x="18" y="70"/>
                    </a:cubicBezTo>
                    <a:cubicBezTo>
                      <a:pt x="18" y="70"/>
                      <a:pt x="19" y="68"/>
                      <a:pt x="19" y="68"/>
                    </a:cubicBezTo>
                    <a:cubicBezTo>
                      <a:pt x="19" y="67"/>
                      <a:pt x="17" y="67"/>
                      <a:pt x="17" y="67"/>
                    </a:cubicBezTo>
                    <a:cubicBezTo>
                      <a:pt x="16" y="67"/>
                      <a:pt x="14" y="66"/>
                      <a:pt x="15" y="64"/>
                    </a:cubicBezTo>
                    <a:cubicBezTo>
                      <a:pt x="16" y="62"/>
                      <a:pt x="18" y="62"/>
                      <a:pt x="19" y="61"/>
                    </a:cubicBezTo>
                    <a:cubicBezTo>
                      <a:pt x="19" y="61"/>
                      <a:pt x="19" y="61"/>
                      <a:pt x="19" y="60"/>
                    </a:cubicBezTo>
                    <a:cubicBezTo>
                      <a:pt x="20" y="60"/>
                      <a:pt x="20" y="59"/>
                      <a:pt x="20" y="59"/>
                    </a:cubicBezTo>
                    <a:cubicBezTo>
                      <a:pt x="20" y="58"/>
                      <a:pt x="20" y="56"/>
                      <a:pt x="21" y="56"/>
                    </a:cubicBezTo>
                    <a:cubicBezTo>
                      <a:pt x="22" y="56"/>
                      <a:pt x="22" y="56"/>
                      <a:pt x="21" y="55"/>
                    </a:cubicBezTo>
                    <a:cubicBezTo>
                      <a:pt x="21" y="55"/>
                      <a:pt x="21" y="55"/>
                      <a:pt x="22" y="55"/>
                    </a:cubicBezTo>
                    <a:cubicBezTo>
                      <a:pt x="23" y="54"/>
                      <a:pt x="22" y="55"/>
                      <a:pt x="23" y="55"/>
                    </a:cubicBezTo>
                    <a:cubicBezTo>
                      <a:pt x="24" y="55"/>
                      <a:pt x="25" y="54"/>
                      <a:pt x="24" y="54"/>
                    </a:cubicBezTo>
                    <a:cubicBezTo>
                      <a:pt x="23" y="53"/>
                      <a:pt x="23" y="54"/>
                      <a:pt x="22" y="54"/>
                    </a:cubicBezTo>
                    <a:cubicBezTo>
                      <a:pt x="22" y="54"/>
                      <a:pt x="21" y="53"/>
                      <a:pt x="21" y="53"/>
                    </a:cubicBezTo>
                    <a:cubicBezTo>
                      <a:pt x="20" y="53"/>
                      <a:pt x="21" y="52"/>
                      <a:pt x="21" y="52"/>
                    </a:cubicBezTo>
                    <a:cubicBezTo>
                      <a:pt x="20" y="51"/>
                      <a:pt x="20" y="50"/>
                      <a:pt x="20" y="49"/>
                    </a:cubicBezTo>
                    <a:cubicBezTo>
                      <a:pt x="21" y="49"/>
                      <a:pt x="23" y="50"/>
                      <a:pt x="24" y="50"/>
                    </a:cubicBezTo>
                    <a:cubicBezTo>
                      <a:pt x="26" y="50"/>
                      <a:pt x="27" y="50"/>
                      <a:pt x="27" y="49"/>
                    </a:cubicBezTo>
                    <a:cubicBezTo>
                      <a:pt x="27" y="48"/>
                      <a:pt x="26" y="47"/>
                      <a:pt x="27" y="47"/>
                    </a:cubicBezTo>
                    <a:cubicBezTo>
                      <a:pt x="28" y="46"/>
                      <a:pt x="27" y="46"/>
                      <a:pt x="27" y="45"/>
                    </a:cubicBezTo>
                    <a:cubicBezTo>
                      <a:pt x="27" y="44"/>
                      <a:pt x="27" y="44"/>
                      <a:pt x="28" y="44"/>
                    </a:cubicBezTo>
                    <a:cubicBezTo>
                      <a:pt x="28" y="45"/>
                      <a:pt x="31" y="44"/>
                      <a:pt x="34" y="44"/>
                    </a:cubicBezTo>
                    <a:cubicBezTo>
                      <a:pt x="36" y="43"/>
                      <a:pt x="38" y="42"/>
                      <a:pt x="38" y="42"/>
                    </a:cubicBezTo>
                    <a:cubicBezTo>
                      <a:pt x="38" y="41"/>
                      <a:pt x="40" y="39"/>
                      <a:pt x="40" y="39"/>
                    </a:cubicBezTo>
                    <a:cubicBezTo>
                      <a:pt x="41" y="38"/>
                      <a:pt x="40" y="37"/>
                      <a:pt x="39" y="37"/>
                    </a:cubicBezTo>
                    <a:cubicBezTo>
                      <a:pt x="38" y="37"/>
                      <a:pt x="38" y="36"/>
                      <a:pt x="39" y="35"/>
                    </a:cubicBezTo>
                    <a:cubicBezTo>
                      <a:pt x="39" y="34"/>
                      <a:pt x="39" y="34"/>
                      <a:pt x="38" y="34"/>
                    </a:cubicBezTo>
                    <a:cubicBezTo>
                      <a:pt x="37" y="34"/>
                      <a:pt x="35" y="33"/>
                      <a:pt x="36" y="32"/>
                    </a:cubicBezTo>
                    <a:cubicBezTo>
                      <a:pt x="36" y="32"/>
                      <a:pt x="37" y="32"/>
                      <a:pt x="37" y="32"/>
                    </a:cubicBezTo>
                    <a:cubicBezTo>
                      <a:pt x="37" y="32"/>
                      <a:pt x="37" y="31"/>
                      <a:pt x="37" y="31"/>
                    </a:cubicBezTo>
                    <a:cubicBezTo>
                      <a:pt x="37" y="31"/>
                      <a:pt x="36" y="31"/>
                      <a:pt x="36" y="30"/>
                    </a:cubicBezTo>
                    <a:cubicBezTo>
                      <a:pt x="36" y="28"/>
                      <a:pt x="37" y="28"/>
                      <a:pt x="37" y="27"/>
                    </a:cubicBezTo>
                    <a:cubicBezTo>
                      <a:pt x="37" y="25"/>
                      <a:pt x="38" y="24"/>
                      <a:pt x="38" y="23"/>
                    </a:cubicBezTo>
                    <a:cubicBezTo>
                      <a:pt x="38" y="22"/>
                      <a:pt x="39" y="20"/>
                      <a:pt x="40" y="19"/>
                    </a:cubicBezTo>
                    <a:cubicBezTo>
                      <a:pt x="41" y="17"/>
                      <a:pt x="44" y="15"/>
                      <a:pt x="44" y="15"/>
                    </a:cubicBezTo>
                    <a:cubicBezTo>
                      <a:pt x="45" y="14"/>
                      <a:pt x="47" y="14"/>
                      <a:pt x="47" y="13"/>
                    </a:cubicBezTo>
                    <a:cubicBezTo>
                      <a:pt x="48" y="13"/>
                      <a:pt x="47" y="10"/>
                      <a:pt x="47" y="1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4" name="Freeform 288">
                <a:extLst>
                  <a:ext uri="{FF2B5EF4-FFF2-40B4-BE49-F238E27FC236}">
                    <a16:creationId xmlns:a16="http://schemas.microsoft.com/office/drawing/2014/main" id="{52061123-D55C-45BE-B107-38CF0745B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67188" y="2379663"/>
                <a:ext cx="74612" cy="377825"/>
              </a:xfrm>
              <a:custGeom>
                <a:avLst/>
                <a:gdLst>
                  <a:gd name="T0" fmla="*/ 9 w 21"/>
                  <a:gd name="T1" fmla="*/ 90 h 105"/>
                  <a:gd name="T2" fmla="*/ 6 w 21"/>
                  <a:gd name="T3" fmla="*/ 86 h 105"/>
                  <a:gd name="T4" fmla="*/ 8 w 21"/>
                  <a:gd name="T5" fmla="*/ 81 h 105"/>
                  <a:gd name="T6" fmla="*/ 10 w 21"/>
                  <a:gd name="T7" fmla="*/ 76 h 105"/>
                  <a:gd name="T8" fmla="*/ 11 w 21"/>
                  <a:gd name="T9" fmla="*/ 72 h 105"/>
                  <a:gd name="T10" fmla="*/ 9 w 21"/>
                  <a:gd name="T11" fmla="*/ 68 h 105"/>
                  <a:gd name="T12" fmla="*/ 10 w 21"/>
                  <a:gd name="T13" fmla="*/ 62 h 105"/>
                  <a:gd name="T14" fmla="*/ 10 w 21"/>
                  <a:gd name="T15" fmla="*/ 57 h 105"/>
                  <a:gd name="T16" fmla="*/ 11 w 21"/>
                  <a:gd name="T17" fmla="*/ 53 h 105"/>
                  <a:gd name="T18" fmla="*/ 13 w 21"/>
                  <a:gd name="T19" fmla="*/ 45 h 105"/>
                  <a:gd name="T20" fmla="*/ 14 w 21"/>
                  <a:gd name="T21" fmla="*/ 39 h 105"/>
                  <a:gd name="T22" fmla="*/ 14 w 21"/>
                  <a:gd name="T23" fmla="*/ 33 h 105"/>
                  <a:gd name="T24" fmla="*/ 16 w 21"/>
                  <a:gd name="T25" fmla="*/ 27 h 105"/>
                  <a:gd name="T26" fmla="*/ 18 w 21"/>
                  <a:gd name="T27" fmla="*/ 22 h 105"/>
                  <a:gd name="T28" fmla="*/ 20 w 21"/>
                  <a:gd name="T29" fmla="*/ 16 h 105"/>
                  <a:gd name="T30" fmla="*/ 19 w 21"/>
                  <a:gd name="T31" fmla="*/ 11 h 105"/>
                  <a:gd name="T32" fmla="*/ 18 w 21"/>
                  <a:gd name="T33" fmla="*/ 6 h 105"/>
                  <a:gd name="T34" fmla="*/ 15 w 21"/>
                  <a:gd name="T35" fmla="*/ 1 h 105"/>
                  <a:gd name="T36" fmla="*/ 14 w 21"/>
                  <a:gd name="T37" fmla="*/ 5 h 105"/>
                  <a:gd name="T38" fmla="*/ 13 w 21"/>
                  <a:gd name="T39" fmla="*/ 16 h 105"/>
                  <a:gd name="T40" fmla="*/ 11 w 21"/>
                  <a:gd name="T41" fmla="*/ 27 h 105"/>
                  <a:gd name="T42" fmla="*/ 10 w 21"/>
                  <a:gd name="T43" fmla="*/ 34 h 105"/>
                  <a:gd name="T44" fmla="*/ 9 w 21"/>
                  <a:gd name="T45" fmla="*/ 44 h 105"/>
                  <a:gd name="T46" fmla="*/ 6 w 21"/>
                  <a:gd name="T47" fmla="*/ 52 h 105"/>
                  <a:gd name="T48" fmla="*/ 5 w 21"/>
                  <a:gd name="T49" fmla="*/ 59 h 105"/>
                  <a:gd name="T50" fmla="*/ 4 w 21"/>
                  <a:gd name="T51" fmla="*/ 66 h 105"/>
                  <a:gd name="T52" fmla="*/ 7 w 21"/>
                  <a:gd name="T53" fmla="*/ 63 h 105"/>
                  <a:gd name="T54" fmla="*/ 7 w 21"/>
                  <a:gd name="T55" fmla="*/ 66 h 105"/>
                  <a:gd name="T56" fmla="*/ 6 w 21"/>
                  <a:gd name="T57" fmla="*/ 71 h 105"/>
                  <a:gd name="T58" fmla="*/ 5 w 21"/>
                  <a:gd name="T59" fmla="*/ 74 h 105"/>
                  <a:gd name="T60" fmla="*/ 5 w 21"/>
                  <a:gd name="T61" fmla="*/ 73 h 105"/>
                  <a:gd name="T62" fmla="*/ 3 w 21"/>
                  <a:gd name="T63" fmla="*/ 74 h 105"/>
                  <a:gd name="T64" fmla="*/ 1 w 21"/>
                  <a:gd name="T65" fmla="*/ 78 h 105"/>
                  <a:gd name="T66" fmla="*/ 4 w 21"/>
                  <a:gd name="T67" fmla="*/ 78 h 105"/>
                  <a:gd name="T68" fmla="*/ 5 w 21"/>
                  <a:gd name="T69" fmla="*/ 81 h 105"/>
                  <a:gd name="T70" fmla="*/ 2 w 21"/>
                  <a:gd name="T71" fmla="*/ 81 h 105"/>
                  <a:gd name="T72" fmla="*/ 3 w 21"/>
                  <a:gd name="T73" fmla="*/ 83 h 105"/>
                  <a:gd name="T74" fmla="*/ 1 w 21"/>
                  <a:gd name="T75" fmla="*/ 85 h 105"/>
                  <a:gd name="T76" fmla="*/ 3 w 21"/>
                  <a:gd name="T77" fmla="*/ 86 h 105"/>
                  <a:gd name="T78" fmla="*/ 4 w 21"/>
                  <a:gd name="T79" fmla="*/ 88 h 105"/>
                  <a:gd name="T80" fmla="*/ 2 w 21"/>
                  <a:gd name="T81" fmla="*/ 91 h 105"/>
                  <a:gd name="T82" fmla="*/ 5 w 21"/>
                  <a:gd name="T83" fmla="*/ 92 h 105"/>
                  <a:gd name="T84" fmla="*/ 6 w 21"/>
                  <a:gd name="T85" fmla="*/ 93 h 105"/>
                  <a:gd name="T86" fmla="*/ 5 w 21"/>
                  <a:gd name="T87" fmla="*/ 96 h 105"/>
                  <a:gd name="T88" fmla="*/ 9 w 21"/>
                  <a:gd name="T89" fmla="*/ 96 h 105"/>
                  <a:gd name="T90" fmla="*/ 6 w 21"/>
                  <a:gd name="T91" fmla="*/ 98 h 105"/>
                  <a:gd name="T92" fmla="*/ 9 w 21"/>
                  <a:gd name="T93" fmla="*/ 97 h 105"/>
                  <a:gd name="T94" fmla="*/ 6 w 21"/>
                  <a:gd name="T95" fmla="*/ 100 h 105"/>
                  <a:gd name="T96" fmla="*/ 9 w 21"/>
                  <a:gd name="T97" fmla="*/ 100 h 105"/>
                  <a:gd name="T98" fmla="*/ 13 w 21"/>
                  <a:gd name="T99" fmla="*/ 95 h 105"/>
                  <a:gd name="T100" fmla="*/ 15 w 21"/>
                  <a:gd name="T101" fmla="*/ 98 h 105"/>
                  <a:gd name="T102" fmla="*/ 13 w 21"/>
                  <a:gd name="T103" fmla="*/ 99 h 105"/>
                  <a:gd name="T104" fmla="*/ 11 w 21"/>
                  <a:gd name="T105" fmla="*/ 101 h 105"/>
                  <a:gd name="T106" fmla="*/ 12 w 21"/>
                  <a:gd name="T107" fmla="*/ 104 h 105"/>
                  <a:gd name="T108" fmla="*/ 16 w 21"/>
                  <a:gd name="T109" fmla="*/ 104 h 105"/>
                  <a:gd name="T110" fmla="*/ 19 w 21"/>
                  <a:gd name="T111" fmla="*/ 104 h 105"/>
                  <a:gd name="T112" fmla="*/ 17 w 21"/>
                  <a:gd name="T113" fmla="*/ 103 h 105"/>
                  <a:gd name="T114" fmla="*/ 15 w 21"/>
                  <a:gd name="T115" fmla="*/ 95 h 105"/>
                  <a:gd name="T116" fmla="*/ 10 w 21"/>
                  <a:gd name="T117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" h="105">
                    <a:moveTo>
                      <a:pt x="10" y="94"/>
                    </a:moveTo>
                    <a:cubicBezTo>
                      <a:pt x="9" y="94"/>
                      <a:pt x="9" y="93"/>
                      <a:pt x="9" y="93"/>
                    </a:cubicBezTo>
                    <a:cubicBezTo>
                      <a:pt x="8" y="93"/>
                      <a:pt x="8" y="91"/>
                      <a:pt x="9" y="90"/>
                    </a:cubicBezTo>
                    <a:cubicBezTo>
                      <a:pt x="9" y="89"/>
                      <a:pt x="7" y="90"/>
                      <a:pt x="6" y="89"/>
                    </a:cubicBezTo>
                    <a:cubicBezTo>
                      <a:pt x="6" y="89"/>
                      <a:pt x="7" y="88"/>
                      <a:pt x="6" y="88"/>
                    </a:cubicBezTo>
                    <a:cubicBezTo>
                      <a:pt x="5" y="87"/>
                      <a:pt x="6" y="86"/>
                      <a:pt x="6" y="86"/>
                    </a:cubicBezTo>
                    <a:cubicBezTo>
                      <a:pt x="6" y="85"/>
                      <a:pt x="6" y="84"/>
                      <a:pt x="7" y="84"/>
                    </a:cubicBezTo>
                    <a:cubicBezTo>
                      <a:pt x="8" y="84"/>
                      <a:pt x="7" y="83"/>
                      <a:pt x="8" y="82"/>
                    </a:cubicBezTo>
                    <a:cubicBezTo>
                      <a:pt x="9" y="82"/>
                      <a:pt x="7" y="81"/>
                      <a:pt x="8" y="81"/>
                    </a:cubicBezTo>
                    <a:cubicBezTo>
                      <a:pt x="9" y="80"/>
                      <a:pt x="8" y="79"/>
                      <a:pt x="9" y="79"/>
                    </a:cubicBezTo>
                    <a:cubicBezTo>
                      <a:pt x="10" y="79"/>
                      <a:pt x="9" y="78"/>
                      <a:pt x="10" y="78"/>
                    </a:cubicBezTo>
                    <a:cubicBezTo>
                      <a:pt x="10" y="77"/>
                      <a:pt x="10" y="77"/>
                      <a:pt x="10" y="76"/>
                    </a:cubicBezTo>
                    <a:cubicBezTo>
                      <a:pt x="10" y="75"/>
                      <a:pt x="9" y="74"/>
                      <a:pt x="10" y="74"/>
                    </a:cubicBezTo>
                    <a:cubicBezTo>
                      <a:pt x="11" y="74"/>
                      <a:pt x="10" y="73"/>
                      <a:pt x="10" y="72"/>
                    </a:cubicBezTo>
                    <a:cubicBezTo>
                      <a:pt x="9" y="72"/>
                      <a:pt x="10" y="72"/>
                      <a:pt x="11" y="72"/>
                    </a:cubicBezTo>
                    <a:cubicBezTo>
                      <a:pt x="12" y="72"/>
                      <a:pt x="11" y="71"/>
                      <a:pt x="10" y="71"/>
                    </a:cubicBezTo>
                    <a:cubicBezTo>
                      <a:pt x="10" y="71"/>
                      <a:pt x="9" y="70"/>
                      <a:pt x="10" y="70"/>
                    </a:cubicBezTo>
                    <a:cubicBezTo>
                      <a:pt x="10" y="69"/>
                      <a:pt x="9" y="69"/>
                      <a:pt x="9" y="68"/>
                    </a:cubicBezTo>
                    <a:cubicBezTo>
                      <a:pt x="10" y="68"/>
                      <a:pt x="10" y="67"/>
                      <a:pt x="9" y="67"/>
                    </a:cubicBezTo>
                    <a:cubicBezTo>
                      <a:pt x="9" y="67"/>
                      <a:pt x="9" y="65"/>
                      <a:pt x="9" y="64"/>
                    </a:cubicBezTo>
                    <a:cubicBezTo>
                      <a:pt x="10" y="64"/>
                      <a:pt x="10" y="63"/>
                      <a:pt x="10" y="62"/>
                    </a:cubicBezTo>
                    <a:cubicBezTo>
                      <a:pt x="10" y="61"/>
                      <a:pt x="9" y="61"/>
                      <a:pt x="9" y="60"/>
                    </a:cubicBezTo>
                    <a:cubicBezTo>
                      <a:pt x="9" y="60"/>
                      <a:pt x="10" y="60"/>
                      <a:pt x="10" y="59"/>
                    </a:cubicBezTo>
                    <a:cubicBezTo>
                      <a:pt x="10" y="58"/>
                      <a:pt x="10" y="57"/>
                      <a:pt x="10" y="57"/>
                    </a:cubicBezTo>
                    <a:cubicBezTo>
                      <a:pt x="11" y="57"/>
                      <a:pt x="10" y="56"/>
                      <a:pt x="11" y="56"/>
                    </a:cubicBezTo>
                    <a:cubicBezTo>
                      <a:pt x="11" y="55"/>
                      <a:pt x="12" y="56"/>
                      <a:pt x="12" y="55"/>
                    </a:cubicBezTo>
                    <a:cubicBezTo>
                      <a:pt x="12" y="54"/>
                      <a:pt x="11" y="54"/>
                      <a:pt x="11" y="53"/>
                    </a:cubicBezTo>
                    <a:cubicBezTo>
                      <a:pt x="11" y="53"/>
                      <a:pt x="11" y="52"/>
                      <a:pt x="11" y="50"/>
                    </a:cubicBezTo>
                    <a:cubicBezTo>
                      <a:pt x="11" y="49"/>
                      <a:pt x="12" y="48"/>
                      <a:pt x="13" y="48"/>
                    </a:cubicBezTo>
                    <a:cubicBezTo>
                      <a:pt x="13" y="48"/>
                      <a:pt x="12" y="45"/>
                      <a:pt x="13" y="45"/>
                    </a:cubicBezTo>
                    <a:cubicBezTo>
                      <a:pt x="14" y="45"/>
                      <a:pt x="13" y="44"/>
                      <a:pt x="14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9"/>
                      <a:pt x="14" y="38"/>
                      <a:pt x="13" y="37"/>
                    </a:cubicBezTo>
                    <a:cubicBezTo>
                      <a:pt x="12" y="36"/>
                      <a:pt x="13" y="35"/>
                      <a:pt x="13" y="35"/>
                    </a:cubicBezTo>
                    <a:cubicBezTo>
                      <a:pt x="13" y="35"/>
                      <a:pt x="13" y="33"/>
                      <a:pt x="14" y="33"/>
                    </a:cubicBezTo>
                    <a:cubicBezTo>
                      <a:pt x="15" y="33"/>
                      <a:pt x="14" y="31"/>
                      <a:pt x="14" y="30"/>
                    </a:cubicBezTo>
                    <a:cubicBezTo>
                      <a:pt x="14" y="29"/>
                      <a:pt x="15" y="30"/>
                      <a:pt x="15" y="29"/>
                    </a:cubicBezTo>
                    <a:cubicBezTo>
                      <a:pt x="15" y="28"/>
                      <a:pt x="15" y="27"/>
                      <a:pt x="16" y="27"/>
                    </a:cubicBezTo>
                    <a:cubicBezTo>
                      <a:pt x="16" y="27"/>
                      <a:pt x="16" y="26"/>
                      <a:pt x="16" y="25"/>
                    </a:cubicBezTo>
                    <a:cubicBezTo>
                      <a:pt x="16" y="25"/>
                      <a:pt x="17" y="24"/>
                      <a:pt x="18" y="24"/>
                    </a:cubicBezTo>
                    <a:cubicBezTo>
                      <a:pt x="18" y="24"/>
                      <a:pt x="17" y="23"/>
                      <a:pt x="18" y="22"/>
                    </a:cubicBezTo>
                    <a:cubicBezTo>
                      <a:pt x="18" y="22"/>
                      <a:pt x="17" y="20"/>
                      <a:pt x="17" y="20"/>
                    </a:cubicBezTo>
                    <a:cubicBezTo>
                      <a:pt x="18" y="20"/>
                      <a:pt x="18" y="19"/>
                      <a:pt x="18" y="18"/>
                    </a:cubicBezTo>
                    <a:cubicBezTo>
                      <a:pt x="18" y="18"/>
                      <a:pt x="20" y="17"/>
                      <a:pt x="20" y="16"/>
                    </a:cubicBezTo>
                    <a:cubicBezTo>
                      <a:pt x="20" y="16"/>
                      <a:pt x="21" y="15"/>
                      <a:pt x="21" y="13"/>
                    </a:cubicBezTo>
                    <a:cubicBezTo>
                      <a:pt x="20" y="14"/>
                      <a:pt x="19" y="14"/>
                      <a:pt x="19" y="14"/>
                    </a:cubicBezTo>
                    <a:cubicBezTo>
                      <a:pt x="19" y="13"/>
                      <a:pt x="19" y="12"/>
                      <a:pt x="19" y="11"/>
                    </a:cubicBezTo>
                    <a:cubicBezTo>
                      <a:pt x="18" y="11"/>
                      <a:pt x="18" y="9"/>
                      <a:pt x="18" y="9"/>
                    </a:cubicBezTo>
                    <a:cubicBezTo>
                      <a:pt x="17" y="9"/>
                      <a:pt x="16" y="8"/>
                      <a:pt x="17" y="7"/>
                    </a:cubicBezTo>
                    <a:cubicBezTo>
                      <a:pt x="18" y="7"/>
                      <a:pt x="17" y="6"/>
                      <a:pt x="18" y="6"/>
                    </a:cubicBezTo>
                    <a:cubicBezTo>
                      <a:pt x="18" y="5"/>
                      <a:pt x="17" y="5"/>
                      <a:pt x="17" y="4"/>
                    </a:cubicBezTo>
                    <a:cubicBezTo>
                      <a:pt x="16" y="3"/>
                      <a:pt x="17" y="2"/>
                      <a:pt x="16" y="2"/>
                    </a:cubicBezTo>
                    <a:cubicBezTo>
                      <a:pt x="15" y="1"/>
                      <a:pt x="15" y="0"/>
                      <a:pt x="15" y="1"/>
                    </a:cubicBezTo>
                    <a:cubicBezTo>
                      <a:pt x="15" y="1"/>
                      <a:pt x="15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4"/>
                      <a:pt x="13" y="5"/>
                      <a:pt x="14" y="5"/>
                    </a:cubicBezTo>
                    <a:cubicBezTo>
                      <a:pt x="14" y="6"/>
                      <a:pt x="14" y="10"/>
                      <a:pt x="14" y="11"/>
                    </a:cubicBezTo>
                    <a:cubicBezTo>
                      <a:pt x="13" y="13"/>
                      <a:pt x="13" y="14"/>
                      <a:pt x="13" y="15"/>
                    </a:cubicBezTo>
                    <a:cubicBezTo>
                      <a:pt x="12" y="15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3" y="19"/>
                    </a:cubicBezTo>
                    <a:cubicBezTo>
                      <a:pt x="13" y="21"/>
                      <a:pt x="12" y="23"/>
                      <a:pt x="12" y="24"/>
                    </a:cubicBezTo>
                    <a:cubicBezTo>
                      <a:pt x="12" y="25"/>
                      <a:pt x="11" y="26"/>
                      <a:pt x="11" y="27"/>
                    </a:cubicBezTo>
                    <a:cubicBezTo>
                      <a:pt x="11" y="28"/>
                      <a:pt x="11" y="28"/>
                      <a:pt x="10" y="29"/>
                    </a:cubicBezTo>
                    <a:cubicBezTo>
                      <a:pt x="10" y="29"/>
                      <a:pt x="11" y="31"/>
                      <a:pt x="11" y="32"/>
                    </a:cubicBezTo>
                    <a:cubicBezTo>
                      <a:pt x="11" y="32"/>
                      <a:pt x="10" y="33"/>
                      <a:pt x="10" y="34"/>
                    </a:cubicBezTo>
                    <a:cubicBezTo>
                      <a:pt x="10" y="36"/>
                      <a:pt x="10" y="39"/>
                      <a:pt x="10" y="39"/>
                    </a:cubicBezTo>
                    <a:cubicBezTo>
                      <a:pt x="10" y="40"/>
                      <a:pt x="9" y="40"/>
                      <a:pt x="10" y="41"/>
                    </a:cubicBezTo>
                    <a:cubicBezTo>
                      <a:pt x="10" y="42"/>
                      <a:pt x="9" y="42"/>
                      <a:pt x="9" y="44"/>
                    </a:cubicBezTo>
                    <a:cubicBezTo>
                      <a:pt x="9" y="45"/>
                      <a:pt x="7" y="47"/>
                      <a:pt x="7" y="49"/>
                    </a:cubicBezTo>
                    <a:cubicBezTo>
                      <a:pt x="7" y="50"/>
                      <a:pt x="7" y="50"/>
                      <a:pt x="6" y="50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6" y="53"/>
                      <a:pt x="5" y="54"/>
                      <a:pt x="6" y="55"/>
                    </a:cubicBezTo>
                    <a:cubicBezTo>
                      <a:pt x="7" y="56"/>
                      <a:pt x="6" y="56"/>
                      <a:pt x="6" y="57"/>
                    </a:cubicBezTo>
                    <a:cubicBezTo>
                      <a:pt x="6" y="58"/>
                      <a:pt x="5" y="58"/>
                      <a:pt x="5" y="59"/>
                    </a:cubicBezTo>
                    <a:cubicBezTo>
                      <a:pt x="5" y="60"/>
                      <a:pt x="5" y="61"/>
                      <a:pt x="5" y="62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4" y="64"/>
                      <a:pt x="4" y="64"/>
                      <a:pt x="4" y="66"/>
                    </a:cubicBezTo>
                    <a:cubicBezTo>
                      <a:pt x="4" y="68"/>
                      <a:pt x="4" y="68"/>
                      <a:pt x="5" y="68"/>
                    </a:cubicBezTo>
                    <a:cubicBezTo>
                      <a:pt x="6" y="68"/>
                      <a:pt x="5" y="63"/>
                      <a:pt x="6" y="63"/>
                    </a:cubicBezTo>
                    <a:cubicBezTo>
                      <a:pt x="7" y="63"/>
                      <a:pt x="6" y="63"/>
                      <a:pt x="7" y="63"/>
                    </a:cubicBezTo>
                    <a:cubicBezTo>
                      <a:pt x="8" y="62"/>
                      <a:pt x="7" y="63"/>
                      <a:pt x="7" y="63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5"/>
                      <a:pt x="8" y="66"/>
                      <a:pt x="7" y="66"/>
                    </a:cubicBezTo>
                    <a:cubicBezTo>
                      <a:pt x="7" y="67"/>
                      <a:pt x="6" y="68"/>
                      <a:pt x="7" y="68"/>
                    </a:cubicBezTo>
                    <a:cubicBezTo>
                      <a:pt x="7" y="69"/>
                      <a:pt x="6" y="69"/>
                      <a:pt x="6" y="70"/>
                    </a:cubicBezTo>
                    <a:cubicBezTo>
                      <a:pt x="6" y="71"/>
                      <a:pt x="7" y="71"/>
                      <a:pt x="6" y="71"/>
                    </a:cubicBezTo>
                    <a:cubicBezTo>
                      <a:pt x="6" y="71"/>
                      <a:pt x="7" y="72"/>
                      <a:pt x="6" y="72"/>
                    </a:cubicBezTo>
                    <a:cubicBezTo>
                      <a:pt x="6" y="72"/>
                      <a:pt x="6" y="73"/>
                      <a:pt x="7" y="73"/>
                    </a:cubicBezTo>
                    <a:cubicBezTo>
                      <a:pt x="7" y="74"/>
                      <a:pt x="6" y="74"/>
                      <a:pt x="5" y="74"/>
                    </a:cubicBezTo>
                    <a:cubicBezTo>
                      <a:pt x="5" y="74"/>
                      <a:pt x="6" y="75"/>
                      <a:pt x="6" y="75"/>
                    </a:cubicBezTo>
                    <a:cubicBezTo>
                      <a:pt x="5" y="76"/>
                      <a:pt x="4" y="75"/>
                      <a:pt x="4" y="75"/>
                    </a:cubicBezTo>
                    <a:cubicBezTo>
                      <a:pt x="4" y="75"/>
                      <a:pt x="5" y="74"/>
                      <a:pt x="5" y="73"/>
                    </a:cubicBezTo>
                    <a:cubicBezTo>
                      <a:pt x="6" y="73"/>
                      <a:pt x="5" y="71"/>
                      <a:pt x="4" y="72"/>
                    </a:cubicBezTo>
                    <a:cubicBezTo>
                      <a:pt x="3" y="72"/>
                      <a:pt x="5" y="73"/>
                      <a:pt x="5" y="73"/>
                    </a:cubicBezTo>
                    <a:cubicBezTo>
                      <a:pt x="5" y="74"/>
                      <a:pt x="3" y="73"/>
                      <a:pt x="3" y="74"/>
                    </a:cubicBezTo>
                    <a:cubicBezTo>
                      <a:pt x="3" y="75"/>
                      <a:pt x="3" y="75"/>
                      <a:pt x="2" y="75"/>
                    </a:cubicBezTo>
                    <a:cubicBezTo>
                      <a:pt x="2" y="76"/>
                      <a:pt x="3" y="76"/>
                      <a:pt x="2" y="76"/>
                    </a:cubicBezTo>
                    <a:cubicBezTo>
                      <a:pt x="2" y="76"/>
                      <a:pt x="1" y="77"/>
                      <a:pt x="1" y="78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1" y="77"/>
                      <a:pt x="2" y="77"/>
                      <a:pt x="2" y="78"/>
                    </a:cubicBezTo>
                    <a:cubicBezTo>
                      <a:pt x="3" y="78"/>
                      <a:pt x="3" y="78"/>
                      <a:pt x="4" y="78"/>
                    </a:cubicBezTo>
                    <a:cubicBezTo>
                      <a:pt x="4" y="78"/>
                      <a:pt x="4" y="79"/>
                      <a:pt x="4" y="79"/>
                    </a:cubicBezTo>
                    <a:cubicBezTo>
                      <a:pt x="3" y="79"/>
                      <a:pt x="3" y="80"/>
                      <a:pt x="3" y="80"/>
                    </a:cubicBezTo>
                    <a:cubicBezTo>
                      <a:pt x="3" y="81"/>
                      <a:pt x="5" y="80"/>
                      <a:pt x="5" y="81"/>
                    </a:cubicBezTo>
                    <a:cubicBezTo>
                      <a:pt x="6" y="81"/>
                      <a:pt x="6" y="82"/>
                      <a:pt x="5" y="82"/>
                    </a:cubicBezTo>
                    <a:cubicBezTo>
                      <a:pt x="5" y="81"/>
                      <a:pt x="4" y="81"/>
                      <a:pt x="4" y="81"/>
                    </a:cubicBezTo>
                    <a:cubicBezTo>
                      <a:pt x="3" y="82"/>
                      <a:pt x="3" y="82"/>
                      <a:pt x="2" y="81"/>
                    </a:cubicBezTo>
                    <a:cubicBezTo>
                      <a:pt x="2" y="81"/>
                      <a:pt x="0" y="82"/>
                      <a:pt x="1" y="83"/>
                    </a:cubicBezTo>
                    <a:cubicBezTo>
                      <a:pt x="1" y="83"/>
                      <a:pt x="1" y="84"/>
                      <a:pt x="2" y="84"/>
                    </a:cubicBezTo>
                    <a:cubicBezTo>
                      <a:pt x="2" y="84"/>
                      <a:pt x="3" y="83"/>
                      <a:pt x="3" y="83"/>
                    </a:cubicBezTo>
                    <a:cubicBezTo>
                      <a:pt x="3" y="83"/>
                      <a:pt x="4" y="82"/>
                      <a:pt x="4" y="83"/>
                    </a:cubicBezTo>
                    <a:cubicBezTo>
                      <a:pt x="4" y="84"/>
                      <a:pt x="3" y="83"/>
                      <a:pt x="3" y="84"/>
                    </a:cubicBezTo>
                    <a:cubicBezTo>
                      <a:pt x="3" y="85"/>
                      <a:pt x="2" y="85"/>
                      <a:pt x="1" y="85"/>
                    </a:cubicBezTo>
                    <a:cubicBezTo>
                      <a:pt x="1" y="86"/>
                      <a:pt x="1" y="87"/>
                      <a:pt x="2" y="86"/>
                    </a:cubicBezTo>
                    <a:cubicBezTo>
                      <a:pt x="3" y="86"/>
                      <a:pt x="2" y="87"/>
                      <a:pt x="3" y="87"/>
                    </a:cubicBezTo>
                    <a:cubicBezTo>
                      <a:pt x="3" y="87"/>
                      <a:pt x="3" y="87"/>
                      <a:pt x="3" y="86"/>
                    </a:cubicBezTo>
                    <a:cubicBezTo>
                      <a:pt x="3" y="86"/>
                      <a:pt x="4" y="85"/>
                      <a:pt x="4" y="85"/>
                    </a:cubicBezTo>
                    <a:cubicBezTo>
                      <a:pt x="5" y="86"/>
                      <a:pt x="4" y="86"/>
                      <a:pt x="4" y="87"/>
                    </a:cubicBezTo>
                    <a:cubicBezTo>
                      <a:pt x="4" y="87"/>
                      <a:pt x="4" y="88"/>
                      <a:pt x="4" y="88"/>
                    </a:cubicBezTo>
                    <a:cubicBezTo>
                      <a:pt x="4" y="89"/>
                      <a:pt x="3" y="89"/>
                      <a:pt x="3" y="89"/>
                    </a:cubicBezTo>
                    <a:cubicBezTo>
                      <a:pt x="3" y="90"/>
                      <a:pt x="2" y="90"/>
                      <a:pt x="2" y="90"/>
                    </a:cubicBezTo>
                    <a:cubicBezTo>
                      <a:pt x="3" y="90"/>
                      <a:pt x="2" y="91"/>
                      <a:pt x="2" y="91"/>
                    </a:cubicBezTo>
                    <a:cubicBezTo>
                      <a:pt x="3" y="92"/>
                      <a:pt x="3" y="91"/>
                      <a:pt x="3" y="91"/>
                    </a:cubicBezTo>
                    <a:cubicBezTo>
                      <a:pt x="4" y="91"/>
                      <a:pt x="4" y="91"/>
                      <a:pt x="5" y="91"/>
                    </a:cubicBezTo>
                    <a:cubicBezTo>
                      <a:pt x="5" y="91"/>
                      <a:pt x="6" y="92"/>
                      <a:pt x="5" y="92"/>
                    </a:cubicBezTo>
                    <a:cubicBezTo>
                      <a:pt x="4" y="92"/>
                      <a:pt x="4" y="93"/>
                      <a:pt x="4" y="93"/>
                    </a:cubicBezTo>
                    <a:cubicBezTo>
                      <a:pt x="4" y="93"/>
                      <a:pt x="5" y="92"/>
                      <a:pt x="5" y="93"/>
                    </a:cubicBezTo>
                    <a:cubicBezTo>
                      <a:pt x="6" y="94"/>
                      <a:pt x="6" y="94"/>
                      <a:pt x="6" y="93"/>
                    </a:cubicBezTo>
                    <a:cubicBezTo>
                      <a:pt x="6" y="92"/>
                      <a:pt x="7" y="93"/>
                      <a:pt x="8" y="93"/>
                    </a:cubicBezTo>
                    <a:cubicBezTo>
                      <a:pt x="8" y="94"/>
                      <a:pt x="6" y="94"/>
                      <a:pt x="6" y="94"/>
                    </a:cubicBezTo>
                    <a:cubicBezTo>
                      <a:pt x="5" y="94"/>
                      <a:pt x="4" y="95"/>
                      <a:pt x="5" y="96"/>
                    </a:cubicBezTo>
                    <a:cubicBezTo>
                      <a:pt x="5" y="96"/>
                      <a:pt x="6" y="96"/>
                      <a:pt x="7" y="95"/>
                    </a:cubicBezTo>
                    <a:cubicBezTo>
                      <a:pt x="7" y="94"/>
                      <a:pt x="10" y="95"/>
                      <a:pt x="10" y="95"/>
                    </a:cubicBezTo>
                    <a:cubicBezTo>
                      <a:pt x="10" y="96"/>
                      <a:pt x="9" y="95"/>
                      <a:pt x="9" y="96"/>
                    </a:cubicBezTo>
                    <a:cubicBezTo>
                      <a:pt x="9" y="96"/>
                      <a:pt x="7" y="96"/>
                      <a:pt x="7" y="96"/>
                    </a:cubicBezTo>
                    <a:cubicBezTo>
                      <a:pt x="7" y="95"/>
                      <a:pt x="6" y="96"/>
                      <a:pt x="6" y="97"/>
                    </a:cubicBezTo>
                    <a:cubicBezTo>
                      <a:pt x="6" y="97"/>
                      <a:pt x="5" y="97"/>
                      <a:pt x="6" y="98"/>
                    </a:cubicBezTo>
                    <a:cubicBezTo>
                      <a:pt x="7" y="98"/>
                      <a:pt x="7" y="97"/>
                      <a:pt x="8" y="97"/>
                    </a:cubicBezTo>
                    <a:cubicBezTo>
                      <a:pt x="10" y="97"/>
                      <a:pt x="10" y="95"/>
                      <a:pt x="11" y="96"/>
                    </a:cubicBezTo>
                    <a:cubicBezTo>
                      <a:pt x="11" y="97"/>
                      <a:pt x="10" y="98"/>
                      <a:pt x="9" y="97"/>
                    </a:cubicBezTo>
                    <a:cubicBezTo>
                      <a:pt x="8" y="97"/>
                      <a:pt x="8" y="98"/>
                      <a:pt x="8" y="98"/>
                    </a:cubicBezTo>
                    <a:cubicBezTo>
                      <a:pt x="8" y="99"/>
                      <a:pt x="6" y="98"/>
                      <a:pt x="5" y="98"/>
                    </a:cubicBezTo>
                    <a:cubicBezTo>
                      <a:pt x="5" y="98"/>
                      <a:pt x="5" y="99"/>
                      <a:pt x="6" y="100"/>
                    </a:cubicBezTo>
                    <a:cubicBezTo>
                      <a:pt x="6" y="100"/>
                      <a:pt x="7" y="100"/>
                      <a:pt x="8" y="100"/>
                    </a:cubicBezTo>
                    <a:cubicBezTo>
                      <a:pt x="8" y="101"/>
                      <a:pt x="8" y="101"/>
                      <a:pt x="9" y="101"/>
                    </a:cubicBezTo>
                    <a:cubicBezTo>
                      <a:pt x="10" y="100"/>
                      <a:pt x="9" y="100"/>
                      <a:pt x="9" y="100"/>
                    </a:cubicBezTo>
                    <a:cubicBezTo>
                      <a:pt x="8" y="100"/>
                      <a:pt x="9" y="99"/>
                      <a:pt x="10" y="99"/>
                    </a:cubicBezTo>
                    <a:cubicBezTo>
                      <a:pt x="11" y="100"/>
                      <a:pt x="12" y="99"/>
                      <a:pt x="11" y="98"/>
                    </a:cubicBezTo>
                    <a:cubicBezTo>
                      <a:pt x="11" y="96"/>
                      <a:pt x="12" y="96"/>
                      <a:pt x="13" y="95"/>
                    </a:cubicBezTo>
                    <a:cubicBezTo>
                      <a:pt x="15" y="95"/>
                      <a:pt x="14" y="96"/>
                      <a:pt x="13" y="97"/>
                    </a:cubicBezTo>
                    <a:cubicBezTo>
                      <a:pt x="12" y="97"/>
                      <a:pt x="12" y="97"/>
                      <a:pt x="13" y="98"/>
                    </a:cubicBezTo>
                    <a:cubicBezTo>
                      <a:pt x="13" y="99"/>
                      <a:pt x="14" y="97"/>
                      <a:pt x="15" y="98"/>
                    </a:cubicBezTo>
                    <a:cubicBezTo>
                      <a:pt x="16" y="99"/>
                      <a:pt x="14" y="98"/>
                      <a:pt x="14" y="99"/>
                    </a:cubicBezTo>
                    <a:cubicBezTo>
                      <a:pt x="13" y="100"/>
                      <a:pt x="15" y="100"/>
                      <a:pt x="14" y="101"/>
                    </a:cubicBezTo>
                    <a:cubicBezTo>
                      <a:pt x="13" y="101"/>
                      <a:pt x="13" y="99"/>
                      <a:pt x="13" y="99"/>
                    </a:cubicBezTo>
                    <a:cubicBezTo>
                      <a:pt x="12" y="99"/>
                      <a:pt x="12" y="99"/>
                      <a:pt x="12" y="100"/>
                    </a:cubicBezTo>
                    <a:cubicBezTo>
                      <a:pt x="13" y="101"/>
                      <a:pt x="12" y="100"/>
                      <a:pt x="11" y="100"/>
                    </a:cubicBezTo>
                    <a:cubicBezTo>
                      <a:pt x="11" y="99"/>
                      <a:pt x="10" y="100"/>
                      <a:pt x="11" y="101"/>
                    </a:cubicBezTo>
                    <a:cubicBezTo>
                      <a:pt x="11" y="101"/>
                      <a:pt x="9" y="101"/>
                      <a:pt x="9" y="102"/>
                    </a:cubicBezTo>
                    <a:cubicBezTo>
                      <a:pt x="9" y="103"/>
                      <a:pt x="10" y="102"/>
                      <a:pt x="11" y="102"/>
                    </a:cubicBezTo>
                    <a:cubicBezTo>
                      <a:pt x="12" y="102"/>
                      <a:pt x="12" y="103"/>
                      <a:pt x="12" y="104"/>
                    </a:cubicBezTo>
                    <a:cubicBezTo>
                      <a:pt x="13" y="105"/>
                      <a:pt x="12" y="102"/>
                      <a:pt x="13" y="102"/>
                    </a:cubicBezTo>
                    <a:cubicBezTo>
                      <a:pt x="14" y="102"/>
                      <a:pt x="13" y="104"/>
                      <a:pt x="15" y="104"/>
                    </a:cubicBezTo>
                    <a:cubicBezTo>
                      <a:pt x="16" y="105"/>
                      <a:pt x="15" y="104"/>
                      <a:pt x="16" y="104"/>
                    </a:cubicBezTo>
                    <a:cubicBezTo>
                      <a:pt x="16" y="103"/>
                      <a:pt x="17" y="105"/>
                      <a:pt x="18" y="105"/>
                    </a:cubicBezTo>
                    <a:cubicBezTo>
                      <a:pt x="19" y="105"/>
                      <a:pt x="18" y="104"/>
                      <a:pt x="18" y="104"/>
                    </a:cubicBezTo>
                    <a:cubicBezTo>
                      <a:pt x="17" y="103"/>
                      <a:pt x="18" y="103"/>
                      <a:pt x="19" y="104"/>
                    </a:cubicBezTo>
                    <a:cubicBezTo>
                      <a:pt x="20" y="104"/>
                      <a:pt x="20" y="104"/>
                      <a:pt x="21" y="104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0" y="103"/>
                      <a:pt x="17" y="103"/>
                      <a:pt x="17" y="103"/>
                    </a:cubicBezTo>
                    <a:cubicBezTo>
                      <a:pt x="17" y="103"/>
                      <a:pt x="17" y="97"/>
                      <a:pt x="17" y="96"/>
                    </a:cubicBezTo>
                    <a:cubicBezTo>
                      <a:pt x="17" y="96"/>
                      <a:pt x="17" y="95"/>
                      <a:pt x="17" y="95"/>
                    </a:cubicBezTo>
                    <a:cubicBezTo>
                      <a:pt x="16" y="95"/>
                      <a:pt x="15" y="96"/>
                      <a:pt x="15" y="95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4" y="94"/>
                      <a:pt x="14" y="94"/>
                    </a:cubicBezTo>
                    <a:cubicBezTo>
                      <a:pt x="13" y="93"/>
                      <a:pt x="10" y="94"/>
                      <a:pt x="10" y="9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5" name="Freeform 289">
                <a:extLst>
                  <a:ext uri="{FF2B5EF4-FFF2-40B4-BE49-F238E27FC236}">
                    <a16:creationId xmlns:a16="http://schemas.microsoft.com/office/drawing/2014/main" id="{C51994AF-2BCA-4303-923F-FDA6F198A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56063" y="2397125"/>
                <a:ext cx="73025" cy="76200"/>
              </a:xfrm>
              <a:custGeom>
                <a:avLst/>
                <a:gdLst>
                  <a:gd name="T0" fmla="*/ 20 w 20"/>
                  <a:gd name="T1" fmla="*/ 11 h 21"/>
                  <a:gd name="T2" fmla="*/ 18 w 20"/>
                  <a:gd name="T3" fmla="*/ 12 h 21"/>
                  <a:gd name="T4" fmla="*/ 17 w 20"/>
                  <a:gd name="T5" fmla="*/ 9 h 21"/>
                  <a:gd name="T6" fmla="*/ 15 w 20"/>
                  <a:gd name="T7" fmla="*/ 7 h 21"/>
                  <a:gd name="T8" fmla="*/ 13 w 20"/>
                  <a:gd name="T9" fmla="*/ 7 h 21"/>
                  <a:gd name="T10" fmla="*/ 12 w 20"/>
                  <a:gd name="T11" fmla="*/ 5 h 21"/>
                  <a:gd name="T12" fmla="*/ 11 w 20"/>
                  <a:gd name="T13" fmla="*/ 2 h 21"/>
                  <a:gd name="T14" fmla="*/ 11 w 20"/>
                  <a:gd name="T15" fmla="*/ 1 h 21"/>
                  <a:gd name="T16" fmla="*/ 11 w 20"/>
                  <a:gd name="T17" fmla="*/ 1 h 21"/>
                  <a:gd name="T18" fmla="*/ 9 w 20"/>
                  <a:gd name="T19" fmla="*/ 0 h 21"/>
                  <a:gd name="T20" fmla="*/ 6 w 20"/>
                  <a:gd name="T21" fmla="*/ 0 h 21"/>
                  <a:gd name="T22" fmla="*/ 3 w 20"/>
                  <a:gd name="T23" fmla="*/ 1 h 21"/>
                  <a:gd name="T24" fmla="*/ 1 w 20"/>
                  <a:gd name="T25" fmla="*/ 3 h 21"/>
                  <a:gd name="T26" fmla="*/ 1 w 20"/>
                  <a:gd name="T27" fmla="*/ 7 h 21"/>
                  <a:gd name="T28" fmla="*/ 0 w 20"/>
                  <a:gd name="T29" fmla="*/ 7 h 21"/>
                  <a:gd name="T30" fmla="*/ 3 w 20"/>
                  <a:gd name="T31" fmla="*/ 10 h 21"/>
                  <a:gd name="T32" fmla="*/ 6 w 20"/>
                  <a:gd name="T33" fmla="*/ 12 h 21"/>
                  <a:gd name="T34" fmla="*/ 8 w 20"/>
                  <a:gd name="T35" fmla="*/ 13 h 21"/>
                  <a:gd name="T36" fmla="*/ 13 w 20"/>
                  <a:gd name="T37" fmla="*/ 15 h 21"/>
                  <a:gd name="T38" fmla="*/ 11 w 20"/>
                  <a:gd name="T39" fmla="*/ 18 h 21"/>
                  <a:gd name="T40" fmla="*/ 10 w 20"/>
                  <a:gd name="T41" fmla="*/ 20 h 21"/>
                  <a:gd name="T42" fmla="*/ 12 w 20"/>
                  <a:gd name="T43" fmla="*/ 20 h 21"/>
                  <a:gd name="T44" fmla="*/ 14 w 20"/>
                  <a:gd name="T45" fmla="*/ 20 h 21"/>
                  <a:gd name="T46" fmla="*/ 16 w 20"/>
                  <a:gd name="T47" fmla="*/ 20 h 21"/>
                  <a:gd name="T48" fmla="*/ 18 w 20"/>
                  <a:gd name="T49" fmla="*/ 19 h 21"/>
                  <a:gd name="T50" fmla="*/ 19 w 20"/>
                  <a:gd name="T51" fmla="*/ 16 h 21"/>
                  <a:gd name="T52" fmla="*/ 20 w 20"/>
                  <a:gd name="T5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21">
                    <a:moveTo>
                      <a:pt x="20" y="11"/>
                    </a:moveTo>
                    <a:cubicBezTo>
                      <a:pt x="19" y="11"/>
                      <a:pt x="18" y="12"/>
                      <a:pt x="18" y="12"/>
                    </a:cubicBezTo>
                    <a:cubicBezTo>
                      <a:pt x="17" y="12"/>
                      <a:pt x="17" y="10"/>
                      <a:pt x="17" y="9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1" y="7"/>
                      <a:pt x="11" y="7"/>
                      <a:pt x="12" y="5"/>
                    </a:cubicBezTo>
                    <a:cubicBezTo>
                      <a:pt x="12" y="4"/>
                      <a:pt x="11" y="3"/>
                      <a:pt x="11" y="2"/>
                    </a:cubicBezTo>
                    <a:cubicBezTo>
                      <a:pt x="12" y="2"/>
                      <a:pt x="12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2" y="1"/>
                      <a:pt x="1" y="3"/>
                      <a:pt x="1" y="3"/>
                    </a:cubicBezTo>
                    <a:cubicBezTo>
                      <a:pt x="1" y="4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2" y="9"/>
                      <a:pt x="3" y="10"/>
                    </a:cubicBezTo>
                    <a:cubicBezTo>
                      <a:pt x="4" y="11"/>
                      <a:pt x="4" y="11"/>
                      <a:pt x="6" y="12"/>
                    </a:cubicBezTo>
                    <a:cubicBezTo>
                      <a:pt x="7" y="12"/>
                      <a:pt x="8" y="12"/>
                      <a:pt x="8" y="13"/>
                    </a:cubicBezTo>
                    <a:cubicBezTo>
                      <a:pt x="9" y="13"/>
                      <a:pt x="12" y="15"/>
                      <a:pt x="13" y="15"/>
                    </a:cubicBezTo>
                    <a:cubicBezTo>
                      <a:pt x="13" y="16"/>
                      <a:pt x="11" y="17"/>
                      <a:pt x="11" y="18"/>
                    </a:cubicBezTo>
                    <a:cubicBezTo>
                      <a:pt x="11" y="19"/>
                      <a:pt x="10" y="19"/>
                      <a:pt x="10" y="20"/>
                    </a:cubicBezTo>
                    <a:cubicBezTo>
                      <a:pt x="10" y="20"/>
                      <a:pt x="12" y="20"/>
                      <a:pt x="12" y="20"/>
                    </a:cubicBezTo>
                    <a:cubicBezTo>
                      <a:pt x="13" y="21"/>
                      <a:pt x="14" y="20"/>
                      <a:pt x="14" y="20"/>
                    </a:cubicBezTo>
                    <a:cubicBezTo>
                      <a:pt x="15" y="21"/>
                      <a:pt x="16" y="20"/>
                      <a:pt x="16" y="20"/>
                    </a:cubicBezTo>
                    <a:cubicBezTo>
                      <a:pt x="17" y="20"/>
                      <a:pt x="17" y="19"/>
                      <a:pt x="18" y="19"/>
                    </a:cubicBezTo>
                    <a:cubicBezTo>
                      <a:pt x="19" y="19"/>
                      <a:pt x="20" y="17"/>
                      <a:pt x="19" y="16"/>
                    </a:cubicBezTo>
                    <a:cubicBezTo>
                      <a:pt x="19" y="15"/>
                      <a:pt x="20" y="12"/>
                      <a:pt x="20" y="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6" name="Freeform 290">
                <a:extLst>
                  <a:ext uri="{FF2B5EF4-FFF2-40B4-BE49-F238E27FC236}">
                    <a16:creationId xmlns:a16="http://schemas.microsoft.com/office/drawing/2014/main" id="{A7506BF9-4A9B-43E3-94B9-778406F7C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51325" y="2138363"/>
                <a:ext cx="30162" cy="20638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4 h 6"/>
                  <a:gd name="T4" fmla="*/ 5 w 8"/>
                  <a:gd name="T5" fmla="*/ 1 h 6"/>
                  <a:gd name="T6" fmla="*/ 4 w 8"/>
                  <a:gd name="T7" fmla="*/ 1 h 6"/>
                  <a:gd name="T8" fmla="*/ 2 w 8"/>
                  <a:gd name="T9" fmla="*/ 0 h 6"/>
                  <a:gd name="T10" fmla="*/ 0 w 8"/>
                  <a:gd name="T11" fmla="*/ 0 h 6"/>
                  <a:gd name="T12" fmla="*/ 0 w 8"/>
                  <a:gd name="T13" fmla="*/ 1 h 6"/>
                  <a:gd name="T14" fmla="*/ 1 w 8"/>
                  <a:gd name="T15" fmla="*/ 3 h 6"/>
                  <a:gd name="T16" fmla="*/ 2 w 8"/>
                  <a:gd name="T17" fmla="*/ 3 h 6"/>
                  <a:gd name="T18" fmla="*/ 3 w 8"/>
                  <a:gd name="T19" fmla="*/ 4 h 6"/>
                  <a:gd name="T20" fmla="*/ 5 w 8"/>
                  <a:gd name="T21" fmla="*/ 5 h 6"/>
                  <a:gd name="T22" fmla="*/ 6 w 8"/>
                  <a:gd name="T23" fmla="*/ 6 h 6"/>
                  <a:gd name="T24" fmla="*/ 7 w 8"/>
                  <a:gd name="T25" fmla="*/ 6 h 6"/>
                  <a:gd name="T26" fmla="*/ 7 w 8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7" y="5"/>
                      <a:pt x="7" y="4"/>
                      <a:pt x="8" y="4"/>
                    </a:cubicBezTo>
                    <a:cubicBezTo>
                      <a:pt x="7" y="3"/>
                      <a:pt x="6" y="2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0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7" name="Freeform 291">
                <a:extLst>
                  <a:ext uri="{FF2B5EF4-FFF2-40B4-BE49-F238E27FC236}">
                    <a16:creationId xmlns:a16="http://schemas.microsoft.com/office/drawing/2014/main" id="{16AD0EF9-4B45-46F7-8061-A3988D033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25925" y="2147888"/>
                <a:ext cx="47625" cy="25400"/>
              </a:xfrm>
              <a:custGeom>
                <a:avLst/>
                <a:gdLst>
                  <a:gd name="T0" fmla="*/ 12 w 13"/>
                  <a:gd name="T1" fmla="*/ 2 h 7"/>
                  <a:gd name="T2" fmla="*/ 9 w 13"/>
                  <a:gd name="T3" fmla="*/ 1 h 7"/>
                  <a:gd name="T4" fmla="*/ 5 w 13"/>
                  <a:gd name="T5" fmla="*/ 2 h 7"/>
                  <a:gd name="T6" fmla="*/ 2 w 13"/>
                  <a:gd name="T7" fmla="*/ 2 h 7"/>
                  <a:gd name="T8" fmla="*/ 1 w 13"/>
                  <a:gd name="T9" fmla="*/ 1 h 7"/>
                  <a:gd name="T10" fmla="*/ 0 w 13"/>
                  <a:gd name="T11" fmla="*/ 2 h 7"/>
                  <a:gd name="T12" fmla="*/ 0 w 13"/>
                  <a:gd name="T13" fmla="*/ 3 h 7"/>
                  <a:gd name="T14" fmla="*/ 3 w 13"/>
                  <a:gd name="T15" fmla="*/ 5 h 7"/>
                  <a:gd name="T16" fmla="*/ 5 w 13"/>
                  <a:gd name="T17" fmla="*/ 6 h 7"/>
                  <a:gd name="T18" fmla="*/ 6 w 13"/>
                  <a:gd name="T19" fmla="*/ 5 h 7"/>
                  <a:gd name="T20" fmla="*/ 6 w 13"/>
                  <a:gd name="T21" fmla="*/ 4 h 7"/>
                  <a:gd name="T22" fmla="*/ 7 w 13"/>
                  <a:gd name="T23" fmla="*/ 3 h 7"/>
                  <a:gd name="T24" fmla="*/ 9 w 13"/>
                  <a:gd name="T25" fmla="*/ 2 h 7"/>
                  <a:gd name="T26" fmla="*/ 10 w 13"/>
                  <a:gd name="T27" fmla="*/ 4 h 7"/>
                  <a:gd name="T28" fmla="*/ 12 w 13"/>
                  <a:gd name="T29" fmla="*/ 6 h 7"/>
                  <a:gd name="T30" fmla="*/ 13 w 13"/>
                  <a:gd name="T31" fmla="*/ 5 h 7"/>
                  <a:gd name="T32" fmla="*/ 13 w 13"/>
                  <a:gd name="T33" fmla="*/ 4 h 7"/>
                  <a:gd name="T34" fmla="*/ 12 w 13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7">
                    <a:moveTo>
                      <a:pt x="12" y="2"/>
                    </a:move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7" y="1"/>
                      <a:pt x="5" y="2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4" y="6"/>
                      <a:pt x="4" y="5"/>
                      <a:pt x="5" y="6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6" y="5"/>
                      <a:pt x="6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2"/>
                      <a:pt x="9" y="2"/>
                      <a:pt x="9" y="2"/>
                    </a:cubicBezTo>
                    <a:cubicBezTo>
                      <a:pt x="10" y="3"/>
                      <a:pt x="11" y="3"/>
                      <a:pt x="10" y="4"/>
                    </a:cubicBezTo>
                    <a:cubicBezTo>
                      <a:pt x="10" y="4"/>
                      <a:pt x="11" y="5"/>
                      <a:pt x="12" y="6"/>
                    </a:cubicBezTo>
                    <a:cubicBezTo>
                      <a:pt x="12" y="6"/>
                      <a:pt x="13" y="5"/>
                      <a:pt x="13" y="5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3" y="4"/>
                      <a:pt x="13" y="3"/>
                      <a:pt x="12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8" name="Freeform 292">
                <a:extLst>
                  <a:ext uri="{FF2B5EF4-FFF2-40B4-BE49-F238E27FC236}">
                    <a16:creationId xmlns:a16="http://schemas.microsoft.com/office/drawing/2014/main" id="{5C6576A2-4EAF-4D5A-87D1-52532812B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92588" y="2124075"/>
                <a:ext cx="100012" cy="142875"/>
              </a:xfrm>
              <a:custGeom>
                <a:avLst/>
                <a:gdLst>
                  <a:gd name="T0" fmla="*/ 4 w 28"/>
                  <a:gd name="T1" fmla="*/ 29 h 40"/>
                  <a:gd name="T2" fmla="*/ 6 w 28"/>
                  <a:gd name="T3" fmla="*/ 29 h 40"/>
                  <a:gd name="T4" fmla="*/ 8 w 28"/>
                  <a:gd name="T5" fmla="*/ 31 h 40"/>
                  <a:gd name="T6" fmla="*/ 8 w 28"/>
                  <a:gd name="T7" fmla="*/ 31 h 40"/>
                  <a:gd name="T8" fmla="*/ 10 w 28"/>
                  <a:gd name="T9" fmla="*/ 31 h 40"/>
                  <a:gd name="T10" fmla="*/ 11 w 28"/>
                  <a:gd name="T11" fmla="*/ 33 h 40"/>
                  <a:gd name="T12" fmla="*/ 13 w 28"/>
                  <a:gd name="T13" fmla="*/ 34 h 40"/>
                  <a:gd name="T14" fmla="*/ 14 w 28"/>
                  <a:gd name="T15" fmla="*/ 36 h 40"/>
                  <a:gd name="T16" fmla="*/ 16 w 28"/>
                  <a:gd name="T17" fmla="*/ 36 h 40"/>
                  <a:gd name="T18" fmla="*/ 18 w 28"/>
                  <a:gd name="T19" fmla="*/ 36 h 40"/>
                  <a:gd name="T20" fmla="*/ 19 w 28"/>
                  <a:gd name="T21" fmla="*/ 36 h 40"/>
                  <a:gd name="T22" fmla="*/ 21 w 28"/>
                  <a:gd name="T23" fmla="*/ 37 h 40"/>
                  <a:gd name="T24" fmla="*/ 20 w 28"/>
                  <a:gd name="T25" fmla="*/ 39 h 40"/>
                  <a:gd name="T26" fmla="*/ 21 w 28"/>
                  <a:gd name="T27" fmla="*/ 40 h 40"/>
                  <a:gd name="T28" fmla="*/ 21 w 28"/>
                  <a:gd name="T29" fmla="*/ 40 h 40"/>
                  <a:gd name="T30" fmla="*/ 22 w 28"/>
                  <a:gd name="T31" fmla="*/ 37 h 40"/>
                  <a:gd name="T32" fmla="*/ 23 w 28"/>
                  <a:gd name="T33" fmla="*/ 34 h 40"/>
                  <a:gd name="T34" fmla="*/ 21 w 28"/>
                  <a:gd name="T35" fmla="*/ 30 h 40"/>
                  <a:gd name="T36" fmla="*/ 23 w 28"/>
                  <a:gd name="T37" fmla="*/ 29 h 40"/>
                  <a:gd name="T38" fmla="*/ 22 w 28"/>
                  <a:gd name="T39" fmla="*/ 28 h 40"/>
                  <a:gd name="T40" fmla="*/ 22 w 28"/>
                  <a:gd name="T41" fmla="*/ 26 h 40"/>
                  <a:gd name="T42" fmla="*/ 25 w 28"/>
                  <a:gd name="T43" fmla="*/ 26 h 40"/>
                  <a:gd name="T44" fmla="*/ 28 w 28"/>
                  <a:gd name="T45" fmla="*/ 25 h 40"/>
                  <a:gd name="T46" fmla="*/ 27 w 28"/>
                  <a:gd name="T47" fmla="*/ 24 h 40"/>
                  <a:gd name="T48" fmla="*/ 27 w 28"/>
                  <a:gd name="T49" fmla="*/ 22 h 40"/>
                  <a:gd name="T50" fmla="*/ 27 w 28"/>
                  <a:gd name="T51" fmla="*/ 21 h 40"/>
                  <a:gd name="T52" fmla="*/ 27 w 28"/>
                  <a:gd name="T53" fmla="*/ 16 h 40"/>
                  <a:gd name="T54" fmla="*/ 24 w 28"/>
                  <a:gd name="T55" fmla="*/ 16 h 40"/>
                  <a:gd name="T56" fmla="*/ 21 w 28"/>
                  <a:gd name="T57" fmla="*/ 14 h 40"/>
                  <a:gd name="T58" fmla="*/ 17 w 28"/>
                  <a:gd name="T59" fmla="*/ 14 h 40"/>
                  <a:gd name="T60" fmla="*/ 16 w 28"/>
                  <a:gd name="T61" fmla="*/ 11 h 40"/>
                  <a:gd name="T62" fmla="*/ 15 w 28"/>
                  <a:gd name="T63" fmla="*/ 9 h 40"/>
                  <a:gd name="T64" fmla="*/ 13 w 28"/>
                  <a:gd name="T65" fmla="*/ 9 h 40"/>
                  <a:gd name="T66" fmla="*/ 14 w 28"/>
                  <a:gd name="T67" fmla="*/ 8 h 40"/>
                  <a:gd name="T68" fmla="*/ 14 w 28"/>
                  <a:gd name="T69" fmla="*/ 6 h 40"/>
                  <a:gd name="T70" fmla="*/ 16 w 28"/>
                  <a:gd name="T71" fmla="*/ 3 h 40"/>
                  <a:gd name="T72" fmla="*/ 17 w 28"/>
                  <a:gd name="T73" fmla="*/ 3 h 40"/>
                  <a:gd name="T74" fmla="*/ 18 w 28"/>
                  <a:gd name="T75" fmla="*/ 2 h 40"/>
                  <a:gd name="T76" fmla="*/ 18 w 28"/>
                  <a:gd name="T77" fmla="*/ 1 h 40"/>
                  <a:gd name="T78" fmla="*/ 15 w 28"/>
                  <a:gd name="T79" fmla="*/ 2 h 40"/>
                  <a:gd name="T80" fmla="*/ 13 w 28"/>
                  <a:gd name="T81" fmla="*/ 3 h 40"/>
                  <a:gd name="T82" fmla="*/ 11 w 28"/>
                  <a:gd name="T83" fmla="*/ 4 h 40"/>
                  <a:gd name="T84" fmla="*/ 10 w 28"/>
                  <a:gd name="T85" fmla="*/ 4 h 40"/>
                  <a:gd name="T86" fmla="*/ 8 w 28"/>
                  <a:gd name="T87" fmla="*/ 6 h 40"/>
                  <a:gd name="T88" fmla="*/ 7 w 28"/>
                  <a:gd name="T89" fmla="*/ 8 h 40"/>
                  <a:gd name="T90" fmla="*/ 5 w 28"/>
                  <a:gd name="T91" fmla="*/ 11 h 40"/>
                  <a:gd name="T92" fmla="*/ 4 w 28"/>
                  <a:gd name="T93" fmla="*/ 11 h 40"/>
                  <a:gd name="T94" fmla="*/ 4 w 28"/>
                  <a:gd name="T95" fmla="*/ 12 h 40"/>
                  <a:gd name="T96" fmla="*/ 3 w 28"/>
                  <a:gd name="T97" fmla="*/ 13 h 40"/>
                  <a:gd name="T98" fmla="*/ 3 w 28"/>
                  <a:gd name="T99" fmla="*/ 14 h 40"/>
                  <a:gd name="T100" fmla="*/ 4 w 28"/>
                  <a:gd name="T101" fmla="*/ 16 h 40"/>
                  <a:gd name="T102" fmla="*/ 4 w 28"/>
                  <a:gd name="T103" fmla="*/ 17 h 40"/>
                  <a:gd name="T104" fmla="*/ 4 w 28"/>
                  <a:gd name="T105" fmla="*/ 21 h 40"/>
                  <a:gd name="T106" fmla="*/ 4 w 28"/>
                  <a:gd name="T107" fmla="*/ 23 h 40"/>
                  <a:gd name="T108" fmla="*/ 2 w 28"/>
                  <a:gd name="T109" fmla="*/ 24 h 40"/>
                  <a:gd name="T110" fmla="*/ 1 w 28"/>
                  <a:gd name="T111" fmla="*/ 26 h 40"/>
                  <a:gd name="T112" fmla="*/ 0 w 28"/>
                  <a:gd name="T113" fmla="*/ 27 h 40"/>
                  <a:gd name="T114" fmla="*/ 3 w 28"/>
                  <a:gd name="T115" fmla="*/ 28 h 40"/>
                  <a:gd name="T116" fmla="*/ 4 w 28"/>
                  <a:gd name="T117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" h="40">
                    <a:moveTo>
                      <a:pt x="4" y="29"/>
                    </a:moveTo>
                    <a:cubicBezTo>
                      <a:pt x="5" y="30"/>
                      <a:pt x="6" y="30"/>
                      <a:pt x="6" y="29"/>
                    </a:cubicBezTo>
                    <a:cubicBezTo>
                      <a:pt x="6" y="29"/>
                      <a:pt x="7" y="30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9" y="31"/>
                      <a:pt x="10" y="30"/>
                      <a:pt x="10" y="31"/>
                    </a:cubicBezTo>
                    <a:cubicBezTo>
                      <a:pt x="11" y="31"/>
                      <a:pt x="10" y="33"/>
                      <a:pt x="11" y="33"/>
                    </a:cubicBezTo>
                    <a:cubicBezTo>
                      <a:pt x="12" y="33"/>
                      <a:pt x="13" y="34"/>
                      <a:pt x="13" y="34"/>
                    </a:cubicBezTo>
                    <a:cubicBezTo>
                      <a:pt x="13" y="35"/>
                      <a:pt x="14" y="35"/>
                      <a:pt x="14" y="36"/>
                    </a:cubicBezTo>
                    <a:cubicBezTo>
                      <a:pt x="14" y="36"/>
                      <a:pt x="16" y="36"/>
                      <a:pt x="16" y="36"/>
                    </a:cubicBezTo>
                    <a:cubicBezTo>
                      <a:pt x="17" y="36"/>
                      <a:pt x="17" y="35"/>
                      <a:pt x="18" y="36"/>
                    </a:cubicBezTo>
                    <a:cubicBezTo>
                      <a:pt x="18" y="36"/>
                      <a:pt x="19" y="35"/>
                      <a:pt x="19" y="36"/>
                    </a:cubicBezTo>
                    <a:cubicBezTo>
                      <a:pt x="20" y="36"/>
                      <a:pt x="21" y="36"/>
                      <a:pt x="21" y="37"/>
                    </a:cubicBezTo>
                    <a:cubicBezTo>
                      <a:pt x="21" y="38"/>
                      <a:pt x="19" y="38"/>
                      <a:pt x="20" y="39"/>
                    </a:cubicBezTo>
                    <a:cubicBezTo>
                      <a:pt x="20" y="39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2" y="38"/>
                      <a:pt x="22" y="37"/>
                    </a:cubicBezTo>
                    <a:cubicBezTo>
                      <a:pt x="22" y="36"/>
                      <a:pt x="22" y="34"/>
                      <a:pt x="23" y="34"/>
                    </a:cubicBezTo>
                    <a:cubicBezTo>
                      <a:pt x="23" y="32"/>
                      <a:pt x="21" y="31"/>
                      <a:pt x="21" y="30"/>
                    </a:cubicBezTo>
                    <a:cubicBezTo>
                      <a:pt x="21" y="28"/>
                      <a:pt x="22" y="29"/>
                      <a:pt x="23" y="29"/>
                    </a:cubicBezTo>
                    <a:cubicBezTo>
                      <a:pt x="24" y="28"/>
                      <a:pt x="23" y="28"/>
                      <a:pt x="22" y="28"/>
                    </a:cubicBezTo>
                    <a:cubicBezTo>
                      <a:pt x="22" y="28"/>
                      <a:pt x="21" y="27"/>
                      <a:pt x="22" y="26"/>
                    </a:cubicBezTo>
                    <a:cubicBezTo>
                      <a:pt x="22" y="26"/>
                      <a:pt x="24" y="26"/>
                      <a:pt x="25" y="26"/>
                    </a:cubicBezTo>
                    <a:cubicBezTo>
                      <a:pt x="26" y="26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7" y="24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8" y="22"/>
                      <a:pt x="27" y="21"/>
                      <a:pt x="27" y="21"/>
                    </a:cubicBezTo>
                    <a:cubicBezTo>
                      <a:pt x="26" y="20"/>
                      <a:pt x="26" y="18"/>
                      <a:pt x="27" y="16"/>
                    </a:cubicBezTo>
                    <a:cubicBezTo>
                      <a:pt x="28" y="15"/>
                      <a:pt x="26" y="15"/>
                      <a:pt x="24" y="16"/>
                    </a:cubicBezTo>
                    <a:cubicBezTo>
                      <a:pt x="23" y="16"/>
                      <a:pt x="22" y="15"/>
                      <a:pt x="21" y="14"/>
                    </a:cubicBezTo>
                    <a:cubicBezTo>
                      <a:pt x="20" y="13"/>
                      <a:pt x="19" y="14"/>
                      <a:pt x="17" y="14"/>
                    </a:cubicBezTo>
                    <a:cubicBezTo>
                      <a:pt x="15" y="14"/>
                      <a:pt x="16" y="12"/>
                      <a:pt x="16" y="11"/>
                    </a:cubicBezTo>
                    <a:cubicBezTo>
                      <a:pt x="16" y="10"/>
                      <a:pt x="15" y="10"/>
                      <a:pt x="15" y="9"/>
                    </a:cubicBezTo>
                    <a:cubicBezTo>
                      <a:pt x="15" y="9"/>
                      <a:pt x="14" y="9"/>
                      <a:pt x="13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5"/>
                      <a:pt x="16" y="4"/>
                      <a:pt x="16" y="3"/>
                    </a:cubicBezTo>
                    <a:cubicBezTo>
                      <a:pt x="16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8" y="2"/>
                    </a:cubicBezTo>
                    <a:cubicBezTo>
                      <a:pt x="19" y="2"/>
                      <a:pt x="19" y="2"/>
                      <a:pt x="18" y="1"/>
                    </a:cubicBezTo>
                    <a:cubicBezTo>
                      <a:pt x="17" y="0"/>
                      <a:pt x="17" y="2"/>
                      <a:pt x="15" y="2"/>
                    </a:cubicBezTo>
                    <a:cubicBezTo>
                      <a:pt x="14" y="2"/>
                      <a:pt x="14" y="3"/>
                      <a:pt x="13" y="3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1" y="5"/>
                      <a:pt x="11" y="4"/>
                      <a:pt x="10" y="4"/>
                    </a:cubicBezTo>
                    <a:cubicBezTo>
                      <a:pt x="10" y="4"/>
                      <a:pt x="8" y="5"/>
                      <a:pt x="8" y="6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6" y="9"/>
                      <a:pt x="5" y="10"/>
                      <a:pt x="5" y="11"/>
                    </a:cubicBezTo>
                    <a:cubicBezTo>
                      <a:pt x="5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3" y="17"/>
                      <a:pt x="4" y="20"/>
                      <a:pt x="4" y="21"/>
                    </a:cubicBezTo>
                    <a:cubicBezTo>
                      <a:pt x="5" y="21"/>
                      <a:pt x="4" y="22"/>
                      <a:pt x="4" y="23"/>
                    </a:cubicBezTo>
                    <a:cubicBezTo>
                      <a:pt x="3" y="24"/>
                      <a:pt x="3" y="24"/>
                      <a:pt x="2" y="24"/>
                    </a:cubicBezTo>
                    <a:cubicBezTo>
                      <a:pt x="1" y="24"/>
                      <a:pt x="1" y="26"/>
                      <a:pt x="1" y="26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1" y="27"/>
                      <a:pt x="3" y="28"/>
                      <a:pt x="3" y="28"/>
                    </a:cubicBezTo>
                    <a:cubicBezTo>
                      <a:pt x="3" y="28"/>
                      <a:pt x="4" y="29"/>
                      <a:pt x="4" y="2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9" name="Freeform 293">
                <a:extLst>
                  <a:ext uri="{FF2B5EF4-FFF2-40B4-BE49-F238E27FC236}">
                    <a16:creationId xmlns:a16="http://schemas.microsoft.com/office/drawing/2014/main" id="{E5826EA1-466E-46C5-853A-F48BEBF1D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13213" y="2314575"/>
                <a:ext cx="104775" cy="114300"/>
              </a:xfrm>
              <a:custGeom>
                <a:avLst/>
                <a:gdLst>
                  <a:gd name="T0" fmla="*/ 28 w 29"/>
                  <a:gd name="T1" fmla="*/ 19 h 32"/>
                  <a:gd name="T2" fmla="*/ 27 w 29"/>
                  <a:gd name="T3" fmla="*/ 17 h 32"/>
                  <a:gd name="T4" fmla="*/ 25 w 29"/>
                  <a:gd name="T5" fmla="*/ 16 h 32"/>
                  <a:gd name="T6" fmla="*/ 22 w 29"/>
                  <a:gd name="T7" fmla="*/ 15 h 32"/>
                  <a:gd name="T8" fmla="*/ 22 w 29"/>
                  <a:gd name="T9" fmla="*/ 13 h 32"/>
                  <a:gd name="T10" fmla="*/ 22 w 29"/>
                  <a:gd name="T11" fmla="*/ 11 h 32"/>
                  <a:gd name="T12" fmla="*/ 21 w 29"/>
                  <a:gd name="T13" fmla="*/ 9 h 32"/>
                  <a:gd name="T14" fmla="*/ 18 w 29"/>
                  <a:gd name="T15" fmla="*/ 9 h 32"/>
                  <a:gd name="T16" fmla="*/ 16 w 29"/>
                  <a:gd name="T17" fmla="*/ 8 h 32"/>
                  <a:gd name="T18" fmla="*/ 15 w 29"/>
                  <a:gd name="T19" fmla="*/ 7 h 32"/>
                  <a:gd name="T20" fmla="*/ 14 w 29"/>
                  <a:gd name="T21" fmla="*/ 7 h 32"/>
                  <a:gd name="T22" fmla="*/ 11 w 29"/>
                  <a:gd name="T23" fmla="*/ 5 h 32"/>
                  <a:gd name="T24" fmla="*/ 10 w 29"/>
                  <a:gd name="T25" fmla="*/ 1 h 32"/>
                  <a:gd name="T26" fmla="*/ 8 w 29"/>
                  <a:gd name="T27" fmla="*/ 1 h 32"/>
                  <a:gd name="T28" fmla="*/ 5 w 29"/>
                  <a:gd name="T29" fmla="*/ 2 h 32"/>
                  <a:gd name="T30" fmla="*/ 3 w 29"/>
                  <a:gd name="T31" fmla="*/ 3 h 32"/>
                  <a:gd name="T32" fmla="*/ 1 w 29"/>
                  <a:gd name="T33" fmla="*/ 3 h 32"/>
                  <a:gd name="T34" fmla="*/ 1 w 29"/>
                  <a:gd name="T35" fmla="*/ 3 h 32"/>
                  <a:gd name="T36" fmla="*/ 2 w 29"/>
                  <a:gd name="T37" fmla="*/ 6 h 32"/>
                  <a:gd name="T38" fmla="*/ 1 w 29"/>
                  <a:gd name="T39" fmla="*/ 8 h 32"/>
                  <a:gd name="T40" fmla="*/ 2 w 29"/>
                  <a:gd name="T41" fmla="*/ 11 h 32"/>
                  <a:gd name="T42" fmla="*/ 1 w 29"/>
                  <a:gd name="T43" fmla="*/ 13 h 32"/>
                  <a:gd name="T44" fmla="*/ 1 w 29"/>
                  <a:gd name="T45" fmla="*/ 15 h 32"/>
                  <a:gd name="T46" fmla="*/ 1 w 29"/>
                  <a:gd name="T47" fmla="*/ 16 h 32"/>
                  <a:gd name="T48" fmla="*/ 0 w 29"/>
                  <a:gd name="T49" fmla="*/ 18 h 32"/>
                  <a:gd name="T50" fmla="*/ 0 w 29"/>
                  <a:gd name="T51" fmla="*/ 19 h 32"/>
                  <a:gd name="T52" fmla="*/ 1 w 29"/>
                  <a:gd name="T53" fmla="*/ 20 h 32"/>
                  <a:gd name="T54" fmla="*/ 2 w 29"/>
                  <a:gd name="T55" fmla="*/ 22 h 32"/>
                  <a:gd name="T56" fmla="*/ 3 w 29"/>
                  <a:gd name="T57" fmla="*/ 24 h 32"/>
                  <a:gd name="T58" fmla="*/ 2 w 29"/>
                  <a:gd name="T59" fmla="*/ 25 h 32"/>
                  <a:gd name="T60" fmla="*/ 3 w 29"/>
                  <a:gd name="T61" fmla="*/ 27 h 32"/>
                  <a:gd name="T62" fmla="*/ 4 w 29"/>
                  <a:gd name="T63" fmla="*/ 29 h 32"/>
                  <a:gd name="T64" fmla="*/ 4 w 29"/>
                  <a:gd name="T65" fmla="*/ 32 h 32"/>
                  <a:gd name="T66" fmla="*/ 7 w 29"/>
                  <a:gd name="T67" fmla="*/ 30 h 32"/>
                  <a:gd name="T68" fmla="*/ 9 w 29"/>
                  <a:gd name="T69" fmla="*/ 30 h 32"/>
                  <a:gd name="T70" fmla="*/ 12 w 29"/>
                  <a:gd name="T71" fmla="*/ 31 h 32"/>
                  <a:gd name="T72" fmla="*/ 14 w 29"/>
                  <a:gd name="T73" fmla="*/ 30 h 32"/>
                  <a:gd name="T74" fmla="*/ 17 w 29"/>
                  <a:gd name="T75" fmla="*/ 30 h 32"/>
                  <a:gd name="T76" fmla="*/ 17 w 29"/>
                  <a:gd name="T77" fmla="*/ 26 h 32"/>
                  <a:gd name="T78" fmla="*/ 19 w 29"/>
                  <a:gd name="T79" fmla="*/ 24 h 32"/>
                  <a:gd name="T80" fmla="*/ 22 w 29"/>
                  <a:gd name="T81" fmla="*/ 23 h 32"/>
                  <a:gd name="T82" fmla="*/ 25 w 29"/>
                  <a:gd name="T83" fmla="*/ 23 h 32"/>
                  <a:gd name="T84" fmla="*/ 27 w 29"/>
                  <a:gd name="T85" fmla="*/ 24 h 32"/>
                  <a:gd name="T86" fmla="*/ 28 w 29"/>
                  <a:gd name="T87" fmla="*/ 22 h 32"/>
                  <a:gd name="T88" fmla="*/ 28 w 29"/>
                  <a:gd name="T8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" h="32">
                    <a:moveTo>
                      <a:pt x="28" y="19"/>
                    </a:moveTo>
                    <a:cubicBezTo>
                      <a:pt x="28" y="18"/>
                      <a:pt x="27" y="18"/>
                      <a:pt x="27" y="17"/>
                    </a:cubicBezTo>
                    <a:cubicBezTo>
                      <a:pt x="27" y="16"/>
                      <a:pt x="26" y="16"/>
                      <a:pt x="25" y="16"/>
                    </a:cubicBezTo>
                    <a:cubicBezTo>
                      <a:pt x="23" y="16"/>
                      <a:pt x="22" y="16"/>
                      <a:pt x="22" y="15"/>
                    </a:cubicBezTo>
                    <a:cubicBezTo>
                      <a:pt x="22" y="14"/>
                      <a:pt x="21" y="13"/>
                      <a:pt x="22" y="13"/>
                    </a:cubicBezTo>
                    <a:cubicBezTo>
                      <a:pt x="23" y="12"/>
                      <a:pt x="22" y="12"/>
                      <a:pt x="22" y="11"/>
                    </a:cubicBezTo>
                    <a:cubicBezTo>
                      <a:pt x="22" y="10"/>
                      <a:pt x="21" y="10"/>
                      <a:pt x="21" y="9"/>
                    </a:cubicBezTo>
                    <a:cubicBezTo>
                      <a:pt x="20" y="9"/>
                      <a:pt x="18" y="10"/>
                      <a:pt x="18" y="9"/>
                    </a:cubicBezTo>
                    <a:cubicBezTo>
                      <a:pt x="18" y="8"/>
                      <a:pt x="17" y="8"/>
                      <a:pt x="16" y="8"/>
                    </a:cubicBezTo>
                    <a:cubicBezTo>
                      <a:pt x="16" y="8"/>
                      <a:pt x="16" y="7"/>
                      <a:pt x="15" y="7"/>
                    </a:cubicBezTo>
                    <a:cubicBezTo>
                      <a:pt x="15" y="7"/>
                      <a:pt x="15" y="7"/>
                      <a:pt x="14" y="7"/>
                    </a:cubicBezTo>
                    <a:cubicBezTo>
                      <a:pt x="13" y="7"/>
                      <a:pt x="12" y="6"/>
                      <a:pt x="11" y="5"/>
                    </a:cubicBezTo>
                    <a:cubicBezTo>
                      <a:pt x="10" y="4"/>
                      <a:pt x="10" y="1"/>
                      <a:pt x="10" y="1"/>
                    </a:cubicBezTo>
                    <a:cubicBezTo>
                      <a:pt x="10" y="0"/>
                      <a:pt x="9" y="1"/>
                      <a:pt x="8" y="1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6"/>
                      <a:pt x="2" y="6"/>
                    </a:cubicBezTo>
                    <a:cubicBezTo>
                      <a:pt x="2" y="7"/>
                      <a:pt x="2" y="7"/>
                      <a:pt x="1" y="8"/>
                    </a:cubicBezTo>
                    <a:cubicBezTo>
                      <a:pt x="1" y="8"/>
                      <a:pt x="2" y="10"/>
                      <a:pt x="2" y="11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2" y="13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6"/>
                    </a:cubicBezTo>
                    <a:cubicBezTo>
                      <a:pt x="1" y="16"/>
                      <a:pt x="1" y="17"/>
                      <a:pt x="0" y="18"/>
                    </a:cubicBezTo>
                    <a:cubicBezTo>
                      <a:pt x="0" y="18"/>
                      <a:pt x="0" y="18"/>
                      <a:pt x="0" y="19"/>
                    </a:cubicBezTo>
                    <a:cubicBezTo>
                      <a:pt x="0" y="19"/>
                      <a:pt x="0" y="19"/>
                      <a:pt x="1" y="20"/>
                    </a:cubicBezTo>
                    <a:cubicBezTo>
                      <a:pt x="2" y="20"/>
                      <a:pt x="1" y="21"/>
                      <a:pt x="2" y="22"/>
                    </a:cubicBezTo>
                    <a:cubicBezTo>
                      <a:pt x="2" y="23"/>
                      <a:pt x="3" y="23"/>
                      <a:pt x="3" y="24"/>
                    </a:cubicBezTo>
                    <a:cubicBezTo>
                      <a:pt x="2" y="24"/>
                      <a:pt x="3" y="25"/>
                      <a:pt x="2" y="25"/>
                    </a:cubicBezTo>
                    <a:cubicBezTo>
                      <a:pt x="1" y="26"/>
                      <a:pt x="2" y="27"/>
                      <a:pt x="3" y="27"/>
                    </a:cubicBezTo>
                    <a:cubicBezTo>
                      <a:pt x="3" y="27"/>
                      <a:pt x="3" y="29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2"/>
                      <a:pt x="6" y="31"/>
                      <a:pt x="7" y="30"/>
                    </a:cubicBezTo>
                    <a:cubicBezTo>
                      <a:pt x="9" y="29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2" y="31"/>
                    </a:cubicBezTo>
                    <a:cubicBezTo>
                      <a:pt x="13" y="32"/>
                      <a:pt x="13" y="30"/>
                      <a:pt x="14" y="30"/>
                    </a:cubicBezTo>
                    <a:cubicBezTo>
                      <a:pt x="14" y="29"/>
                      <a:pt x="16" y="30"/>
                      <a:pt x="17" y="30"/>
                    </a:cubicBezTo>
                    <a:cubicBezTo>
                      <a:pt x="17" y="30"/>
                      <a:pt x="17" y="27"/>
                      <a:pt x="17" y="26"/>
                    </a:cubicBezTo>
                    <a:cubicBezTo>
                      <a:pt x="17" y="26"/>
                      <a:pt x="18" y="24"/>
                      <a:pt x="19" y="24"/>
                    </a:cubicBezTo>
                    <a:cubicBezTo>
                      <a:pt x="20" y="23"/>
                      <a:pt x="21" y="24"/>
                      <a:pt x="22" y="23"/>
                    </a:cubicBezTo>
                    <a:cubicBezTo>
                      <a:pt x="23" y="23"/>
                      <a:pt x="24" y="23"/>
                      <a:pt x="25" y="23"/>
                    </a:cubicBezTo>
                    <a:cubicBezTo>
                      <a:pt x="26" y="23"/>
                      <a:pt x="26" y="24"/>
                      <a:pt x="27" y="24"/>
                    </a:cubicBezTo>
                    <a:cubicBezTo>
                      <a:pt x="27" y="24"/>
                      <a:pt x="28" y="23"/>
                      <a:pt x="28" y="22"/>
                    </a:cubicBezTo>
                    <a:cubicBezTo>
                      <a:pt x="28" y="22"/>
                      <a:pt x="29" y="20"/>
                      <a:pt x="28" y="1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0" name="Freeform 294">
                <a:extLst>
                  <a:ext uri="{FF2B5EF4-FFF2-40B4-BE49-F238E27FC236}">
                    <a16:creationId xmlns:a16="http://schemas.microsoft.com/office/drawing/2014/main" id="{8E2A6BB2-BC32-4233-BA02-BE8129BB9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14813" y="2232025"/>
                <a:ext cx="107950" cy="157163"/>
              </a:xfrm>
              <a:custGeom>
                <a:avLst/>
                <a:gdLst>
                  <a:gd name="T0" fmla="*/ 28 w 30"/>
                  <a:gd name="T1" fmla="*/ 42 h 44"/>
                  <a:gd name="T2" fmla="*/ 28 w 30"/>
                  <a:gd name="T3" fmla="*/ 42 h 44"/>
                  <a:gd name="T4" fmla="*/ 28 w 30"/>
                  <a:gd name="T5" fmla="*/ 41 h 44"/>
                  <a:gd name="T6" fmla="*/ 29 w 30"/>
                  <a:gd name="T7" fmla="*/ 39 h 44"/>
                  <a:gd name="T8" fmla="*/ 29 w 30"/>
                  <a:gd name="T9" fmla="*/ 38 h 44"/>
                  <a:gd name="T10" fmla="*/ 29 w 30"/>
                  <a:gd name="T11" fmla="*/ 36 h 44"/>
                  <a:gd name="T12" fmla="*/ 30 w 30"/>
                  <a:gd name="T13" fmla="*/ 34 h 44"/>
                  <a:gd name="T14" fmla="*/ 29 w 30"/>
                  <a:gd name="T15" fmla="*/ 31 h 44"/>
                  <a:gd name="T16" fmla="*/ 30 w 30"/>
                  <a:gd name="T17" fmla="*/ 29 h 44"/>
                  <a:gd name="T18" fmla="*/ 29 w 30"/>
                  <a:gd name="T19" fmla="*/ 26 h 44"/>
                  <a:gd name="T20" fmla="*/ 26 w 30"/>
                  <a:gd name="T21" fmla="*/ 26 h 44"/>
                  <a:gd name="T22" fmla="*/ 26 w 30"/>
                  <a:gd name="T23" fmla="*/ 23 h 44"/>
                  <a:gd name="T24" fmla="*/ 25 w 30"/>
                  <a:gd name="T25" fmla="*/ 23 h 44"/>
                  <a:gd name="T26" fmla="*/ 22 w 30"/>
                  <a:gd name="T27" fmla="*/ 24 h 44"/>
                  <a:gd name="T28" fmla="*/ 21 w 30"/>
                  <a:gd name="T29" fmla="*/ 22 h 44"/>
                  <a:gd name="T30" fmla="*/ 20 w 30"/>
                  <a:gd name="T31" fmla="*/ 22 h 44"/>
                  <a:gd name="T32" fmla="*/ 19 w 30"/>
                  <a:gd name="T33" fmla="*/ 20 h 44"/>
                  <a:gd name="T34" fmla="*/ 18 w 30"/>
                  <a:gd name="T35" fmla="*/ 18 h 44"/>
                  <a:gd name="T36" fmla="*/ 19 w 30"/>
                  <a:gd name="T37" fmla="*/ 16 h 44"/>
                  <a:gd name="T38" fmla="*/ 20 w 30"/>
                  <a:gd name="T39" fmla="*/ 15 h 44"/>
                  <a:gd name="T40" fmla="*/ 20 w 30"/>
                  <a:gd name="T41" fmla="*/ 13 h 44"/>
                  <a:gd name="T42" fmla="*/ 22 w 30"/>
                  <a:gd name="T43" fmla="*/ 11 h 44"/>
                  <a:gd name="T44" fmla="*/ 25 w 30"/>
                  <a:gd name="T45" fmla="*/ 10 h 44"/>
                  <a:gd name="T46" fmla="*/ 27 w 30"/>
                  <a:gd name="T47" fmla="*/ 10 h 44"/>
                  <a:gd name="T48" fmla="*/ 26 w 30"/>
                  <a:gd name="T49" fmla="*/ 9 h 44"/>
                  <a:gd name="T50" fmla="*/ 27 w 30"/>
                  <a:gd name="T51" fmla="*/ 7 h 44"/>
                  <a:gd name="T52" fmla="*/ 25 w 30"/>
                  <a:gd name="T53" fmla="*/ 6 h 44"/>
                  <a:gd name="T54" fmla="*/ 24 w 30"/>
                  <a:gd name="T55" fmla="*/ 6 h 44"/>
                  <a:gd name="T56" fmla="*/ 22 w 30"/>
                  <a:gd name="T57" fmla="*/ 6 h 44"/>
                  <a:gd name="T58" fmla="*/ 20 w 30"/>
                  <a:gd name="T59" fmla="*/ 6 h 44"/>
                  <a:gd name="T60" fmla="*/ 19 w 30"/>
                  <a:gd name="T61" fmla="*/ 4 h 44"/>
                  <a:gd name="T62" fmla="*/ 17 w 30"/>
                  <a:gd name="T63" fmla="*/ 3 h 44"/>
                  <a:gd name="T64" fmla="*/ 16 w 30"/>
                  <a:gd name="T65" fmla="*/ 1 h 44"/>
                  <a:gd name="T66" fmla="*/ 14 w 30"/>
                  <a:gd name="T67" fmla="*/ 1 h 44"/>
                  <a:gd name="T68" fmla="*/ 14 w 30"/>
                  <a:gd name="T69" fmla="*/ 2 h 44"/>
                  <a:gd name="T70" fmla="*/ 13 w 30"/>
                  <a:gd name="T71" fmla="*/ 5 h 44"/>
                  <a:gd name="T72" fmla="*/ 9 w 30"/>
                  <a:gd name="T73" fmla="*/ 7 h 44"/>
                  <a:gd name="T74" fmla="*/ 7 w 30"/>
                  <a:gd name="T75" fmla="*/ 11 h 44"/>
                  <a:gd name="T76" fmla="*/ 5 w 30"/>
                  <a:gd name="T77" fmla="*/ 11 h 44"/>
                  <a:gd name="T78" fmla="*/ 3 w 30"/>
                  <a:gd name="T79" fmla="*/ 11 h 44"/>
                  <a:gd name="T80" fmla="*/ 3 w 30"/>
                  <a:gd name="T81" fmla="*/ 9 h 44"/>
                  <a:gd name="T82" fmla="*/ 3 w 30"/>
                  <a:gd name="T83" fmla="*/ 8 h 44"/>
                  <a:gd name="T84" fmla="*/ 1 w 30"/>
                  <a:gd name="T85" fmla="*/ 10 h 44"/>
                  <a:gd name="T86" fmla="*/ 2 w 30"/>
                  <a:gd name="T87" fmla="*/ 13 h 44"/>
                  <a:gd name="T88" fmla="*/ 1 w 30"/>
                  <a:gd name="T89" fmla="*/ 14 h 44"/>
                  <a:gd name="T90" fmla="*/ 3 w 30"/>
                  <a:gd name="T91" fmla="*/ 16 h 44"/>
                  <a:gd name="T92" fmla="*/ 6 w 30"/>
                  <a:gd name="T93" fmla="*/ 19 h 44"/>
                  <a:gd name="T94" fmla="*/ 7 w 30"/>
                  <a:gd name="T95" fmla="*/ 23 h 44"/>
                  <a:gd name="T96" fmla="*/ 11 w 30"/>
                  <a:gd name="T97" fmla="*/ 30 h 44"/>
                  <a:gd name="T98" fmla="*/ 12 w 30"/>
                  <a:gd name="T99" fmla="*/ 33 h 44"/>
                  <a:gd name="T100" fmla="*/ 13 w 30"/>
                  <a:gd name="T101" fmla="*/ 35 h 44"/>
                  <a:gd name="T102" fmla="*/ 17 w 30"/>
                  <a:gd name="T103" fmla="*/ 37 h 44"/>
                  <a:gd name="T104" fmla="*/ 24 w 30"/>
                  <a:gd name="T105" fmla="*/ 41 h 44"/>
                  <a:gd name="T106" fmla="*/ 26 w 30"/>
                  <a:gd name="T107" fmla="*/ 44 h 44"/>
                  <a:gd name="T108" fmla="*/ 27 w 30"/>
                  <a:gd name="T109" fmla="*/ 44 h 44"/>
                  <a:gd name="T110" fmla="*/ 27 w 30"/>
                  <a:gd name="T111" fmla="*/ 44 h 44"/>
                  <a:gd name="T112" fmla="*/ 28 w 30"/>
                  <a:gd name="T113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" h="44">
                    <a:moveTo>
                      <a:pt x="28" y="42"/>
                    </a:move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0"/>
                      <a:pt x="29" y="39"/>
                      <a:pt x="29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7"/>
                      <a:pt x="30" y="36"/>
                      <a:pt x="29" y="36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30" y="33"/>
                      <a:pt x="29" y="31"/>
                      <a:pt x="29" y="31"/>
                    </a:cubicBezTo>
                    <a:cubicBezTo>
                      <a:pt x="30" y="30"/>
                      <a:pt x="30" y="30"/>
                      <a:pt x="30" y="29"/>
                    </a:cubicBezTo>
                    <a:cubicBezTo>
                      <a:pt x="30" y="29"/>
                      <a:pt x="29" y="27"/>
                      <a:pt x="29" y="26"/>
                    </a:cubicBezTo>
                    <a:cubicBezTo>
                      <a:pt x="28" y="26"/>
                      <a:pt x="27" y="26"/>
                      <a:pt x="26" y="26"/>
                    </a:cubicBezTo>
                    <a:cubicBezTo>
                      <a:pt x="26" y="26"/>
                      <a:pt x="26" y="24"/>
                      <a:pt x="26" y="23"/>
                    </a:cubicBezTo>
                    <a:cubicBezTo>
                      <a:pt x="26" y="22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2" y="22"/>
                      <a:pt x="21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1"/>
                      <a:pt x="19" y="20"/>
                      <a:pt x="19" y="20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9" y="17"/>
                      <a:pt x="18" y="17"/>
                      <a:pt x="19" y="16"/>
                    </a:cubicBezTo>
                    <a:cubicBezTo>
                      <a:pt x="19" y="15"/>
                      <a:pt x="20" y="16"/>
                      <a:pt x="20" y="15"/>
                    </a:cubicBezTo>
                    <a:cubicBezTo>
                      <a:pt x="19" y="14"/>
                      <a:pt x="20" y="13"/>
                      <a:pt x="20" y="13"/>
                    </a:cubicBezTo>
                    <a:cubicBezTo>
                      <a:pt x="20" y="12"/>
                      <a:pt x="21" y="12"/>
                      <a:pt x="22" y="11"/>
                    </a:cubicBezTo>
                    <a:cubicBezTo>
                      <a:pt x="23" y="10"/>
                      <a:pt x="24" y="11"/>
                      <a:pt x="25" y="10"/>
                    </a:cubicBezTo>
                    <a:cubicBezTo>
                      <a:pt x="26" y="10"/>
                      <a:pt x="27" y="10"/>
                      <a:pt x="27" y="10"/>
                    </a:cubicBezTo>
                    <a:cubicBezTo>
                      <a:pt x="27" y="10"/>
                      <a:pt x="26" y="9"/>
                      <a:pt x="26" y="9"/>
                    </a:cubicBezTo>
                    <a:cubicBezTo>
                      <a:pt x="25" y="8"/>
                      <a:pt x="27" y="8"/>
                      <a:pt x="27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5" y="5"/>
                      <a:pt x="24" y="6"/>
                      <a:pt x="24" y="6"/>
                    </a:cubicBezTo>
                    <a:cubicBezTo>
                      <a:pt x="23" y="5"/>
                      <a:pt x="23" y="6"/>
                      <a:pt x="22" y="6"/>
                    </a:cubicBezTo>
                    <a:cubicBezTo>
                      <a:pt x="22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4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16" y="0"/>
                      <a:pt x="15" y="1"/>
                      <a:pt x="14" y="1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3"/>
                      <a:pt x="14" y="3"/>
                      <a:pt x="13" y="5"/>
                    </a:cubicBezTo>
                    <a:cubicBezTo>
                      <a:pt x="12" y="6"/>
                      <a:pt x="10" y="7"/>
                      <a:pt x="9" y="7"/>
                    </a:cubicBezTo>
                    <a:cubicBezTo>
                      <a:pt x="8" y="8"/>
                      <a:pt x="7" y="10"/>
                      <a:pt x="7" y="11"/>
                    </a:cubicBezTo>
                    <a:cubicBezTo>
                      <a:pt x="6" y="12"/>
                      <a:pt x="5" y="12"/>
                      <a:pt x="5" y="11"/>
                    </a:cubicBezTo>
                    <a:cubicBezTo>
                      <a:pt x="4" y="10"/>
                      <a:pt x="4" y="11"/>
                      <a:pt x="3" y="11"/>
                    </a:cubicBezTo>
                    <a:cubicBezTo>
                      <a:pt x="2" y="10"/>
                      <a:pt x="3" y="10"/>
                      <a:pt x="3" y="9"/>
                    </a:cubicBezTo>
                    <a:cubicBezTo>
                      <a:pt x="3" y="9"/>
                      <a:pt x="3" y="9"/>
                      <a:pt x="3" y="8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1" y="13"/>
                      <a:pt x="2" y="13"/>
                    </a:cubicBezTo>
                    <a:cubicBezTo>
                      <a:pt x="2" y="14"/>
                      <a:pt x="1" y="13"/>
                      <a:pt x="1" y="14"/>
                    </a:cubicBezTo>
                    <a:cubicBezTo>
                      <a:pt x="1" y="15"/>
                      <a:pt x="3" y="15"/>
                      <a:pt x="3" y="16"/>
                    </a:cubicBezTo>
                    <a:cubicBezTo>
                      <a:pt x="4" y="17"/>
                      <a:pt x="5" y="18"/>
                      <a:pt x="6" y="19"/>
                    </a:cubicBezTo>
                    <a:cubicBezTo>
                      <a:pt x="6" y="20"/>
                      <a:pt x="7" y="21"/>
                      <a:pt x="7" y="23"/>
                    </a:cubicBezTo>
                    <a:cubicBezTo>
                      <a:pt x="8" y="25"/>
                      <a:pt x="10" y="28"/>
                      <a:pt x="11" y="30"/>
                    </a:cubicBezTo>
                    <a:cubicBezTo>
                      <a:pt x="12" y="31"/>
                      <a:pt x="13" y="32"/>
                      <a:pt x="12" y="33"/>
                    </a:cubicBezTo>
                    <a:cubicBezTo>
                      <a:pt x="12" y="33"/>
                      <a:pt x="12" y="34"/>
                      <a:pt x="13" y="35"/>
                    </a:cubicBezTo>
                    <a:cubicBezTo>
                      <a:pt x="14" y="35"/>
                      <a:pt x="15" y="36"/>
                      <a:pt x="17" y="37"/>
                    </a:cubicBezTo>
                    <a:cubicBezTo>
                      <a:pt x="19" y="38"/>
                      <a:pt x="23" y="40"/>
                      <a:pt x="24" y="41"/>
                    </a:cubicBezTo>
                    <a:cubicBezTo>
                      <a:pt x="24" y="42"/>
                      <a:pt x="26" y="43"/>
                      <a:pt x="26" y="44"/>
                    </a:cubicBezTo>
                    <a:cubicBezTo>
                      <a:pt x="26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3"/>
                      <a:pt x="28" y="42"/>
                      <a:pt x="28" y="4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1" name="Freeform 295">
                <a:extLst>
                  <a:ext uri="{FF2B5EF4-FFF2-40B4-BE49-F238E27FC236}">
                    <a16:creationId xmlns:a16="http://schemas.microsoft.com/office/drawing/2014/main" id="{4CC79296-06C3-47F0-AAE0-D7BCF08C2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46550" y="2130425"/>
                <a:ext cx="115887" cy="96838"/>
              </a:xfrm>
              <a:custGeom>
                <a:avLst/>
                <a:gdLst>
                  <a:gd name="T0" fmla="*/ 3 w 32"/>
                  <a:gd name="T1" fmla="*/ 1 h 27"/>
                  <a:gd name="T2" fmla="*/ 1 w 32"/>
                  <a:gd name="T3" fmla="*/ 4 h 27"/>
                  <a:gd name="T4" fmla="*/ 1 w 32"/>
                  <a:gd name="T5" fmla="*/ 6 h 27"/>
                  <a:gd name="T6" fmla="*/ 0 w 32"/>
                  <a:gd name="T7" fmla="*/ 7 h 27"/>
                  <a:gd name="T8" fmla="*/ 2 w 32"/>
                  <a:gd name="T9" fmla="*/ 7 h 27"/>
                  <a:gd name="T10" fmla="*/ 3 w 32"/>
                  <a:gd name="T11" fmla="*/ 9 h 27"/>
                  <a:gd name="T12" fmla="*/ 4 w 32"/>
                  <a:gd name="T13" fmla="*/ 12 h 27"/>
                  <a:gd name="T14" fmla="*/ 8 w 32"/>
                  <a:gd name="T15" fmla="*/ 12 h 27"/>
                  <a:gd name="T16" fmla="*/ 11 w 32"/>
                  <a:gd name="T17" fmla="*/ 14 h 27"/>
                  <a:gd name="T18" fmla="*/ 14 w 32"/>
                  <a:gd name="T19" fmla="*/ 14 h 27"/>
                  <a:gd name="T20" fmla="*/ 14 w 32"/>
                  <a:gd name="T21" fmla="*/ 19 h 27"/>
                  <a:gd name="T22" fmla="*/ 14 w 32"/>
                  <a:gd name="T23" fmla="*/ 20 h 27"/>
                  <a:gd name="T24" fmla="*/ 14 w 32"/>
                  <a:gd name="T25" fmla="*/ 22 h 27"/>
                  <a:gd name="T26" fmla="*/ 15 w 32"/>
                  <a:gd name="T27" fmla="*/ 23 h 27"/>
                  <a:gd name="T28" fmla="*/ 14 w 32"/>
                  <a:gd name="T29" fmla="*/ 24 h 27"/>
                  <a:gd name="T30" fmla="*/ 16 w 32"/>
                  <a:gd name="T31" fmla="*/ 26 h 27"/>
                  <a:gd name="T32" fmla="*/ 18 w 32"/>
                  <a:gd name="T33" fmla="*/ 26 h 27"/>
                  <a:gd name="T34" fmla="*/ 19 w 32"/>
                  <a:gd name="T35" fmla="*/ 26 h 27"/>
                  <a:gd name="T36" fmla="*/ 20 w 32"/>
                  <a:gd name="T37" fmla="*/ 25 h 27"/>
                  <a:gd name="T38" fmla="*/ 22 w 32"/>
                  <a:gd name="T39" fmla="*/ 25 h 27"/>
                  <a:gd name="T40" fmla="*/ 23 w 32"/>
                  <a:gd name="T41" fmla="*/ 23 h 27"/>
                  <a:gd name="T42" fmla="*/ 24 w 32"/>
                  <a:gd name="T43" fmla="*/ 22 h 27"/>
                  <a:gd name="T44" fmla="*/ 22 w 32"/>
                  <a:gd name="T45" fmla="*/ 22 h 27"/>
                  <a:gd name="T46" fmla="*/ 22 w 32"/>
                  <a:gd name="T47" fmla="*/ 21 h 27"/>
                  <a:gd name="T48" fmla="*/ 21 w 32"/>
                  <a:gd name="T49" fmla="*/ 19 h 27"/>
                  <a:gd name="T50" fmla="*/ 22 w 32"/>
                  <a:gd name="T51" fmla="*/ 19 h 27"/>
                  <a:gd name="T52" fmla="*/ 24 w 32"/>
                  <a:gd name="T53" fmla="*/ 19 h 27"/>
                  <a:gd name="T54" fmla="*/ 25 w 32"/>
                  <a:gd name="T55" fmla="*/ 19 h 27"/>
                  <a:gd name="T56" fmla="*/ 27 w 32"/>
                  <a:gd name="T57" fmla="*/ 18 h 27"/>
                  <a:gd name="T58" fmla="*/ 30 w 32"/>
                  <a:gd name="T59" fmla="*/ 17 h 27"/>
                  <a:gd name="T60" fmla="*/ 30 w 32"/>
                  <a:gd name="T61" fmla="*/ 17 h 27"/>
                  <a:gd name="T62" fmla="*/ 29 w 32"/>
                  <a:gd name="T63" fmla="*/ 15 h 27"/>
                  <a:gd name="T64" fmla="*/ 29 w 32"/>
                  <a:gd name="T65" fmla="*/ 13 h 27"/>
                  <a:gd name="T66" fmla="*/ 30 w 32"/>
                  <a:gd name="T67" fmla="*/ 12 h 27"/>
                  <a:gd name="T68" fmla="*/ 31 w 32"/>
                  <a:gd name="T69" fmla="*/ 11 h 27"/>
                  <a:gd name="T70" fmla="*/ 31 w 32"/>
                  <a:gd name="T71" fmla="*/ 9 h 27"/>
                  <a:gd name="T72" fmla="*/ 32 w 32"/>
                  <a:gd name="T73" fmla="*/ 8 h 27"/>
                  <a:gd name="T74" fmla="*/ 29 w 32"/>
                  <a:gd name="T75" fmla="*/ 8 h 27"/>
                  <a:gd name="T76" fmla="*/ 29 w 32"/>
                  <a:gd name="T77" fmla="*/ 6 h 27"/>
                  <a:gd name="T78" fmla="*/ 26 w 32"/>
                  <a:gd name="T79" fmla="*/ 5 h 27"/>
                  <a:gd name="T80" fmla="*/ 26 w 32"/>
                  <a:gd name="T81" fmla="*/ 4 h 27"/>
                  <a:gd name="T82" fmla="*/ 24 w 32"/>
                  <a:gd name="T83" fmla="*/ 3 h 27"/>
                  <a:gd name="T84" fmla="*/ 20 w 32"/>
                  <a:gd name="T85" fmla="*/ 5 h 27"/>
                  <a:gd name="T86" fmla="*/ 16 w 32"/>
                  <a:gd name="T87" fmla="*/ 3 h 27"/>
                  <a:gd name="T88" fmla="*/ 12 w 32"/>
                  <a:gd name="T89" fmla="*/ 3 h 27"/>
                  <a:gd name="T90" fmla="*/ 11 w 32"/>
                  <a:gd name="T91" fmla="*/ 1 h 27"/>
                  <a:gd name="T92" fmla="*/ 9 w 32"/>
                  <a:gd name="T93" fmla="*/ 0 h 27"/>
                  <a:gd name="T94" fmla="*/ 8 w 32"/>
                  <a:gd name="T95" fmla="*/ 1 h 27"/>
                  <a:gd name="T96" fmla="*/ 5 w 32"/>
                  <a:gd name="T97" fmla="*/ 3 h 27"/>
                  <a:gd name="T98" fmla="*/ 6 w 32"/>
                  <a:gd name="T99" fmla="*/ 6 h 27"/>
                  <a:gd name="T100" fmla="*/ 3 w 32"/>
                  <a:gd name="T101" fmla="*/ 6 h 27"/>
                  <a:gd name="T102" fmla="*/ 4 w 32"/>
                  <a:gd name="T103" fmla="*/ 3 h 27"/>
                  <a:gd name="T104" fmla="*/ 4 w 32"/>
                  <a:gd name="T105" fmla="*/ 1 h 27"/>
                  <a:gd name="T106" fmla="*/ 3 w 32"/>
                  <a:gd name="T10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" h="27">
                    <a:moveTo>
                      <a:pt x="3" y="1"/>
                    </a:moveTo>
                    <a:cubicBezTo>
                      <a:pt x="3" y="2"/>
                      <a:pt x="1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3" y="10"/>
                      <a:pt x="2" y="12"/>
                      <a:pt x="4" y="12"/>
                    </a:cubicBezTo>
                    <a:cubicBezTo>
                      <a:pt x="6" y="12"/>
                      <a:pt x="7" y="11"/>
                      <a:pt x="8" y="12"/>
                    </a:cubicBezTo>
                    <a:cubicBezTo>
                      <a:pt x="9" y="13"/>
                      <a:pt x="10" y="14"/>
                      <a:pt x="11" y="14"/>
                    </a:cubicBezTo>
                    <a:cubicBezTo>
                      <a:pt x="13" y="13"/>
                      <a:pt x="15" y="13"/>
                      <a:pt x="14" y="14"/>
                    </a:cubicBezTo>
                    <a:cubicBezTo>
                      <a:pt x="13" y="16"/>
                      <a:pt x="13" y="18"/>
                      <a:pt x="14" y="19"/>
                    </a:cubicBezTo>
                    <a:cubicBezTo>
                      <a:pt x="14" y="19"/>
                      <a:pt x="15" y="20"/>
                      <a:pt x="14" y="20"/>
                    </a:cubicBezTo>
                    <a:cubicBezTo>
                      <a:pt x="14" y="21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4"/>
                    </a:cubicBezTo>
                    <a:cubicBezTo>
                      <a:pt x="15" y="24"/>
                      <a:pt x="16" y="25"/>
                      <a:pt x="16" y="26"/>
                    </a:cubicBezTo>
                    <a:cubicBezTo>
                      <a:pt x="17" y="26"/>
                      <a:pt x="17" y="27"/>
                      <a:pt x="18" y="26"/>
                    </a:cubicBezTo>
                    <a:cubicBezTo>
                      <a:pt x="18" y="26"/>
                      <a:pt x="18" y="26"/>
                      <a:pt x="19" y="26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1" y="25"/>
                      <a:pt x="22" y="25"/>
                      <a:pt x="22" y="25"/>
                    </a:cubicBezTo>
                    <a:cubicBezTo>
                      <a:pt x="22" y="24"/>
                      <a:pt x="23" y="24"/>
                      <a:pt x="23" y="23"/>
                    </a:cubicBezTo>
                    <a:cubicBezTo>
                      <a:pt x="24" y="23"/>
                      <a:pt x="24" y="22"/>
                      <a:pt x="24" y="22"/>
                    </a:cubicBezTo>
                    <a:cubicBezTo>
                      <a:pt x="23" y="22"/>
                      <a:pt x="22" y="23"/>
                      <a:pt x="22" y="2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0"/>
                      <a:pt x="22" y="19"/>
                      <a:pt x="21" y="19"/>
                    </a:cubicBezTo>
                    <a:cubicBezTo>
                      <a:pt x="20" y="18"/>
                      <a:pt x="22" y="18"/>
                      <a:pt x="22" y="19"/>
                    </a:cubicBezTo>
                    <a:cubicBezTo>
                      <a:pt x="23" y="19"/>
                      <a:pt x="24" y="19"/>
                      <a:pt x="24" y="19"/>
                    </a:cubicBezTo>
                    <a:cubicBezTo>
                      <a:pt x="25" y="20"/>
                      <a:pt x="25" y="20"/>
                      <a:pt x="25" y="19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9"/>
                      <a:pt x="29" y="18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6"/>
                      <a:pt x="29" y="15"/>
                      <a:pt x="29" y="15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29" y="13"/>
                      <a:pt x="29" y="12"/>
                      <a:pt x="30" y="12"/>
                    </a:cubicBezTo>
                    <a:cubicBezTo>
                      <a:pt x="31" y="12"/>
                      <a:pt x="31" y="11"/>
                      <a:pt x="31" y="11"/>
                    </a:cubicBezTo>
                    <a:cubicBezTo>
                      <a:pt x="30" y="11"/>
                      <a:pt x="31" y="10"/>
                      <a:pt x="31" y="9"/>
                    </a:cubicBezTo>
                    <a:cubicBezTo>
                      <a:pt x="32" y="9"/>
                      <a:pt x="32" y="9"/>
                      <a:pt x="32" y="8"/>
                    </a:cubicBezTo>
                    <a:cubicBezTo>
                      <a:pt x="31" y="8"/>
                      <a:pt x="30" y="8"/>
                      <a:pt x="29" y="8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30" y="5"/>
                      <a:pt x="27" y="5"/>
                      <a:pt x="26" y="5"/>
                    </a:cubicBezTo>
                    <a:cubicBezTo>
                      <a:pt x="25" y="5"/>
                      <a:pt x="25" y="4"/>
                      <a:pt x="26" y="4"/>
                    </a:cubicBezTo>
                    <a:cubicBezTo>
                      <a:pt x="27" y="3"/>
                      <a:pt x="26" y="3"/>
                      <a:pt x="24" y="3"/>
                    </a:cubicBezTo>
                    <a:cubicBezTo>
                      <a:pt x="23" y="3"/>
                      <a:pt x="21" y="4"/>
                      <a:pt x="20" y="5"/>
                    </a:cubicBezTo>
                    <a:cubicBezTo>
                      <a:pt x="19" y="5"/>
                      <a:pt x="17" y="3"/>
                      <a:pt x="16" y="3"/>
                    </a:cubicBezTo>
                    <a:cubicBezTo>
                      <a:pt x="14" y="4"/>
                      <a:pt x="12" y="4"/>
                      <a:pt x="12" y="3"/>
                    </a:cubicBezTo>
                    <a:cubicBezTo>
                      <a:pt x="13" y="2"/>
                      <a:pt x="12" y="1"/>
                      <a:pt x="11" y="1"/>
                    </a:cubicBezTo>
                    <a:cubicBezTo>
                      <a:pt x="9" y="1"/>
                      <a:pt x="10" y="0"/>
                      <a:pt x="9" y="0"/>
                    </a:cubicBezTo>
                    <a:cubicBezTo>
                      <a:pt x="8" y="0"/>
                      <a:pt x="9" y="1"/>
                      <a:pt x="8" y="1"/>
                    </a:cubicBezTo>
                    <a:cubicBezTo>
                      <a:pt x="7" y="1"/>
                      <a:pt x="5" y="2"/>
                      <a:pt x="5" y="3"/>
                    </a:cubicBezTo>
                    <a:cubicBezTo>
                      <a:pt x="5" y="4"/>
                      <a:pt x="6" y="5"/>
                      <a:pt x="6" y="6"/>
                    </a:cubicBezTo>
                    <a:cubicBezTo>
                      <a:pt x="5" y="7"/>
                      <a:pt x="4" y="7"/>
                      <a:pt x="3" y="6"/>
                    </a:cubicBezTo>
                    <a:cubicBezTo>
                      <a:pt x="3" y="5"/>
                      <a:pt x="5" y="3"/>
                      <a:pt x="4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2" name="Freeform 296">
                <a:extLst>
                  <a:ext uri="{FF2B5EF4-FFF2-40B4-BE49-F238E27FC236}">
                    <a16:creationId xmlns:a16="http://schemas.microsoft.com/office/drawing/2014/main" id="{2C449B79-34C3-45F5-81EF-8D0E23EB2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16375" y="2178050"/>
                <a:ext cx="36512" cy="39688"/>
              </a:xfrm>
              <a:custGeom>
                <a:avLst/>
                <a:gdLst>
                  <a:gd name="T0" fmla="*/ 2 w 10"/>
                  <a:gd name="T1" fmla="*/ 3 h 11"/>
                  <a:gd name="T2" fmla="*/ 1 w 10"/>
                  <a:gd name="T3" fmla="*/ 4 h 11"/>
                  <a:gd name="T4" fmla="*/ 0 w 10"/>
                  <a:gd name="T5" fmla="*/ 6 h 11"/>
                  <a:gd name="T6" fmla="*/ 2 w 10"/>
                  <a:gd name="T7" fmla="*/ 8 h 11"/>
                  <a:gd name="T8" fmla="*/ 4 w 10"/>
                  <a:gd name="T9" fmla="*/ 11 h 11"/>
                  <a:gd name="T10" fmla="*/ 5 w 10"/>
                  <a:gd name="T11" fmla="*/ 11 h 11"/>
                  <a:gd name="T12" fmla="*/ 6 w 10"/>
                  <a:gd name="T13" fmla="*/ 9 h 11"/>
                  <a:gd name="T14" fmla="*/ 9 w 10"/>
                  <a:gd name="T15" fmla="*/ 9 h 11"/>
                  <a:gd name="T16" fmla="*/ 9 w 10"/>
                  <a:gd name="T17" fmla="*/ 10 h 11"/>
                  <a:gd name="T18" fmla="*/ 9 w 10"/>
                  <a:gd name="T19" fmla="*/ 9 h 11"/>
                  <a:gd name="T20" fmla="*/ 9 w 10"/>
                  <a:gd name="T21" fmla="*/ 6 h 11"/>
                  <a:gd name="T22" fmla="*/ 10 w 10"/>
                  <a:gd name="T23" fmla="*/ 3 h 11"/>
                  <a:gd name="T24" fmla="*/ 10 w 10"/>
                  <a:gd name="T25" fmla="*/ 2 h 11"/>
                  <a:gd name="T26" fmla="*/ 8 w 10"/>
                  <a:gd name="T27" fmla="*/ 1 h 11"/>
                  <a:gd name="T28" fmla="*/ 5 w 10"/>
                  <a:gd name="T29" fmla="*/ 1 h 11"/>
                  <a:gd name="T30" fmla="*/ 3 w 10"/>
                  <a:gd name="T31" fmla="*/ 1 h 11"/>
                  <a:gd name="T32" fmla="*/ 3 w 10"/>
                  <a:gd name="T33" fmla="*/ 1 h 11"/>
                  <a:gd name="T34" fmla="*/ 2 w 10"/>
                  <a:gd name="T3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1">
                    <a:moveTo>
                      <a:pt x="2" y="3"/>
                    </a:move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5"/>
                      <a:pt x="0" y="6"/>
                    </a:cubicBezTo>
                    <a:cubicBezTo>
                      <a:pt x="0" y="6"/>
                      <a:pt x="2" y="7"/>
                      <a:pt x="2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6" y="11"/>
                      <a:pt x="5" y="9"/>
                      <a:pt x="6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8"/>
                      <a:pt x="10" y="7"/>
                      <a:pt x="9" y="6"/>
                    </a:cubicBezTo>
                    <a:cubicBezTo>
                      <a:pt x="9" y="5"/>
                      <a:pt x="9" y="3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6" y="1"/>
                      <a:pt x="5" y="2"/>
                      <a:pt x="5" y="1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3" name="Freeform 297">
                <a:extLst>
                  <a:ext uri="{FF2B5EF4-FFF2-40B4-BE49-F238E27FC236}">
                    <a16:creationId xmlns:a16="http://schemas.microsoft.com/office/drawing/2014/main" id="{5EA075BF-8D62-408F-BC66-A9EB9031B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4950" y="2159000"/>
                <a:ext cx="42862" cy="61913"/>
              </a:xfrm>
              <a:custGeom>
                <a:avLst/>
                <a:gdLst>
                  <a:gd name="T0" fmla="*/ 3 w 12"/>
                  <a:gd name="T1" fmla="*/ 1 h 17"/>
                  <a:gd name="T2" fmla="*/ 3 w 12"/>
                  <a:gd name="T3" fmla="*/ 3 h 17"/>
                  <a:gd name="T4" fmla="*/ 2 w 12"/>
                  <a:gd name="T5" fmla="*/ 4 h 17"/>
                  <a:gd name="T6" fmla="*/ 1 w 12"/>
                  <a:gd name="T7" fmla="*/ 5 h 17"/>
                  <a:gd name="T8" fmla="*/ 1 w 12"/>
                  <a:gd name="T9" fmla="*/ 7 h 17"/>
                  <a:gd name="T10" fmla="*/ 2 w 12"/>
                  <a:gd name="T11" fmla="*/ 9 h 17"/>
                  <a:gd name="T12" fmla="*/ 3 w 12"/>
                  <a:gd name="T13" fmla="*/ 8 h 17"/>
                  <a:gd name="T14" fmla="*/ 4 w 12"/>
                  <a:gd name="T15" fmla="*/ 10 h 17"/>
                  <a:gd name="T16" fmla="*/ 4 w 12"/>
                  <a:gd name="T17" fmla="*/ 12 h 17"/>
                  <a:gd name="T18" fmla="*/ 5 w 12"/>
                  <a:gd name="T19" fmla="*/ 16 h 17"/>
                  <a:gd name="T20" fmla="*/ 7 w 12"/>
                  <a:gd name="T21" fmla="*/ 17 h 17"/>
                  <a:gd name="T22" fmla="*/ 9 w 12"/>
                  <a:gd name="T23" fmla="*/ 16 h 17"/>
                  <a:gd name="T24" fmla="*/ 10 w 12"/>
                  <a:gd name="T25" fmla="*/ 16 h 17"/>
                  <a:gd name="T26" fmla="*/ 12 w 12"/>
                  <a:gd name="T27" fmla="*/ 16 h 17"/>
                  <a:gd name="T28" fmla="*/ 10 w 12"/>
                  <a:gd name="T29" fmla="*/ 13 h 17"/>
                  <a:gd name="T30" fmla="*/ 8 w 12"/>
                  <a:gd name="T31" fmla="*/ 11 h 17"/>
                  <a:gd name="T32" fmla="*/ 9 w 12"/>
                  <a:gd name="T33" fmla="*/ 9 h 17"/>
                  <a:gd name="T34" fmla="*/ 10 w 12"/>
                  <a:gd name="T35" fmla="*/ 8 h 17"/>
                  <a:gd name="T36" fmla="*/ 11 w 12"/>
                  <a:gd name="T37" fmla="*/ 6 h 17"/>
                  <a:gd name="T38" fmla="*/ 9 w 12"/>
                  <a:gd name="T39" fmla="*/ 4 h 17"/>
                  <a:gd name="T40" fmla="*/ 7 w 12"/>
                  <a:gd name="T41" fmla="*/ 3 h 17"/>
                  <a:gd name="T42" fmla="*/ 5 w 12"/>
                  <a:gd name="T43" fmla="*/ 1 h 17"/>
                  <a:gd name="T44" fmla="*/ 4 w 12"/>
                  <a:gd name="T45" fmla="*/ 0 h 17"/>
                  <a:gd name="T46" fmla="*/ 3 w 12"/>
                  <a:gd name="T4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7">
                    <a:moveTo>
                      <a:pt x="3" y="1"/>
                    </a:moveTo>
                    <a:cubicBezTo>
                      <a:pt x="3" y="2"/>
                      <a:pt x="2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0" y="6"/>
                      <a:pt x="1" y="7"/>
                    </a:cubicBezTo>
                    <a:cubicBezTo>
                      <a:pt x="1" y="7"/>
                      <a:pt x="2" y="8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3" y="10"/>
                      <a:pt x="4" y="10"/>
                    </a:cubicBezTo>
                    <a:cubicBezTo>
                      <a:pt x="5" y="10"/>
                      <a:pt x="5" y="12"/>
                      <a:pt x="4" y="12"/>
                    </a:cubicBezTo>
                    <a:cubicBezTo>
                      <a:pt x="4" y="12"/>
                      <a:pt x="4" y="15"/>
                      <a:pt x="5" y="16"/>
                    </a:cubicBezTo>
                    <a:cubicBezTo>
                      <a:pt x="6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0" y="15"/>
                      <a:pt x="11" y="16"/>
                      <a:pt x="12" y="16"/>
                    </a:cubicBezTo>
                    <a:cubicBezTo>
                      <a:pt x="11" y="15"/>
                      <a:pt x="11" y="14"/>
                      <a:pt x="10" y="13"/>
                    </a:cubicBezTo>
                    <a:cubicBezTo>
                      <a:pt x="10" y="12"/>
                      <a:pt x="8" y="11"/>
                      <a:pt x="8" y="11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10" y="9"/>
                      <a:pt x="11" y="8"/>
                      <a:pt x="10" y="8"/>
                    </a:cubicBezTo>
                    <a:cubicBezTo>
                      <a:pt x="10" y="7"/>
                      <a:pt x="11" y="7"/>
                      <a:pt x="11" y="6"/>
                    </a:cubicBezTo>
                    <a:cubicBezTo>
                      <a:pt x="10" y="6"/>
                      <a:pt x="9" y="4"/>
                      <a:pt x="9" y="4"/>
                    </a:cubicBezTo>
                    <a:cubicBezTo>
                      <a:pt x="8" y="4"/>
                      <a:pt x="7" y="4"/>
                      <a:pt x="7" y="3"/>
                    </a:cubicBezTo>
                    <a:cubicBezTo>
                      <a:pt x="8" y="2"/>
                      <a:pt x="6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4" name="Freeform 298">
                <a:extLst>
                  <a:ext uri="{FF2B5EF4-FFF2-40B4-BE49-F238E27FC236}">
                    <a16:creationId xmlns:a16="http://schemas.microsoft.com/office/drawing/2014/main" id="{C5B05848-BAB4-4F2C-9D5C-A734DF65E6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83038" y="2184400"/>
                <a:ext cx="25400" cy="33338"/>
              </a:xfrm>
              <a:custGeom>
                <a:avLst/>
                <a:gdLst>
                  <a:gd name="T0" fmla="*/ 0 w 7"/>
                  <a:gd name="T1" fmla="*/ 4 h 9"/>
                  <a:gd name="T2" fmla="*/ 0 w 7"/>
                  <a:gd name="T3" fmla="*/ 7 h 9"/>
                  <a:gd name="T4" fmla="*/ 0 w 7"/>
                  <a:gd name="T5" fmla="*/ 8 h 9"/>
                  <a:gd name="T6" fmla="*/ 2 w 7"/>
                  <a:gd name="T7" fmla="*/ 8 h 9"/>
                  <a:gd name="T8" fmla="*/ 4 w 7"/>
                  <a:gd name="T9" fmla="*/ 7 h 9"/>
                  <a:gd name="T10" fmla="*/ 7 w 7"/>
                  <a:gd name="T11" fmla="*/ 3 h 9"/>
                  <a:gd name="T12" fmla="*/ 7 w 7"/>
                  <a:gd name="T13" fmla="*/ 3 h 9"/>
                  <a:gd name="T14" fmla="*/ 3 w 7"/>
                  <a:gd name="T15" fmla="*/ 0 h 9"/>
                  <a:gd name="T16" fmla="*/ 1 w 7"/>
                  <a:gd name="T17" fmla="*/ 0 h 9"/>
                  <a:gd name="T18" fmla="*/ 1 w 7"/>
                  <a:gd name="T19" fmla="*/ 1 h 9"/>
                  <a:gd name="T20" fmla="*/ 0 w 7"/>
                  <a:gd name="T2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9">
                    <a:moveTo>
                      <a:pt x="0" y="4"/>
                    </a:moveTo>
                    <a:cubicBezTo>
                      <a:pt x="1" y="5"/>
                      <a:pt x="1" y="6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1" y="8"/>
                      <a:pt x="2" y="8"/>
                    </a:cubicBezTo>
                    <a:cubicBezTo>
                      <a:pt x="3" y="8"/>
                      <a:pt x="4" y="9"/>
                      <a:pt x="4" y="7"/>
                    </a:cubicBezTo>
                    <a:cubicBezTo>
                      <a:pt x="5" y="6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4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5" name="Freeform 299">
                <a:extLst>
                  <a:ext uri="{FF2B5EF4-FFF2-40B4-BE49-F238E27FC236}">
                    <a16:creationId xmlns:a16="http://schemas.microsoft.com/office/drawing/2014/main" id="{7CA8D5FA-02D9-4C7E-942D-BC2B77BA2D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40213" y="2030413"/>
                <a:ext cx="87312" cy="31750"/>
              </a:xfrm>
              <a:custGeom>
                <a:avLst/>
                <a:gdLst>
                  <a:gd name="T0" fmla="*/ 20 w 24"/>
                  <a:gd name="T1" fmla="*/ 6 h 9"/>
                  <a:gd name="T2" fmla="*/ 8 w 24"/>
                  <a:gd name="T3" fmla="*/ 1 h 9"/>
                  <a:gd name="T4" fmla="*/ 0 w 24"/>
                  <a:gd name="T5" fmla="*/ 4 h 9"/>
                  <a:gd name="T6" fmla="*/ 4 w 24"/>
                  <a:gd name="T7" fmla="*/ 2 h 9"/>
                  <a:gd name="T8" fmla="*/ 7 w 24"/>
                  <a:gd name="T9" fmla="*/ 3 h 9"/>
                  <a:gd name="T10" fmla="*/ 10 w 24"/>
                  <a:gd name="T11" fmla="*/ 4 h 9"/>
                  <a:gd name="T12" fmla="*/ 15 w 24"/>
                  <a:gd name="T13" fmla="*/ 7 h 9"/>
                  <a:gd name="T14" fmla="*/ 17 w 24"/>
                  <a:gd name="T15" fmla="*/ 8 h 9"/>
                  <a:gd name="T16" fmla="*/ 24 w 24"/>
                  <a:gd name="T17" fmla="*/ 8 h 9"/>
                  <a:gd name="T18" fmla="*/ 20 w 24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">
                    <a:moveTo>
                      <a:pt x="20" y="6"/>
                    </a:moveTo>
                    <a:cubicBezTo>
                      <a:pt x="18" y="6"/>
                      <a:pt x="13" y="2"/>
                      <a:pt x="8" y="1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1" y="5"/>
                      <a:pt x="3" y="3"/>
                      <a:pt x="4" y="2"/>
                    </a:cubicBezTo>
                    <a:cubicBezTo>
                      <a:pt x="5" y="1"/>
                      <a:pt x="6" y="3"/>
                      <a:pt x="7" y="3"/>
                    </a:cubicBezTo>
                    <a:cubicBezTo>
                      <a:pt x="7" y="4"/>
                      <a:pt x="8" y="4"/>
                      <a:pt x="10" y="4"/>
                    </a:cubicBezTo>
                    <a:cubicBezTo>
                      <a:pt x="13" y="4"/>
                      <a:pt x="13" y="6"/>
                      <a:pt x="15" y="7"/>
                    </a:cubicBezTo>
                    <a:cubicBezTo>
                      <a:pt x="18" y="7"/>
                      <a:pt x="15" y="8"/>
                      <a:pt x="17" y="8"/>
                    </a:cubicBezTo>
                    <a:cubicBezTo>
                      <a:pt x="18" y="9"/>
                      <a:pt x="24" y="9"/>
                      <a:pt x="24" y="8"/>
                    </a:cubicBezTo>
                    <a:cubicBezTo>
                      <a:pt x="24" y="8"/>
                      <a:pt x="21" y="6"/>
                      <a:pt x="20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6" name="Freeform 300">
                <a:extLst>
                  <a:ext uri="{FF2B5EF4-FFF2-40B4-BE49-F238E27FC236}">
                    <a16:creationId xmlns:a16="http://schemas.microsoft.com/office/drawing/2014/main" id="{B2BDC156-4637-417B-8230-73BE76D65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89413" y="2073275"/>
                <a:ext cx="22225" cy="11113"/>
              </a:xfrm>
              <a:custGeom>
                <a:avLst/>
                <a:gdLst>
                  <a:gd name="T0" fmla="*/ 0 w 6"/>
                  <a:gd name="T1" fmla="*/ 1 h 3"/>
                  <a:gd name="T2" fmla="*/ 5 w 6"/>
                  <a:gd name="T3" fmla="*/ 2 h 3"/>
                  <a:gd name="T4" fmla="*/ 0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2"/>
                      <a:pt x="5" y="3"/>
                      <a:pt x="5" y="2"/>
                    </a:cubicBezTo>
                    <a:cubicBezTo>
                      <a:pt x="6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7" name="Freeform 301">
                <a:extLst>
                  <a:ext uri="{FF2B5EF4-FFF2-40B4-BE49-F238E27FC236}">
                    <a16:creationId xmlns:a16="http://schemas.microsoft.com/office/drawing/2014/main" id="{347DBC1D-6DFE-46A5-99CA-538FE05D5F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95750" y="2073275"/>
                <a:ext cx="19050" cy="6350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1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5" y="2"/>
                      <a:pt x="5" y="1"/>
                    </a:cubicBezTo>
                    <a:cubicBezTo>
                      <a:pt x="5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8" name="Freeform 302">
                <a:extLst>
                  <a:ext uri="{FF2B5EF4-FFF2-40B4-BE49-F238E27FC236}">
                    <a16:creationId xmlns:a16="http://schemas.microsoft.com/office/drawing/2014/main" id="{9171954E-DA9F-4FCB-B45F-34B889756E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41775" y="2706688"/>
                <a:ext cx="30162" cy="11113"/>
              </a:xfrm>
              <a:custGeom>
                <a:avLst/>
                <a:gdLst>
                  <a:gd name="T0" fmla="*/ 8 w 8"/>
                  <a:gd name="T1" fmla="*/ 1 h 3"/>
                  <a:gd name="T2" fmla="*/ 4 w 8"/>
                  <a:gd name="T3" fmla="*/ 3 h 3"/>
                  <a:gd name="T4" fmla="*/ 8 w 8"/>
                  <a:gd name="T5" fmla="*/ 1 h 3"/>
                  <a:gd name="T6" fmla="*/ 3 w 8"/>
                  <a:gd name="T7" fmla="*/ 0 h 3"/>
                  <a:gd name="T8" fmla="*/ 1 w 8"/>
                  <a:gd name="T9" fmla="*/ 3 h 3"/>
                  <a:gd name="T10" fmla="*/ 3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7" y="0"/>
                      <a:pt x="3" y="3"/>
                      <a:pt x="4" y="3"/>
                    </a:cubicBezTo>
                    <a:cubicBezTo>
                      <a:pt x="5" y="3"/>
                      <a:pt x="8" y="2"/>
                      <a:pt x="8" y="1"/>
                    </a:cubicBezTo>
                    <a:close/>
                    <a:moveTo>
                      <a:pt x="3" y="0"/>
                    </a:moveTo>
                    <a:cubicBezTo>
                      <a:pt x="2" y="0"/>
                      <a:pt x="0" y="2"/>
                      <a:pt x="1" y="3"/>
                    </a:cubicBezTo>
                    <a:cubicBezTo>
                      <a:pt x="2" y="3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9" name="Freeform 303">
                <a:extLst>
                  <a:ext uri="{FF2B5EF4-FFF2-40B4-BE49-F238E27FC236}">
                    <a16:creationId xmlns:a16="http://schemas.microsoft.com/office/drawing/2014/main" id="{51388DC9-5D0C-49F0-AEBE-B8649D6388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02125" y="2220913"/>
                <a:ext cx="141287" cy="53975"/>
              </a:xfrm>
              <a:custGeom>
                <a:avLst/>
                <a:gdLst>
                  <a:gd name="T0" fmla="*/ 38 w 39"/>
                  <a:gd name="T1" fmla="*/ 4 h 15"/>
                  <a:gd name="T2" fmla="*/ 36 w 39"/>
                  <a:gd name="T3" fmla="*/ 2 h 15"/>
                  <a:gd name="T4" fmla="*/ 34 w 39"/>
                  <a:gd name="T5" fmla="*/ 2 h 15"/>
                  <a:gd name="T6" fmla="*/ 33 w 39"/>
                  <a:gd name="T7" fmla="*/ 1 h 15"/>
                  <a:gd name="T8" fmla="*/ 30 w 39"/>
                  <a:gd name="T9" fmla="*/ 0 h 15"/>
                  <a:gd name="T10" fmla="*/ 30 w 39"/>
                  <a:gd name="T11" fmla="*/ 0 h 15"/>
                  <a:gd name="T12" fmla="*/ 28 w 39"/>
                  <a:gd name="T13" fmla="*/ 1 h 15"/>
                  <a:gd name="T14" fmla="*/ 28 w 39"/>
                  <a:gd name="T15" fmla="*/ 3 h 15"/>
                  <a:gd name="T16" fmla="*/ 27 w 39"/>
                  <a:gd name="T17" fmla="*/ 4 h 15"/>
                  <a:gd name="T18" fmla="*/ 26 w 39"/>
                  <a:gd name="T19" fmla="*/ 5 h 15"/>
                  <a:gd name="T20" fmla="*/ 26 w 39"/>
                  <a:gd name="T21" fmla="*/ 7 h 15"/>
                  <a:gd name="T22" fmla="*/ 25 w 39"/>
                  <a:gd name="T23" fmla="*/ 8 h 15"/>
                  <a:gd name="T24" fmla="*/ 27 w 39"/>
                  <a:gd name="T25" fmla="*/ 9 h 15"/>
                  <a:gd name="T26" fmla="*/ 28 w 39"/>
                  <a:gd name="T27" fmla="*/ 10 h 15"/>
                  <a:gd name="T28" fmla="*/ 27 w 39"/>
                  <a:gd name="T29" fmla="*/ 11 h 15"/>
                  <a:gd name="T30" fmla="*/ 27 w 39"/>
                  <a:gd name="T31" fmla="*/ 11 h 15"/>
                  <a:gd name="T32" fmla="*/ 27 w 39"/>
                  <a:gd name="T33" fmla="*/ 12 h 15"/>
                  <a:gd name="T34" fmla="*/ 27 w 39"/>
                  <a:gd name="T35" fmla="*/ 14 h 15"/>
                  <a:gd name="T36" fmla="*/ 29 w 39"/>
                  <a:gd name="T37" fmla="*/ 14 h 15"/>
                  <a:gd name="T38" fmla="*/ 31 w 39"/>
                  <a:gd name="T39" fmla="*/ 14 h 15"/>
                  <a:gd name="T40" fmla="*/ 33 w 39"/>
                  <a:gd name="T41" fmla="*/ 10 h 15"/>
                  <a:gd name="T42" fmla="*/ 37 w 39"/>
                  <a:gd name="T43" fmla="*/ 8 h 15"/>
                  <a:gd name="T44" fmla="*/ 38 w 39"/>
                  <a:gd name="T45" fmla="*/ 5 h 15"/>
                  <a:gd name="T46" fmla="*/ 38 w 39"/>
                  <a:gd name="T47" fmla="*/ 4 h 15"/>
                  <a:gd name="T48" fmla="*/ 1 w 39"/>
                  <a:gd name="T49" fmla="*/ 3 h 15"/>
                  <a:gd name="T50" fmla="*/ 3 w 39"/>
                  <a:gd name="T51" fmla="*/ 5 h 15"/>
                  <a:gd name="T52" fmla="*/ 1 w 39"/>
                  <a:gd name="T5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15">
                    <a:moveTo>
                      <a:pt x="38" y="4"/>
                    </a:moveTo>
                    <a:cubicBezTo>
                      <a:pt x="37" y="3"/>
                      <a:pt x="36" y="2"/>
                      <a:pt x="36" y="2"/>
                    </a:cubicBezTo>
                    <a:cubicBezTo>
                      <a:pt x="36" y="3"/>
                      <a:pt x="35" y="3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1"/>
                      <a:pt x="28" y="1"/>
                    </a:cubicBezTo>
                    <a:cubicBezTo>
                      <a:pt x="28" y="1"/>
                      <a:pt x="28" y="2"/>
                      <a:pt x="28" y="3"/>
                    </a:cubicBezTo>
                    <a:cubicBezTo>
                      <a:pt x="28" y="3"/>
                      <a:pt x="27" y="3"/>
                      <a:pt x="27" y="4"/>
                    </a:cubicBezTo>
                    <a:cubicBezTo>
                      <a:pt x="26" y="5"/>
                      <a:pt x="27" y="5"/>
                      <a:pt x="26" y="5"/>
                    </a:cubicBezTo>
                    <a:cubicBezTo>
                      <a:pt x="25" y="5"/>
                      <a:pt x="25" y="6"/>
                      <a:pt x="26" y="7"/>
                    </a:cubicBezTo>
                    <a:cubicBezTo>
                      <a:pt x="26" y="7"/>
                      <a:pt x="25" y="8"/>
                      <a:pt x="25" y="8"/>
                    </a:cubicBezTo>
                    <a:cubicBezTo>
                      <a:pt x="25" y="9"/>
                      <a:pt x="26" y="9"/>
                      <a:pt x="27" y="9"/>
                    </a:cubicBezTo>
                    <a:cubicBezTo>
                      <a:pt x="27" y="10"/>
                      <a:pt x="28" y="9"/>
                      <a:pt x="28" y="10"/>
                    </a:cubicBezTo>
                    <a:cubicBezTo>
                      <a:pt x="28" y="10"/>
                      <a:pt x="28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6" y="13"/>
                      <a:pt x="27" y="14"/>
                    </a:cubicBezTo>
                    <a:cubicBezTo>
                      <a:pt x="28" y="14"/>
                      <a:pt x="28" y="13"/>
                      <a:pt x="29" y="14"/>
                    </a:cubicBezTo>
                    <a:cubicBezTo>
                      <a:pt x="29" y="15"/>
                      <a:pt x="30" y="15"/>
                      <a:pt x="31" y="14"/>
                    </a:cubicBezTo>
                    <a:cubicBezTo>
                      <a:pt x="31" y="13"/>
                      <a:pt x="32" y="11"/>
                      <a:pt x="33" y="10"/>
                    </a:cubicBezTo>
                    <a:cubicBezTo>
                      <a:pt x="34" y="10"/>
                      <a:pt x="36" y="9"/>
                      <a:pt x="37" y="8"/>
                    </a:cubicBezTo>
                    <a:cubicBezTo>
                      <a:pt x="38" y="6"/>
                      <a:pt x="38" y="6"/>
                      <a:pt x="38" y="5"/>
                    </a:cubicBezTo>
                    <a:cubicBezTo>
                      <a:pt x="39" y="5"/>
                      <a:pt x="39" y="5"/>
                      <a:pt x="38" y="4"/>
                    </a:cubicBezTo>
                    <a:close/>
                    <a:moveTo>
                      <a:pt x="1" y="3"/>
                    </a:moveTo>
                    <a:cubicBezTo>
                      <a:pt x="0" y="5"/>
                      <a:pt x="2" y="6"/>
                      <a:pt x="3" y="5"/>
                    </a:cubicBezTo>
                    <a:cubicBezTo>
                      <a:pt x="3" y="5"/>
                      <a:pt x="2" y="1"/>
                      <a:pt x="1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0" name="Freeform 304">
                <a:extLst>
                  <a:ext uri="{FF2B5EF4-FFF2-40B4-BE49-F238E27FC236}">
                    <a16:creationId xmlns:a16="http://schemas.microsoft.com/office/drawing/2014/main" id="{EB5E14FE-C7B5-4BF5-A923-6830941746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138613" y="1270000"/>
                <a:ext cx="512762" cy="384175"/>
              </a:xfrm>
              <a:custGeom>
                <a:avLst/>
                <a:gdLst>
                  <a:gd name="T0" fmla="*/ 125 w 142"/>
                  <a:gd name="T1" fmla="*/ 13 h 107"/>
                  <a:gd name="T2" fmla="*/ 114 w 142"/>
                  <a:gd name="T3" fmla="*/ 17 h 107"/>
                  <a:gd name="T4" fmla="*/ 114 w 142"/>
                  <a:gd name="T5" fmla="*/ 11 h 107"/>
                  <a:gd name="T6" fmla="*/ 102 w 142"/>
                  <a:gd name="T7" fmla="*/ 10 h 107"/>
                  <a:gd name="T8" fmla="*/ 114 w 142"/>
                  <a:gd name="T9" fmla="*/ 8 h 107"/>
                  <a:gd name="T10" fmla="*/ 113 w 142"/>
                  <a:gd name="T11" fmla="*/ 4 h 107"/>
                  <a:gd name="T12" fmla="*/ 96 w 142"/>
                  <a:gd name="T13" fmla="*/ 1 h 107"/>
                  <a:gd name="T14" fmla="*/ 81 w 142"/>
                  <a:gd name="T15" fmla="*/ 2 h 107"/>
                  <a:gd name="T16" fmla="*/ 69 w 142"/>
                  <a:gd name="T17" fmla="*/ 3 h 107"/>
                  <a:gd name="T18" fmla="*/ 60 w 142"/>
                  <a:gd name="T19" fmla="*/ 7 h 107"/>
                  <a:gd name="T20" fmla="*/ 58 w 142"/>
                  <a:gd name="T21" fmla="*/ 8 h 107"/>
                  <a:gd name="T22" fmla="*/ 51 w 142"/>
                  <a:gd name="T23" fmla="*/ 10 h 107"/>
                  <a:gd name="T24" fmla="*/ 45 w 142"/>
                  <a:gd name="T25" fmla="*/ 12 h 107"/>
                  <a:gd name="T26" fmla="*/ 33 w 142"/>
                  <a:gd name="T27" fmla="*/ 10 h 107"/>
                  <a:gd name="T28" fmla="*/ 27 w 142"/>
                  <a:gd name="T29" fmla="*/ 15 h 107"/>
                  <a:gd name="T30" fmla="*/ 18 w 142"/>
                  <a:gd name="T31" fmla="*/ 21 h 107"/>
                  <a:gd name="T32" fmla="*/ 0 w 142"/>
                  <a:gd name="T33" fmla="*/ 30 h 107"/>
                  <a:gd name="T34" fmla="*/ 12 w 142"/>
                  <a:gd name="T35" fmla="*/ 33 h 107"/>
                  <a:gd name="T36" fmla="*/ 3 w 142"/>
                  <a:gd name="T37" fmla="*/ 36 h 107"/>
                  <a:gd name="T38" fmla="*/ 10 w 142"/>
                  <a:gd name="T39" fmla="*/ 40 h 107"/>
                  <a:gd name="T40" fmla="*/ 19 w 142"/>
                  <a:gd name="T41" fmla="*/ 40 h 107"/>
                  <a:gd name="T42" fmla="*/ 33 w 142"/>
                  <a:gd name="T43" fmla="*/ 44 h 107"/>
                  <a:gd name="T44" fmla="*/ 40 w 142"/>
                  <a:gd name="T45" fmla="*/ 53 h 107"/>
                  <a:gd name="T46" fmla="*/ 42 w 142"/>
                  <a:gd name="T47" fmla="*/ 62 h 107"/>
                  <a:gd name="T48" fmla="*/ 50 w 142"/>
                  <a:gd name="T49" fmla="*/ 65 h 107"/>
                  <a:gd name="T50" fmla="*/ 49 w 142"/>
                  <a:gd name="T51" fmla="*/ 68 h 107"/>
                  <a:gd name="T52" fmla="*/ 48 w 142"/>
                  <a:gd name="T53" fmla="*/ 74 h 107"/>
                  <a:gd name="T54" fmla="*/ 47 w 142"/>
                  <a:gd name="T55" fmla="*/ 81 h 107"/>
                  <a:gd name="T56" fmla="*/ 48 w 142"/>
                  <a:gd name="T57" fmla="*/ 90 h 107"/>
                  <a:gd name="T58" fmla="*/ 53 w 142"/>
                  <a:gd name="T59" fmla="*/ 96 h 107"/>
                  <a:gd name="T60" fmla="*/ 59 w 142"/>
                  <a:gd name="T61" fmla="*/ 103 h 107"/>
                  <a:gd name="T62" fmla="*/ 68 w 142"/>
                  <a:gd name="T63" fmla="*/ 107 h 107"/>
                  <a:gd name="T64" fmla="*/ 71 w 142"/>
                  <a:gd name="T65" fmla="*/ 97 h 107"/>
                  <a:gd name="T66" fmla="*/ 75 w 142"/>
                  <a:gd name="T67" fmla="*/ 93 h 107"/>
                  <a:gd name="T68" fmla="*/ 75 w 142"/>
                  <a:gd name="T69" fmla="*/ 88 h 107"/>
                  <a:gd name="T70" fmla="*/ 79 w 142"/>
                  <a:gd name="T71" fmla="*/ 86 h 107"/>
                  <a:gd name="T72" fmla="*/ 83 w 142"/>
                  <a:gd name="T73" fmla="*/ 85 h 107"/>
                  <a:gd name="T74" fmla="*/ 95 w 142"/>
                  <a:gd name="T75" fmla="*/ 77 h 107"/>
                  <a:gd name="T76" fmla="*/ 103 w 142"/>
                  <a:gd name="T77" fmla="*/ 74 h 107"/>
                  <a:gd name="T78" fmla="*/ 119 w 142"/>
                  <a:gd name="T79" fmla="*/ 67 h 107"/>
                  <a:gd name="T80" fmla="*/ 110 w 142"/>
                  <a:gd name="T81" fmla="*/ 66 h 107"/>
                  <a:gd name="T82" fmla="*/ 119 w 142"/>
                  <a:gd name="T83" fmla="*/ 66 h 107"/>
                  <a:gd name="T84" fmla="*/ 117 w 142"/>
                  <a:gd name="T85" fmla="*/ 58 h 107"/>
                  <a:gd name="T86" fmla="*/ 113 w 142"/>
                  <a:gd name="T87" fmla="*/ 54 h 107"/>
                  <a:gd name="T88" fmla="*/ 123 w 142"/>
                  <a:gd name="T89" fmla="*/ 53 h 107"/>
                  <a:gd name="T90" fmla="*/ 125 w 142"/>
                  <a:gd name="T91" fmla="*/ 48 h 107"/>
                  <a:gd name="T92" fmla="*/ 124 w 142"/>
                  <a:gd name="T93" fmla="*/ 40 h 107"/>
                  <a:gd name="T94" fmla="*/ 121 w 142"/>
                  <a:gd name="T95" fmla="*/ 37 h 107"/>
                  <a:gd name="T96" fmla="*/ 122 w 142"/>
                  <a:gd name="T97" fmla="*/ 34 h 107"/>
                  <a:gd name="T98" fmla="*/ 119 w 142"/>
                  <a:gd name="T99" fmla="*/ 32 h 107"/>
                  <a:gd name="T100" fmla="*/ 129 w 142"/>
                  <a:gd name="T101" fmla="*/ 22 h 107"/>
                  <a:gd name="T102" fmla="*/ 126 w 142"/>
                  <a:gd name="T103" fmla="*/ 20 h 107"/>
                  <a:gd name="T104" fmla="*/ 129 w 142"/>
                  <a:gd name="T105" fmla="*/ 17 h 107"/>
                  <a:gd name="T106" fmla="*/ 142 w 142"/>
                  <a:gd name="T107" fmla="*/ 12 h 107"/>
                  <a:gd name="T108" fmla="*/ 47 w 142"/>
                  <a:gd name="T109" fmla="*/ 68 h 107"/>
                  <a:gd name="T110" fmla="*/ 45 w 142"/>
                  <a:gd name="T111" fmla="*/ 7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2" h="107">
                    <a:moveTo>
                      <a:pt x="134" y="10"/>
                    </a:moveTo>
                    <a:cubicBezTo>
                      <a:pt x="132" y="10"/>
                      <a:pt x="130" y="11"/>
                      <a:pt x="130" y="12"/>
                    </a:cubicBezTo>
                    <a:cubicBezTo>
                      <a:pt x="129" y="14"/>
                      <a:pt x="126" y="12"/>
                      <a:pt x="125" y="13"/>
                    </a:cubicBezTo>
                    <a:cubicBezTo>
                      <a:pt x="123" y="13"/>
                      <a:pt x="124" y="11"/>
                      <a:pt x="123" y="12"/>
                    </a:cubicBezTo>
                    <a:cubicBezTo>
                      <a:pt x="121" y="13"/>
                      <a:pt x="120" y="14"/>
                      <a:pt x="118" y="15"/>
                    </a:cubicBezTo>
                    <a:cubicBezTo>
                      <a:pt x="117" y="16"/>
                      <a:pt x="115" y="17"/>
                      <a:pt x="114" y="17"/>
                    </a:cubicBezTo>
                    <a:cubicBezTo>
                      <a:pt x="113" y="18"/>
                      <a:pt x="117" y="14"/>
                      <a:pt x="118" y="13"/>
                    </a:cubicBezTo>
                    <a:cubicBezTo>
                      <a:pt x="120" y="11"/>
                      <a:pt x="119" y="9"/>
                      <a:pt x="117" y="9"/>
                    </a:cubicBezTo>
                    <a:cubicBezTo>
                      <a:pt x="115" y="9"/>
                      <a:pt x="115" y="11"/>
                      <a:pt x="114" y="11"/>
                    </a:cubicBezTo>
                    <a:cubicBezTo>
                      <a:pt x="113" y="11"/>
                      <a:pt x="107" y="14"/>
                      <a:pt x="106" y="13"/>
                    </a:cubicBezTo>
                    <a:cubicBezTo>
                      <a:pt x="106" y="13"/>
                      <a:pt x="111" y="11"/>
                      <a:pt x="111" y="10"/>
                    </a:cubicBezTo>
                    <a:cubicBezTo>
                      <a:pt x="111" y="10"/>
                      <a:pt x="105" y="10"/>
                      <a:pt x="102" y="10"/>
                    </a:cubicBezTo>
                    <a:cubicBezTo>
                      <a:pt x="99" y="11"/>
                      <a:pt x="94" y="12"/>
                      <a:pt x="94" y="11"/>
                    </a:cubicBezTo>
                    <a:cubicBezTo>
                      <a:pt x="94" y="11"/>
                      <a:pt x="100" y="9"/>
                      <a:pt x="103" y="9"/>
                    </a:cubicBezTo>
                    <a:cubicBezTo>
                      <a:pt x="106" y="9"/>
                      <a:pt x="111" y="9"/>
                      <a:pt x="114" y="8"/>
                    </a:cubicBezTo>
                    <a:cubicBezTo>
                      <a:pt x="116" y="7"/>
                      <a:pt x="119" y="7"/>
                      <a:pt x="120" y="7"/>
                    </a:cubicBezTo>
                    <a:cubicBezTo>
                      <a:pt x="121" y="6"/>
                      <a:pt x="117" y="5"/>
                      <a:pt x="116" y="5"/>
                    </a:cubicBezTo>
                    <a:cubicBezTo>
                      <a:pt x="114" y="5"/>
                      <a:pt x="112" y="5"/>
                      <a:pt x="113" y="4"/>
                    </a:cubicBezTo>
                    <a:cubicBezTo>
                      <a:pt x="113" y="3"/>
                      <a:pt x="110" y="3"/>
                      <a:pt x="110" y="2"/>
                    </a:cubicBezTo>
                    <a:cubicBezTo>
                      <a:pt x="109" y="2"/>
                      <a:pt x="104" y="2"/>
                      <a:pt x="103" y="1"/>
                    </a:cubicBezTo>
                    <a:cubicBezTo>
                      <a:pt x="102" y="1"/>
                      <a:pt x="99" y="0"/>
                      <a:pt x="96" y="1"/>
                    </a:cubicBezTo>
                    <a:cubicBezTo>
                      <a:pt x="93" y="1"/>
                      <a:pt x="88" y="1"/>
                      <a:pt x="86" y="1"/>
                    </a:cubicBezTo>
                    <a:cubicBezTo>
                      <a:pt x="85" y="1"/>
                      <a:pt x="84" y="1"/>
                      <a:pt x="83" y="1"/>
                    </a:cubicBezTo>
                    <a:cubicBezTo>
                      <a:pt x="82" y="1"/>
                      <a:pt x="80" y="2"/>
                      <a:pt x="81" y="2"/>
                    </a:cubicBezTo>
                    <a:cubicBezTo>
                      <a:pt x="82" y="4"/>
                      <a:pt x="79" y="4"/>
                      <a:pt x="79" y="3"/>
                    </a:cubicBezTo>
                    <a:cubicBezTo>
                      <a:pt x="79" y="2"/>
                      <a:pt x="77" y="2"/>
                      <a:pt x="76" y="3"/>
                    </a:cubicBezTo>
                    <a:cubicBezTo>
                      <a:pt x="75" y="3"/>
                      <a:pt x="70" y="2"/>
                      <a:pt x="69" y="3"/>
                    </a:cubicBezTo>
                    <a:cubicBezTo>
                      <a:pt x="69" y="3"/>
                      <a:pt x="63" y="3"/>
                      <a:pt x="62" y="3"/>
                    </a:cubicBezTo>
                    <a:cubicBezTo>
                      <a:pt x="60" y="4"/>
                      <a:pt x="64" y="5"/>
                      <a:pt x="64" y="6"/>
                    </a:cubicBezTo>
                    <a:cubicBezTo>
                      <a:pt x="64" y="6"/>
                      <a:pt x="59" y="6"/>
                      <a:pt x="60" y="7"/>
                    </a:cubicBezTo>
                    <a:cubicBezTo>
                      <a:pt x="61" y="8"/>
                      <a:pt x="64" y="9"/>
                      <a:pt x="66" y="11"/>
                    </a:cubicBezTo>
                    <a:cubicBezTo>
                      <a:pt x="67" y="12"/>
                      <a:pt x="65" y="11"/>
                      <a:pt x="63" y="10"/>
                    </a:cubicBezTo>
                    <a:cubicBezTo>
                      <a:pt x="61" y="9"/>
                      <a:pt x="59" y="9"/>
                      <a:pt x="58" y="8"/>
                    </a:cubicBezTo>
                    <a:cubicBezTo>
                      <a:pt x="56" y="7"/>
                      <a:pt x="52" y="6"/>
                      <a:pt x="51" y="7"/>
                    </a:cubicBezTo>
                    <a:cubicBezTo>
                      <a:pt x="50" y="8"/>
                      <a:pt x="54" y="9"/>
                      <a:pt x="54" y="10"/>
                    </a:cubicBezTo>
                    <a:cubicBezTo>
                      <a:pt x="54" y="11"/>
                      <a:pt x="51" y="10"/>
                      <a:pt x="51" y="10"/>
                    </a:cubicBezTo>
                    <a:cubicBezTo>
                      <a:pt x="50" y="10"/>
                      <a:pt x="48" y="8"/>
                      <a:pt x="47" y="8"/>
                    </a:cubicBezTo>
                    <a:cubicBezTo>
                      <a:pt x="45" y="8"/>
                      <a:pt x="46" y="9"/>
                      <a:pt x="46" y="11"/>
                    </a:cubicBezTo>
                    <a:cubicBezTo>
                      <a:pt x="46" y="12"/>
                      <a:pt x="44" y="13"/>
                      <a:pt x="45" y="12"/>
                    </a:cubicBezTo>
                    <a:cubicBezTo>
                      <a:pt x="45" y="11"/>
                      <a:pt x="45" y="8"/>
                      <a:pt x="43" y="8"/>
                    </a:cubicBezTo>
                    <a:cubicBezTo>
                      <a:pt x="42" y="7"/>
                      <a:pt x="38" y="9"/>
                      <a:pt x="36" y="9"/>
                    </a:cubicBezTo>
                    <a:cubicBezTo>
                      <a:pt x="34" y="9"/>
                      <a:pt x="32" y="9"/>
                      <a:pt x="33" y="10"/>
                    </a:cubicBezTo>
                    <a:cubicBezTo>
                      <a:pt x="35" y="11"/>
                      <a:pt x="33" y="12"/>
                      <a:pt x="32" y="11"/>
                    </a:cubicBezTo>
                    <a:cubicBezTo>
                      <a:pt x="30" y="10"/>
                      <a:pt x="26" y="11"/>
                      <a:pt x="27" y="11"/>
                    </a:cubicBezTo>
                    <a:cubicBezTo>
                      <a:pt x="28" y="12"/>
                      <a:pt x="28" y="14"/>
                      <a:pt x="27" y="15"/>
                    </a:cubicBezTo>
                    <a:cubicBezTo>
                      <a:pt x="27" y="16"/>
                      <a:pt x="25" y="14"/>
                      <a:pt x="23" y="14"/>
                    </a:cubicBezTo>
                    <a:cubicBezTo>
                      <a:pt x="21" y="14"/>
                      <a:pt x="12" y="19"/>
                      <a:pt x="12" y="20"/>
                    </a:cubicBezTo>
                    <a:cubicBezTo>
                      <a:pt x="13" y="21"/>
                      <a:pt x="17" y="20"/>
                      <a:pt x="18" y="21"/>
                    </a:cubicBezTo>
                    <a:cubicBezTo>
                      <a:pt x="19" y="21"/>
                      <a:pt x="18" y="24"/>
                      <a:pt x="16" y="25"/>
                    </a:cubicBezTo>
                    <a:cubicBezTo>
                      <a:pt x="15" y="26"/>
                      <a:pt x="9" y="25"/>
                      <a:pt x="9" y="26"/>
                    </a:cubicBezTo>
                    <a:cubicBezTo>
                      <a:pt x="9" y="28"/>
                      <a:pt x="0" y="28"/>
                      <a:pt x="0" y="30"/>
                    </a:cubicBezTo>
                    <a:cubicBezTo>
                      <a:pt x="0" y="30"/>
                      <a:pt x="0" y="31"/>
                      <a:pt x="1" y="31"/>
                    </a:cubicBezTo>
                    <a:cubicBezTo>
                      <a:pt x="3" y="32"/>
                      <a:pt x="4" y="31"/>
                      <a:pt x="5" y="33"/>
                    </a:cubicBezTo>
                    <a:cubicBezTo>
                      <a:pt x="6" y="34"/>
                      <a:pt x="9" y="34"/>
                      <a:pt x="12" y="33"/>
                    </a:cubicBezTo>
                    <a:cubicBezTo>
                      <a:pt x="14" y="32"/>
                      <a:pt x="15" y="33"/>
                      <a:pt x="15" y="34"/>
                    </a:cubicBezTo>
                    <a:cubicBezTo>
                      <a:pt x="15" y="36"/>
                      <a:pt x="10" y="34"/>
                      <a:pt x="9" y="35"/>
                    </a:cubicBezTo>
                    <a:cubicBezTo>
                      <a:pt x="7" y="36"/>
                      <a:pt x="3" y="35"/>
                      <a:pt x="3" y="36"/>
                    </a:cubicBezTo>
                    <a:cubicBezTo>
                      <a:pt x="3" y="37"/>
                      <a:pt x="6" y="37"/>
                      <a:pt x="7" y="37"/>
                    </a:cubicBezTo>
                    <a:cubicBezTo>
                      <a:pt x="9" y="37"/>
                      <a:pt x="8" y="38"/>
                      <a:pt x="7" y="39"/>
                    </a:cubicBezTo>
                    <a:cubicBezTo>
                      <a:pt x="7" y="40"/>
                      <a:pt x="8" y="39"/>
                      <a:pt x="10" y="40"/>
                    </a:cubicBezTo>
                    <a:cubicBezTo>
                      <a:pt x="12" y="41"/>
                      <a:pt x="15" y="42"/>
                      <a:pt x="14" y="41"/>
                    </a:cubicBezTo>
                    <a:cubicBezTo>
                      <a:pt x="13" y="40"/>
                      <a:pt x="16" y="40"/>
                      <a:pt x="16" y="41"/>
                    </a:cubicBezTo>
                    <a:cubicBezTo>
                      <a:pt x="17" y="41"/>
                      <a:pt x="18" y="40"/>
                      <a:pt x="19" y="40"/>
                    </a:cubicBezTo>
                    <a:cubicBezTo>
                      <a:pt x="21" y="40"/>
                      <a:pt x="21" y="39"/>
                      <a:pt x="22" y="39"/>
                    </a:cubicBezTo>
                    <a:cubicBezTo>
                      <a:pt x="23" y="40"/>
                      <a:pt x="28" y="41"/>
                      <a:pt x="30" y="41"/>
                    </a:cubicBezTo>
                    <a:cubicBezTo>
                      <a:pt x="31" y="42"/>
                      <a:pt x="34" y="43"/>
                      <a:pt x="33" y="44"/>
                    </a:cubicBezTo>
                    <a:cubicBezTo>
                      <a:pt x="33" y="45"/>
                      <a:pt x="35" y="46"/>
                      <a:pt x="37" y="47"/>
                    </a:cubicBezTo>
                    <a:cubicBezTo>
                      <a:pt x="39" y="48"/>
                      <a:pt x="39" y="50"/>
                      <a:pt x="39" y="51"/>
                    </a:cubicBezTo>
                    <a:cubicBezTo>
                      <a:pt x="39" y="52"/>
                      <a:pt x="41" y="53"/>
                      <a:pt x="40" y="53"/>
                    </a:cubicBezTo>
                    <a:cubicBezTo>
                      <a:pt x="40" y="54"/>
                      <a:pt x="40" y="55"/>
                      <a:pt x="42" y="56"/>
                    </a:cubicBezTo>
                    <a:cubicBezTo>
                      <a:pt x="43" y="57"/>
                      <a:pt x="40" y="58"/>
                      <a:pt x="40" y="59"/>
                    </a:cubicBezTo>
                    <a:cubicBezTo>
                      <a:pt x="41" y="59"/>
                      <a:pt x="39" y="61"/>
                      <a:pt x="42" y="62"/>
                    </a:cubicBezTo>
                    <a:cubicBezTo>
                      <a:pt x="44" y="62"/>
                      <a:pt x="43" y="60"/>
                      <a:pt x="45" y="60"/>
                    </a:cubicBezTo>
                    <a:cubicBezTo>
                      <a:pt x="47" y="60"/>
                      <a:pt x="45" y="62"/>
                      <a:pt x="46" y="63"/>
                    </a:cubicBezTo>
                    <a:cubicBezTo>
                      <a:pt x="47" y="63"/>
                      <a:pt x="49" y="63"/>
                      <a:pt x="50" y="65"/>
                    </a:cubicBezTo>
                    <a:cubicBezTo>
                      <a:pt x="52" y="66"/>
                      <a:pt x="51" y="67"/>
                      <a:pt x="49" y="66"/>
                    </a:cubicBezTo>
                    <a:cubicBezTo>
                      <a:pt x="48" y="64"/>
                      <a:pt x="43" y="65"/>
                      <a:pt x="43" y="65"/>
                    </a:cubicBezTo>
                    <a:cubicBezTo>
                      <a:pt x="43" y="66"/>
                      <a:pt x="48" y="68"/>
                      <a:pt x="49" y="68"/>
                    </a:cubicBezTo>
                    <a:cubicBezTo>
                      <a:pt x="51" y="68"/>
                      <a:pt x="52" y="70"/>
                      <a:pt x="52" y="70"/>
                    </a:cubicBezTo>
                    <a:cubicBezTo>
                      <a:pt x="51" y="71"/>
                      <a:pt x="51" y="73"/>
                      <a:pt x="51" y="74"/>
                    </a:cubicBezTo>
                    <a:cubicBezTo>
                      <a:pt x="51" y="74"/>
                      <a:pt x="49" y="74"/>
                      <a:pt x="48" y="74"/>
                    </a:cubicBezTo>
                    <a:cubicBezTo>
                      <a:pt x="47" y="74"/>
                      <a:pt x="46" y="74"/>
                      <a:pt x="46" y="75"/>
                    </a:cubicBezTo>
                    <a:cubicBezTo>
                      <a:pt x="46" y="77"/>
                      <a:pt x="45" y="77"/>
                      <a:pt x="44" y="79"/>
                    </a:cubicBezTo>
                    <a:cubicBezTo>
                      <a:pt x="44" y="80"/>
                      <a:pt x="46" y="80"/>
                      <a:pt x="47" y="81"/>
                    </a:cubicBezTo>
                    <a:cubicBezTo>
                      <a:pt x="47" y="81"/>
                      <a:pt x="45" y="82"/>
                      <a:pt x="45" y="83"/>
                    </a:cubicBezTo>
                    <a:cubicBezTo>
                      <a:pt x="45" y="84"/>
                      <a:pt x="47" y="86"/>
                      <a:pt x="48" y="86"/>
                    </a:cubicBezTo>
                    <a:cubicBezTo>
                      <a:pt x="49" y="87"/>
                      <a:pt x="48" y="89"/>
                      <a:pt x="48" y="90"/>
                    </a:cubicBezTo>
                    <a:cubicBezTo>
                      <a:pt x="49" y="91"/>
                      <a:pt x="50" y="90"/>
                      <a:pt x="50" y="92"/>
                    </a:cubicBezTo>
                    <a:cubicBezTo>
                      <a:pt x="50" y="93"/>
                      <a:pt x="51" y="93"/>
                      <a:pt x="51" y="94"/>
                    </a:cubicBezTo>
                    <a:cubicBezTo>
                      <a:pt x="51" y="95"/>
                      <a:pt x="53" y="95"/>
                      <a:pt x="53" y="96"/>
                    </a:cubicBezTo>
                    <a:cubicBezTo>
                      <a:pt x="52" y="97"/>
                      <a:pt x="53" y="98"/>
                      <a:pt x="54" y="99"/>
                    </a:cubicBezTo>
                    <a:cubicBezTo>
                      <a:pt x="54" y="99"/>
                      <a:pt x="56" y="101"/>
                      <a:pt x="56" y="101"/>
                    </a:cubicBezTo>
                    <a:cubicBezTo>
                      <a:pt x="57" y="102"/>
                      <a:pt x="58" y="103"/>
                      <a:pt x="59" y="103"/>
                    </a:cubicBezTo>
                    <a:cubicBezTo>
                      <a:pt x="60" y="103"/>
                      <a:pt x="60" y="104"/>
                      <a:pt x="61" y="104"/>
                    </a:cubicBezTo>
                    <a:cubicBezTo>
                      <a:pt x="62" y="104"/>
                      <a:pt x="64" y="104"/>
                      <a:pt x="64" y="105"/>
                    </a:cubicBezTo>
                    <a:cubicBezTo>
                      <a:pt x="64" y="106"/>
                      <a:pt x="67" y="106"/>
                      <a:pt x="68" y="107"/>
                    </a:cubicBezTo>
                    <a:cubicBezTo>
                      <a:pt x="69" y="107"/>
                      <a:pt x="69" y="105"/>
                      <a:pt x="70" y="105"/>
                    </a:cubicBezTo>
                    <a:cubicBezTo>
                      <a:pt x="71" y="104"/>
                      <a:pt x="70" y="101"/>
                      <a:pt x="71" y="101"/>
                    </a:cubicBezTo>
                    <a:cubicBezTo>
                      <a:pt x="72" y="101"/>
                      <a:pt x="72" y="98"/>
                      <a:pt x="71" y="97"/>
                    </a:cubicBezTo>
                    <a:cubicBezTo>
                      <a:pt x="70" y="97"/>
                      <a:pt x="70" y="96"/>
                      <a:pt x="72" y="96"/>
                    </a:cubicBezTo>
                    <a:cubicBezTo>
                      <a:pt x="74" y="97"/>
                      <a:pt x="73" y="95"/>
                      <a:pt x="74" y="95"/>
                    </a:cubicBezTo>
                    <a:cubicBezTo>
                      <a:pt x="75" y="95"/>
                      <a:pt x="74" y="93"/>
                      <a:pt x="75" y="93"/>
                    </a:cubicBezTo>
                    <a:cubicBezTo>
                      <a:pt x="75" y="93"/>
                      <a:pt x="75" y="92"/>
                      <a:pt x="75" y="91"/>
                    </a:cubicBezTo>
                    <a:cubicBezTo>
                      <a:pt x="74" y="91"/>
                      <a:pt x="75" y="90"/>
                      <a:pt x="76" y="90"/>
                    </a:cubicBezTo>
                    <a:cubicBezTo>
                      <a:pt x="77" y="90"/>
                      <a:pt x="76" y="89"/>
                      <a:pt x="75" y="88"/>
                    </a:cubicBezTo>
                    <a:cubicBezTo>
                      <a:pt x="74" y="88"/>
                      <a:pt x="74" y="87"/>
                      <a:pt x="76" y="88"/>
                    </a:cubicBezTo>
                    <a:cubicBezTo>
                      <a:pt x="77" y="88"/>
                      <a:pt x="77" y="88"/>
                      <a:pt x="77" y="87"/>
                    </a:cubicBezTo>
                    <a:cubicBezTo>
                      <a:pt x="76" y="86"/>
                      <a:pt x="78" y="86"/>
                      <a:pt x="79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3"/>
                      <a:pt x="83" y="83"/>
                      <a:pt x="82" y="84"/>
                    </a:cubicBezTo>
                    <a:cubicBezTo>
                      <a:pt x="82" y="84"/>
                      <a:pt x="82" y="85"/>
                      <a:pt x="83" y="85"/>
                    </a:cubicBezTo>
                    <a:cubicBezTo>
                      <a:pt x="83" y="84"/>
                      <a:pt x="85" y="85"/>
                      <a:pt x="87" y="84"/>
                    </a:cubicBezTo>
                    <a:cubicBezTo>
                      <a:pt x="89" y="83"/>
                      <a:pt x="92" y="81"/>
                      <a:pt x="92" y="79"/>
                    </a:cubicBezTo>
                    <a:cubicBezTo>
                      <a:pt x="93" y="78"/>
                      <a:pt x="95" y="78"/>
                      <a:pt x="95" y="77"/>
                    </a:cubicBezTo>
                    <a:cubicBezTo>
                      <a:pt x="95" y="75"/>
                      <a:pt x="95" y="75"/>
                      <a:pt x="97" y="76"/>
                    </a:cubicBezTo>
                    <a:cubicBezTo>
                      <a:pt x="99" y="76"/>
                      <a:pt x="98" y="75"/>
                      <a:pt x="99" y="75"/>
                    </a:cubicBezTo>
                    <a:cubicBezTo>
                      <a:pt x="101" y="75"/>
                      <a:pt x="101" y="74"/>
                      <a:pt x="103" y="74"/>
                    </a:cubicBezTo>
                    <a:cubicBezTo>
                      <a:pt x="105" y="74"/>
                      <a:pt x="110" y="73"/>
                      <a:pt x="111" y="72"/>
                    </a:cubicBezTo>
                    <a:cubicBezTo>
                      <a:pt x="113" y="71"/>
                      <a:pt x="116" y="70"/>
                      <a:pt x="118" y="69"/>
                    </a:cubicBezTo>
                    <a:cubicBezTo>
                      <a:pt x="119" y="68"/>
                      <a:pt x="120" y="67"/>
                      <a:pt x="119" y="67"/>
                    </a:cubicBezTo>
                    <a:cubicBezTo>
                      <a:pt x="118" y="68"/>
                      <a:pt x="116" y="68"/>
                      <a:pt x="115" y="68"/>
                    </a:cubicBezTo>
                    <a:cubicBezTo>
                      <a:pt x="113" y="67"/>
                      <a:pt x="111" y="66"/>
                      <a:pt x="109" y="67"/>
                    </a:cubicBezTo>
                    <a:cubicBezTo>
                      <a:pt x="108" y="68"/>
                      <a:pt x="109" y="66"/>
                      <a:pt x="110" y="66"/>
                    </a:cubicBezTo>
                    <a:cubicBezTo>
                      <a:pt x="111" y="65"/>
                      <a:pt x="111" y="65"/>
                      <a:pt x="111" y="63"/>
                    </a:cubicBezTo>
                    <a:cubicBezTo>
                      <a:pt x="110" y="62"/>
                      <a:pt x="113" y="63"/>
                      <a:pt x="114" y="64"/>
                    </a:cubicBezTo>
                    <a:cubicBezTo>
                      <a:pt x="115" y="66"/>
                      <a:pt x="117" y="67"/>
                      <a:pt x="119" y="66"/>
                    </a:cubicBezTo>
                    <a:cubicBezTo>
                      <a:pt x="121" y="66"/>
                      <a:pt x="119" y="64"/>
                      <a:pt x="120" y="63"/>
                    </a:cubicBezTo>
                    <a:cubicBezTo>
                      <a:pt x="121" y="62"/>
                      <a:pt x="114" y="59"/>
                      <a:pt x="114" y="58"/>
                    </a:cubicBezTo>
                    <a:cubicBezTo>
                      <a:pt x="113" y="57"/>
                      <a:pt x="115" y="57"/>
                      <a:pt x="117" y="58"/>
                    </a:cubicBezTo>
                    <a:cubicBezTo>
                      <a:pt x="119" y="59"/>
                      <a:pt x="119" y="57"/>
                      <a:pt x="119" y="56"/>
                    </a:cubicBezTo>
                    <a:cubicBezTo>
                      <a:pt x="119" y="55"/>
                      <a:pt x="115" y="55"/>
                      <a:pt x="114" y="56"/>
                    </a:cubicBezTo>
                    <a:cubicBezTo>
                      <a:pt x="112" y="57"/>
                      <a:pt x="110" y="54"/>
                      <a:pt x="113" y="54"/>
                    </a:cubicBezTo>
                    <a:cubicBezTo>
                      <a:pt x="115" y="54"/>
                      <a:pt x="113" y="53"/>
                      <a:pt x="114" y="52"/>
                    </a:cubicBezTo>
                    <a:cubicBezTo>
                      <a:pt x="114" y="52"/>
                      <a:pt x="117" y="54"/>
                      <a:pt x="119" y="54"/>
                    </a:cubicBezTo>
                    <a:cubicBezTo>
                      <a:pt x="120" y="53"/>
                      <a:pt x="121" y="54"/>
                      <a:pt x="123" y="53"/>
                    </a:cubicBezTo>
                    <a:cubicBezTo>
                      <a:pt x="124" y="52"/>
                      <a:pt x="120" y="51"/>
                      <a:pt x="120" y="50"/>
                    </a:cubicBezTo>
                    <a:cubicBezTo>
                      <a:pt x="119" y="49"/>
                      <a:pt x="123" y="49"/>
                      <a:pt x="125" y="49"/>
                    </a:cubicBezTo>
                    <a:cubicBezTo>
                      <a:pt x="126" y="49"/>
                      <a:pt x="126" y="47"/>
                      <a:pt x="125" y="48"/>
                    </a:cubicBezTo>
                    <a:cubicBezTo>
                      <a:pt x="124" y="48"/>
                      <a:pt x="120" y="46"/>
                      <a:pt x="121" y="45"/>
                    </a:cubicBezTo>
                    <a:cubicBezTo>
                      <a:pt x="122" y="44"/>
                      <a:pt x="124" y="45"/>
                      <a:pt x="125" y="45"/>
                    </a:cubicBezTo>
                    <a:cubicBezTo>
                      <a:pt x="127" y="44"/>
                      <a:pt x="125" y="40"/>
                      <a:pt x="124" y="40"/>
                    </a:cubicBezTo>
                    <a:cubicBezTo>
                      <a:pt x="123" y="40"/>
                      <a:pt x="120" y="40"/>
                      <a:pt x="120" y="39"/>
                    </a:cubicBezTo>
                    <a:cubicBezTo>
                      <a:pt x="120" y="39"/>
                      <a:pt x="118" y="38"/>
                      <a:pt x="118" y="37"/>
                    </a:cubicBezTo>
                    <a:cubicBezTo>
                      <a:pt x="119" y="37"/>
                      <a:pt x="120" y="38"/>
                      <a:pt x="121" y="37"/>
                    </a:cubicBezTo>
                    <a:cubicBezTo>
                      <a:pt x="123" y="36"/>
                      <a:pt x="126" y="37"/>
                      <a:pt x="128" y="37"/>
                    </a:cubicBezTo>
                    <a:cubicBezTo>
                      <a:pt x="129" y="37"/>
                      <a:pt x="127" y="34"/>
                      <a:pt x="126" y="35"/>
                    </a:cubicBezTo>
                    <a:cubicBezTo>
                      <a:pt x="126" y="35"/>
                      <a:pt x="123" y="35"/>
                      <a:pt x="122" y="34"/>
                    </a:cubicBezTo>
                    <a:cubicBezTo>
                      <a:pt x="122" y="32"/>
                      <a:pt x="125" y="34"/>
                      <a:pt x="126" y="33"/>
                    </a:cubicBezTo>
                    <a:cubicBezTo>
                      <a:pt x="126" y="32"/>
                      <a:pt x="122" y="31"/>
                      <a:pt x="121" y="32"/>
                    </a:cubicBezTo>
                    <a:cubicBezTo>
                      <a:pt x="120" y="33"/>
                      <a:pt x="118" y="33"/>
                      <a:pt x="119" y="32"/>
                    </a:cubicBezTo>
                    <a:cubicBezTo>
                      <a:pt x="120" y="31"/>
                      <a:pt x="121" y="29"/>
                      <a:pt x="121" y="28"/>
                    </a:cubicBezTo>
                    <a:cubicBezTo>
                      <a:pt x="120" y="27"/>
                      <a:pt x="125" y="27"/>
                      <a:pt x="125" y="25"/>
                    </a:cubicBezTo>
                    <a:cubicBezTo>
                      <a:pt x="124" y="23"/>
                      <a:pt x="127" y="22"/>
                      <a:pt x="129" y="22"/>
                    </a:cubicBezTo>
                    <a:cubicBezTo>
                      <a:pt x="130" y="22"/>
                      <a:pt x="128" y="20"/>
                      <a:pt x="127" y="20"/>
                    </a:cubicBezTo>
                    <a:cubicBezTo>
                      <a:pt x="125" y="21"/>
                      <a:pt x="124" y="22"/>
                      <a:pt x="123" y="22"/>
                    </a:cubicBezTo>
                    <a:cubicBezTo>
                      <a:pt x="122" y="21"/>
                      <a:pt x="125" y="20"/>
                      <a:pt x="126" y="20"/>
                    </a:cubicBezTo>
                    <a:cubicBezTo>
                      <a:pt x="128" y="20"/>
                      <a:pt x="131" y="20"/>
                      <a:pt x="132" y="19"/>
                    </a:cubicBezTo>
                    <a:cubicBezTo>
                      <a:pt x="133" y="18"/>
                      <a:pt x="130" y="18"/>
                      <a:pt x="128" y="18"/>
                    </a:cubicBezTo>
                    <a:cubicBezTo>
                      <a:pt x="126" y="18"/>
                      <a:pt x="126" y="17"/>
                      <a:pt x="129" y="17"/>
                    </a:cubicBezTo>
                    <a:cubicBezTo>
                      <a:pt x="132" y="17"/>
                      <a:pt x="132" y="16"/>
                      <a:pt x="134" y="16"/>
                    </a:cubicBezTo>
                    <a:cubicBezTo>
                      <a:pt x="136" y="16"/>
                      <a:pt x="136" y="15"/>
                      <a:pt x="137" y="15"/>
                    </a:cubicBezTo>
                    <a:cubicBezTo>
                      <a:pt x="139" y="15"/>
                      <a:pt x="142" y="13"/>
                      <a:pt x="142" y="12"/>
                    </a:cubicBezTo>
                    <a:cubicBezTo>
                      <a:pt x="142" y="12"/>
                      <a:pt x="137" y="10"/>
                      <a:pt x="134" y="10"/>
                    </a:cubicBezTo>
                    <a:close/>
                    <a:moveTo>
                      <a:pt x="49" y="70"/>
                    </a:moveTo>
                    <a:cubicBezTo>
                      <a:pt x="49" y="69"/>
                      <a:pt x="48" y="70"/>
                      <a:pt x="47" y="68"/>
                    </a:cubicBezTo>
                    <a:cubicBezTo>
                      <a:pt x="46" y="67"/>
                      <a:pt x="43" y="66"/>
                      <a:pt x="42" y="67"/>
                    </a:cubicBezTo>
                    <a:cubicBezTo>
                      <a:pt x="42" y="68"/>
                      <a:pt x="41" y="68"/>
                      <a:pt x="42" y="69"/>
                    </a:cubicBezTo>
                    <a:cubicBezTo>
                      <a:pt x="43" y="70"/>
                      <a:pt x="43" y="70"/>
                      <a:pt x="45" y="71"/>
                    </a:cubicBezTo>
                    <a:cubicBezTo>
                      <a:pt x="46" y="72"/>
                      <a:pt x="49" y="71"/>
                      <a:pt x="49" y="7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1" name="Freeform 305">
                <a:extLst>
                  <a:ext uri="{FF2B5EF4-FFF2-40B4-BE49-F238E27FC236}">
                    <a16:creationId xmlns:a16="http://schemas.microsoft.com/office/drawing/2014/main" id="{47CB4AE2-96A9-4B6B-90B0-EFE4969A1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46513" y="2740025"/>
                <a:ext cx="22225" cy="14288"/>
              </a:xfrm>
              <a:custGeom>
                <a:avLst/>
                <a:gdLst>
                  <a:gd name="T0" fmla="*/ 0 w 6"/>
                  <a:gd name="T1" fmla="*/ 0 h 4"/>
                  <a:gd name="T2" fmla="*/ 2 w 6"/>
                  <a:gd name="T3" fmla="*/ 2 h 4"/>
                  <a:gd name="T4" fmla="*/ 5 w 6"/>
                  <a:gd name="T5" fmla="*/ 3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4" y="4"/>
                      <a:pt x="5" y="3"/>
                    </a:cubicBezTo>
                    <a:cubicBezTo>
                      <a:pt x="6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2" name="Freeform 306">
                <a:extLst>
                  <a:ext uri="{FF2B5EF4-FFF2-40B4-BE49-F238E27FC236}">
                    <a16:creationId xmlns:a16="http://schemas.microsoft.com/office/drawing/2014/main" id="{E01A569C-7738-4F0E-B918-22F947BBE3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716463" y="1276350"/>
                <a:ext cx="747712" cy="576263"/>
              </a:xfrm>
              <a:custGeom>
                <a:avLst/>
                <a:gdLst>
                  <a:gd name="T0" fmla="*/ 42 w 207"/>
                  <a:gd name="T1" fmla="*/ 141 h 160"/>
                  <a:gd name="T2" fmla="*/ 39 w 207"/>
                  <a:gd name="T3" fmla="*/ 47 h 160"/>
                  <a:gd name="T4" fmla="*/ 80 w 207"/>
                  <a:gd name="T5" fmla="*/ 52 h 160"/>
                  <a:gd name="T6" fmla="*/ 53 w 207"/>
                  <a:gd name="T7" fmla="*/ 56 h 160"/>
                  <a:gd name="T8" fmla="*/ 80 w 207"/>
                  <a:gd name="T9" fmla="*/ 69 h 160"/>
                  <a:gd name="T10" fmla="*/ 49 w 207"/>
                  <a:gd name="T11" fmla="*/ 40 h 160"/>
                  <a:gd name="T12" fmla="*/ 43 w 207"/>
                  <a:gd name="T13" fmla="*/ 38 h 160"/>
                  <a:gd name="T14" fmla="*/ 76 w 207"/>
                  <a:gd name="T15" fmla="*/ 44 h 160"/>
                  <a:gd name="T16" fmla="*/ 61 w 207"/>
                  <a:gd name="T17" fmla="*/ 30 h 160"/>
                  <a:gd name="T18" fmla="*/ 85 w 207"/>
                  <a:gd name="T19" fmla="*/ 25 h 160"/>
                  <a:gd name="T20" fmla="*/ 86 w 207"/>
                  <a:gd name="T21" fmla="*/ 33 h 160"/>
                  <a:gd name="T22" fmla="*/ 87 w 207"/>
                  <a:gd name="T23" fmla="*/ 38 h 160"/>
                  <a:gd name="T24" fmla="*/ 112 w 207"/>
                  <a:gd name="T25" fmla="*/ 31 h 160"/>
                  <a:gd name="T26" fmla="*/ 102 w 207"/>
                  <a:gd name="T27" fmla="*/ 48 h 160"/>
                  <a:gd name="T28" fmla="*/ 142 w 207"/>
                  <a:gd name="T29" fmla="*/ 46 h 160"/>
                  <a:gd name="T30" fmla="*/ 120 w 207"/>
                  <a:gd name="T31" fmla="*/ 31 h 160"/>
                  <a:gd name="T32" fmla="*/ 123 w 207"/>
                  <a:gd name="T33" fmla="*/ 17 h 160"/>
                  <a:gd name="T34" fmla="*/ 121 w 207"/>
                  <a:gd name="T35" fmla="*/ 14 h 160"/>
                  <a:gd name="T36" fmla="*/ 131 w 207"/>
                  <a:gd name="T37" fmla="*/ 25 h 160"/>
                  <a:gd name="T38" fmla="*/ 144 w 207"/>
                  <a:gd name="T39" fmla="*/ 37 h 160"/>
                  <a:gd name="T40" fmla="*/ 164 w 207"/>
                  <a:gd name="T41" fmla="*/ 18 h 160"/>
                  <a:gd name="T42" fmla="*/ 157 w 207"/>
                  <a:gd name="T43" fmla="*/ 2 h 160"/>
                  <a:gd name="T44" fmla="*/ 117 w 207"/>
                  <a:gd name="T45" fmla="*/ 10 h 160"/>
                  <a:gd name="T46" fmla="*/ 129 w 207"/>
                  <a:gd name="T47" fmla="*/ 91 h 160"/>
                  <a:gd name="T48" fmla="*/ 171 w 207"/>
                  <a:gd name="T49" fmla="*/ 70 h 160"/>
                  <a:gd name="T50" fmla="*/ 154 w 207"/>
                  <a:gd name="T51" fmla="*/ 56 h 160"/>
                  <a:gd name="T52" fmla="*/ 129 w 207"/>
                  <a:gd name="T53" fmla="*/ 52 h 160"/>
                  <a:gd name="T54" fmla="*/ 145 w 207"/>
                  <a:gd name="T55" fmla="*/ 64 h 160"/>
                  <a:gd name="T56" fmla="*/ 152 w 207"/>
                  <a:gd name="T57" fmla="*/ 85 h 160"/>
                  <a:gd name="T58" fmla="*/ 175 w 207"/>
                  <a:gd name="T59" fmla="*/ 87 h 160"/>
                  <a:gd name="T60" fmla="*/ 141 w 207"/>
                  <a:gd name="T61" fmla="*/ 50 h 160"/>
                  <a:gd name="T62" fmla="*/ 199 w 207"/>
                  <a:gd name="T63" fmla="*/ 132 h 160"/>
                  <a:gd name="T64" fmla="*/ 23 w 207"/>
                  <a:gd name="T65" fmla="*/ 130 h 160"/>
                  <a:gd name="T66" fmla="*/ 169 w 207"/>
                  <a:gd name="T67" fmla="*/ 142 h 160"/>
                  <a:gd name="T68" fmla="*/ 199 w 207"/>
                  <a:gd name="T69" fmla="*/ 126 h 160"/>
                  <a:gd name="T70" fmla="*/ 185 w 207"/>
                  <a:gd name="T71" fmla="*/ 116 h 160"/>
                  <a:gd name="T72" fmla="*/ 174 w 207"/>
                  <a:gd name="T73" fmla="*/ 109 h 160"/>
                  <a:gd name="T74" fmla="*/ 157 w 207"/>
                  <a:gd name="T75" fmla="*/ 96 h 160"/>
                  <a:gd name="T76" fmla="*/ 150 w 207"/>
                  <a:gd name="T77" fmla="*/ 112 h 160"/>
                  <a:gd name="T78" fmla="*/ 137 w 207"/>
                  <a:gd name="T79" fmla="*/ 128 h 160"/>
                  <a:gd name="T80" fmla="*/ 111 w 207"/>
                  <a:gd name="T81" fmla="*/ 109 h 160"/>
                  <a:gd name="T82" fmla="*/ 119 w 207"/>
                  <a:gd name="T83" fmla="*/ 89 h 160"/>
                  <a:gd name="T84" fmla="*/ 134 w 207"/>
                  <a:gd name="T85" fmla="*/ 80 h 160"/>
                  <a:gd name="T86" fmla="*/ 131 w 207"/>
                  <a:gd name="T87" fmla="*/ 70 h 160"/>
                  <a:gd name="T88" fmla="*/ 120 w 207"/>
                  <a:gd name="T89" fmla="*/ 71 h 160"/>
                  <a:gd name="T90" fmla="*/ 111 w 207"/>
                  <a:gd name="T91" fmla="*/ 56 h 160"/>
                  <a:gd name="T92" fmla="*/ 107 w 207"/>
                  <a:gd name="T93" fmla="*/ 60 h 160"/>
                  <a:gd name="T94" fmla="*/ 105 w 207"/>
                  <a:gd name="T95" fmla="*/ 75 h 160"/>
                  <a:gd name="T96" fmla="*/ 102 w 207"/>
                  <a:gd name="T97" fmla="*/ 72 h 160"/>
                  <a:gd name="T98" fmla="*/ 82 w 207"/>
                  <a:gd name="T99" fmla="*/ 72 h 160"/>
                  <a:gd name="T100" fmla="*/ 55 w 207"/>
                  <a:gd name="T101" fmla="*/ 70 h 160"/>
                  <a:gd name="T102" fmla="*/ 20 w 207"/>
                  <a:gd name="T103" fmla="*/ 70 h 160"/>
                  <a:gd name="T104" fmla="*/ 10 w 207"/>
                  <a:gd name="T105" fmla="*/ 71 h 160"/>
                  <a:gd name="T106" fmla="*/ 26 w 207"/>
                  <a:gd name="T107" fmla="*/ 121 h 160"/>
                  <a:gd name="T108" fmla="*/ 38 w 207"/>
                  <a:gd name="T109" fmla="*/ 136 h 160"/>
                  <a:gd name="T110" fmla="*/ 129 w 207"/>
                  <a:gd name="T111" fmla="*/ 142 h 160"/>
                  <a:gd name="T112" fmla="*/ 145 w 207"/>
                  <a:gd name="T113" fmla="*/ 158 h 160"/>
                  <a:gd name="T114" fmla="*/ 179 w 207"/>
                  <a:gd name="T115" fmla="*/ 149 h 160"/>
                  <a:gd name="T116" fmla="*/ 50 w 207"/>
                  <a:gd name="T117" fmla="*/ 84 h 160"/>
                  <a:gd name="T118" fmla="*/ 50 w 207"/>
                  <a:gd name="T119" fmla="*/ 81 h 160"/>
                  <a:gd name="T120" fmla="*/ 104 w 207"/>
                  <a:gd name="T121" fmla="*/ 13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" h="160">
                    <a:moveTo>
                      <a:pt x="41" y="140"/>
                    </a:moveTo>
                    <a:cubicBezTo>
                      <a:pt x="40" y="139"/>
                      <a:pt x="39" y="140"/>
                      <a:pt x="38" y="139"/>
                    </a:cubicBezTo>
                    <a:cubicBezTo>
                      <a:pt x="38" y="138"/>
                      <a:pt x="36" y="136"/>
                      <a:pt x="36" y="136"/>
                    </a:cubicBezTo>
                    <a:cubicBezTo>
                      <a:pt x="35" y="136"/>
                      <a:pt x="34" y="136"/>
                      <a:pt x="33" y="135"/>
                    </a:cubicBezTo>
                    <a:cubicBezTo>
                      <a:pt x="32" y="134"/>
                      <a:pt x="31" y="134"/>
                      <a:pt x="30" y="135"/>
                    </a:cubicBezTo>
                    <a:cubicBezTo>
                      <a:pt x="29" y="135"/>
                      <a:pt x="31" y="135"/>
                      <a:pt x="31" y="136"/>
                    </a:cubicBezTo>
                    <a:cubicBezTo>
                      <a:pt x="31" y="136"/>
                      <a:pt x="31" y="137"/>
                      <a:pt x="32" y="137"/>
                    </a:cubicBezTo>
                    <a:cubicBezTo>
                      <a:pt x="33" y="136"/>
                      <a:pt x="33" y="138"/>
                      <a:pt x="34" y="138"/>
                    </a:cubicBezTo>
                    <a:cubicBezTo>
                      <a:pt x="34" y="138"/>
                      <a:pt x="34" y="139"/>
                      <a:pt x="35" y="139"/>
                    </a:cubicBezTo>
                    <a:cubicBezTo>
                      <a:pt x="36" y="139"/>
                      <a:pt x="36" y="140"/>
                      <a:pt x="36" y="140"/>
                    </a:cubicBezTo>
                    <a:cubicBezTo>
                      <a:pt x="37" y="141"/>
                      <a:pt x="38" y="140"/>
                      <a:pt x="38" y="141"/>
                    </a:cubicBezTo>
                    <a:cubicBezTo>
                      <a:pt x="38" y="141"/>
                      <a:pt x="38" y="141"/>
                      <a:pt x="39" y="142"/>
                    </a:cubicBezTo>
                    <a:cubicBezTo>
                      <a:pt x="40" y="142"/>
                      <a:pt x="41" y="142"/>
                      <a:pt x="42" y="142"/>
                    </a:cubicBezTo>
                    <a:cubicBezTo>
                      <a:pt x="42" y="142"/>
                      <a:pt x="42" y="141"/>
                      <a:pt x="42" y="141"/>
                    </a:cubicBezTo>
                    <a:cubicBezTo>
                      <a:pt x="43" y="140"/>
                      <a:pt x="42" y="141"/>
                      <a:pt x="41" y="140"/>
                    </a:cubicBezTo>
                    <a:close/>
                    <a:moveTo>
                      <a:pt x="39" y="58"/>
                    </a:moveTo>
                    <a:cubicBezTo>
                      <a:pt x="41" y="59"/>
                      <a:pt x="41" y="62"/>
                      <a:pt x="43" y="62"/>
                    </a:cubicBezTo>
                    <a:cubicBezTo>
                      <a:pt x="43" y="62"/>
                      <a:pt x="43" y="61"/>
                      <a:pt x="44" y="61"/>
                    </a:cubicBezTo>
                    <a:cubicBezTo>
                      <a:pt x="45" y="61"/>
                      <a:pt x="45" y="60"/>
                      <a:pt x="46" y="60"/>
                    </a:cubicBezTo>
                    <a:cubicBezTo>
                      <a:pt x="48" y="60"/>
                      <a:pt x="49" y="60"/>
                      <a:pt x="49" y="59"/>
                    </a:cubicBezTo>
                    <a:cubicBezTo>
                      <a:pt x="49" y="57"/>
                      <a:pt x="50" y="57"/>
                      <a:pt x="51" y="56"/>
                    </a:cubicBezTo>
                    <a:cubicBezTo>
                      <a:pt x="52" y="56"/>
                      <a:pt x="51" y="54"/>
                      <a:pt x="53" y="54"/>
                    </a:cubicBezTo>
                    <a:cubicBezTo>
                      <a:pt x="54" y="54"/>
                      <a:pt x="59" y="52"/>
                      <a:pt x="60" y="51"/>
                    </a:cubicBezTo>
                    <a:cubicBezTo>
                      <a:pt x="61" y="50"/>
                      <a:pt x="59" y="49"/>
                      <a:pt x="57" y="48"/>
                    </a:cubicBezTo>
                    <a:cubicBezTo>
                      <a:pt x="55" y="47"/>
                      <a:pt x="54" y="47"/>
                      <a:pt x="52" y="48"/>
                    </a:cubicBezTo>
                    <a:cubicBezTo>
                      <a:pt x="51" y="49"/>
                      <a:pt x="52" y="47"/>
                      <a:pt x="51" y="47"/>
                    </a:cubicBezTo>
                    <a:cubicBezTo>
                      <a:pt x="50" y="48"/>
                      <a:pt x="47" y="46"/>
                      <a:pt x="46" y="46"/>
                    </a:cubicBezTo>
                    <a:cubicBezTo>
                      <a:pt x="46" y="45"/>
                      <a:pt x="40" y="47"/>
                      <a:pt x="39" y="47"/>
                    </a:cubicBezTo>
                    <a:cubicBezTo>
                      <a:pt x="38" y="47"/>
                      <a:pt x="39" y="49"/>
                      <a:pt x="40" y="49"/>
                    </a:cubicBezTo>
                    <a:cubicBezTo>
                      <a:pt x="41" y="50"/>
                      <a:pt x="38" y="52"/>
                      <a:pt x="38" y="53"/>
                    </a:cubicBezTo>
                    <a:cubicBezTo>
                      <a:pt x="39" y="53"/>
                      <a:pt x="38" y="55"/>
                      <a:pt x="36" y="56"/>
                    </a:cubicBezTo>
                    <a:cubicBezTo>
                      <a:pt x="35" y="58"/>
                      <a:pt x="37" y="58"/>
                      <a:pt x="39" y="58"/>
                    </a:cubicBezTo>
                    <a:close/>
                    <a:moveTo>
                      <a:pt x="91" y="67"/>
                    </a:moveTo>
                    <a:cubicBezTo>
                      <a:pt x="91" y="66"/>
                      <a:pt x="94" y="68"/>
                      <a:pt x="94" y="67"/>
                    </a:cubicBezTo>
                    <a:cubicBezTo>
                      <a:pt x="94" y="65"/>
                      <a:pt x="91" y="64"/>
                      <a:pt x="90" y="63"/>
                    </a:cubicBezTo>
                    <a:cubicBezTo>
                      <a:pt x="89" y="63"/>
                      <a:pt x="88" y="63"/>
                      <a:pt x="86" y="62"/>
                    </a:cubicBezTo>
                    <a:cubicBezTo>
                      <a:pt x="84" y="60"/>
                      <a:pt x="87" y="59"/>
                      <a:pt x="85" y="58"/>
                    </a:cubicBezTo>
                    <a:cubicBezTo>
                      <a:pt x="84" y="57"/>
                      <a:pt x="83" y="54"/>
                      <a:pt x="84" y="53"/>
                    </a:cubicBezTo>
                    <a:cubicBezTo>
                      <a:pt x="85" y="52"/>
                      <a:pt x="87" y="50"/>
                      <a:pt x="85" y="50"/>
                    </a:cubicBezTo>
                    <a:cubicBezTo>
                      <a:pt x="83" y="49"/>
                      <a:pt x="80" y="50"/>
                      <a:pt x="80" y="51"/>
                    </a:cubicBezTo>
                    <a:cubicBezTo>
                      <a:pt x="81" y="51"/>
                      <a:pt x="83" y="53"/>
                      <a:pt x="83" y="53"/>
                    </a:cubicBezTo>
                    <a:cubicBezTo>
                      <a:pt x="83" y="54"/>
                      <a:pt x="81" y="52"/>
                      <a:pt x="80" y="52"/>
                    </a:cubicBezTo>
                    <a:cubicBezTo>
                      <a:pt x="79" y="53"/>
                      <a:pt x="78" y="51"/>
                      <a:pt x="77" y="52"/>
                    </a:cubicBezTo>
                    <a:cubicBezTo>
                      <a:pt x="77" y="53"/>
                      <a:pt x="78" y="57"/>
                      <a:pt x="79" y="58"/>
                    </a:cubicBezTo>
                    <a:cubicBezTo>
                      <a:pt x="80" y="59"/>
                      <a:pt x="78" y="59"/>
                      <a:pt x="78" y="59"/>
                    </a:cubicBezTo>
                    <a:cubicBezTo>
                      <a:pt x="77" y="59"/>
                      <a:pt x="77" y="56"/>
                      <a:pt x="76" y="55"/>
                    </a:cubicBezTo>
                    <a:cubicBezTo>
                      <a:pt x="75" y="54"/>
                      <a:pt x="72" y="52"/>
                      <a:pt x="71" y="53"/>
                    </a:cubicBezTo>
                    <a:cubicBezTo>
                      <a:pt x="71" y="54"/>
                      <a:pt x="74" y="54"/>
                      <a:pt x="73" y="55"/>
                    </a:cubicBezTo>
                    <a:cubicBezTo>
                      <a:pt x="73" y="56"/>
                      <a:pt x="72" y="54"/>
                      <a:pt x="71" y="55"/>
                    </a:cubicBezTo>
                    <a:cubicBezTo>
                      <a:pt x="69" y="56"/>
                      <a:pt x="70" y="56"/>
                      <a:pt x="70" y="55"/>
                    </a:cubicBezTo>
                    <a:cubicBezTo>
                      <a:pt x="70" y="54"/>
                      <a:pt x="68" y="53"/>
                      <a:pt x="66" y="53"/>
                    </a:cubicBezTo>
                    <a:cubicBezTo>
                      <a:pt x="64" y="53"/>
                      <a:pt x="65" y="55"/>
                      <a:pt x="65" y="55"/>
                    </a:cubicBezTo>
                    <a:cubicBezTo>
                      <a:pt x="64" y="56"/>
                      <a:pt x="61" y="55"/>
                      <a:pt x="63" y="54"/>
                    </a:cubicBezTo>
                    <a:cubicBezTo>
                      <a:pt x="65" y="54"/>
                      <a:pt x="64" y="53"/>
                      <a:pt x="63" y="52"/>
                    </a:cubicBezTo>
                    <a:cubicBezTo>
                      <a:pt x="62" y="51"/>
                      <a:pt x="61" y="52"/>
                      <a:pt x="57" y="53"/>
                    </a:cubicBezTo>
                    <a:cubicBezTo>
                      <a:pt x="54" y="54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2" y="57"/>
                    </a:cubicBezTo>
                    <a:cubicBezTo>
                      <a:pt x="51" y="58"/>
                      <a:pt x="52" y="59"/>
                      <a:pt x="54" y="59"/>
                    </a:cubicBezTo>
                    <a:cubicBezTo>
                      <a:pt x="55" y="59"/>
                      <a:pt x="54" y="60"/>
                      <a:pt x="54" y="60"/>
                    </a:cubicBezTo>
                    <a:cubicBezTo>
                      <a:pt x="55" y="61"/>
                      <a:pt x="59" y="59"/>
                      <a:pt x="60" y="60"/>
                    </a:cubicBezTo>
                    <a:cubicBezTo>
                      <a:pt x="61" y="60"/>
                      <a:pt x="54" y="61"/>
                      <a:pt x="54" y="62"/>
                    </a:cubicBezTo>
                    <a:cubicBezTo>
                      <a:pt x="54" y="63"/>
                      <a:pt x="58" y="64"/>
                      <a:pt x="61" y="63"/>
                    </a:cubicBezTo>
                    <a:cubicBezTo>
                      <a:pt x="64" y="63"/>
                      <a:pt x="69" y="64"/>
                      <a:pt x="69" y="65"/>
                    </a:cubicBezTo>
                    <a:cubicBezTo>
                      <a:pt x="69" y="65"/>
                      <a:pt x="65" y="65"/>
                      <a:pt x="63" y="65"/>
                    </a:cubicBezTo>
                    <a:cubicBezTo>
                      <a:pt x="60" y="65"/>
                      <a:pt x="56" y="66"/>
                      <a:pt x="56" y="67"/>
                    </a:cubicBezTo>
                    <a:cubicBezTo>
                      <a:pt x="56" y="67"/>
                      <a:pt x="56" y="67"/>
                      <a:pt x="59" y="69"/>
                    </a:cubicBezTo>
                    <a:cubicBezTo>
                      <a:pt x="62" y="70"/>
                      <a:pt x="64" y="68"/>
                      <a:pt x="64" y="70"/>
                    </a:cubicBezTo>
                    <a:cubicBezTo>
                      <a:pt x="64" y="72"/>
                      <a:pt x="66" y="72"/>
                      <a:pt x="69" y="72"/>
                    </a:cubicBezTo>
                    <a:cubicBezTo>
                      <a:pt x="73" y="72"/>
                      <a:pt x="75" y="70"/>
                      <a:pt x="76" y="71"/>
                    </a:cubicBezTo>
                    <a:cubicBezTo>
                      <a:pt x="78" y="71"/>
                      <a:pt x="79" y="70"/>
                      <a:pt x="80" y="69"/>
                    </a:cubicBezTo>
                    <a:cubicBezTo>
                      <a:pt x="81" y="68"/>
                      <a:pt x="81" y="69"/>
                      <a:pt x="82" y="69"/>
                    </a:cubicBezTo>
                    <a:cubicBezTo>
                      <a:pt x="82" y="70"/>
                      <a:pt x="84" y="70"/>
                      <a:pt x="85" y="70"/>
                    </a:cubicBezTo>
                    <a:cubicBezTo>
                      <a:pt x="86" y="72"/>
                      <a:pt x="90" y="71"/>
                      <a:pt x="92" y="70"/>
                    </a:cubicBezTo>
                    <a:cubicBezTo>
                      <a:pt x="93" y="70"/>
                      <a:pt x="91" y="67"/>
                      <a:pt x="90" y="68"/>
                    </a:cubicBezTo>
                    <a:cubicBezTo>
                      <a:pt x="89" y="69"/>
                      <a:pt x="89" y="69"/>
                      <a:pt x="89" y="68"/>
                    </a:cubicBezTo>
                    <a:cubicBezTo>
                      <a:pt x="88" y="68"/>
                      <a:pt x="90" y="67"/>
                      <a:pt x="91" y="67"/>
                    </a:cubicBezTo>
                    <a:close/>
                    <a:moveTo>
                      <a:pt x="52" y="41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5" y="38"/>
                      <a:pt x="51" y="41"/>
                      <a:pt x="52" y="41"/>
                    </a:cubicBezTo>
                    <a:close/>
                    <a:moveTo>
                      <a:pt x="43" y="38"/>
                    </a:moveTo>
                    <a:cubicBezTo>
                      <a:pt x="44" y="39"/>
                      <a:pt x="43" y="40"/>
                      <a:pt x="44" y="40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7" y="40"/>
                      <a:pt x="47" y="39"/>
                      <a:pt x="47" y="38"/>
                    </a:cubicBezTo>
                    <a:cubicBezTo>
                      <a:pt x="48" y="38"/>
                      <a:pt x="48" y="40"/>
                      <a:pt x="49" y="40"/>
                    </a:cubicBezTo>
                    <a:cubicBezTo>
                      <a:pt x="50" y="40"/>
                      <a:pt x="50" y="38"/>
                      <a:pt x="51" y="38"/>
                    </a:cubicBezTo>
                    <a:cubicBezTo>
                      <a:pt x="52" y="39"/>
                      <a:pt x="52" y="38"/>
                      <a:pt x="53" y="37"/>
                    </a:cubicBezTo>
                    <a:cubicBezTo>
                      <a:pt x="53" y="37"/>
                      <a:pt x="53" y="35"/>
                      <a:pt x="54" y="35"/>
                    </a:cubicBezTo>
                    <a:cubicBezTo>
                      <a:pt x="55" y="35"/>
                      <a:pt x="54" y="36"/>
                      <a:pt x="55" y="37"/>
                    </a:cubicBezTo>
                    <a:cubicBezTo>
                      <a:pt x="55" y="39"/>
                      <a:pt x="57" y="37"/>
                      <a:pt x="57" y="37"/>
                    </a:cubicBezTo>
                    <a:cubicBezTo>
                      <a:pt x="57" y="36"/>
                      <a:pt x="59" y="37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cubicBezTo>
                      <a:pt x="58" y="33"/>
                      <a:pt x="59" y="33"/>
                      <a:pt x="60" y="33"/>
                    </a:cubicBezTo>
                    <a:cubicBezTo>
                      <a:pt x="61" y="32"/>
                      <a:pt x="59" y="33"/>
                      <a:pt x="58" y="32"/>
                    </a:cubicBezTo>
                    <a:cubicBezTo>
                      <a:pt x="57" y="31"/>
                      <a:pt x="57" y="32"/>
                      <a:pt x="57" y="33"/>
                    </a:cubicBezTo>
                    <a:cubicBezTo>
                      <a:pt x="57" y="33"/>
                      <a:pt x="55" y="33"/>
                      <a:pt x="54" y="32"/>
                    </a:cubicBezTo>
                    <a:cubicBezTo>
                      <a:pt x="53" y="32"/>
                      <a:pt x="51" y="34"/>
                      <a:pt x="49" y="35"/>
                    </a:cubicBezTo>
                    <a:cubicBezTo>
                      <a:pt x="48" y="35"/>
                      <a:pt x="48" y="37"/>
                      <a:pt x="46" y="37"/>
                    </a:cubicBezTo>
                    <a:cubicBezTo>
                      <a:pt x="45" y="37"/>
                      <a:pt x="42" y="38"/>
                      <a:pt x="43" y="38"/>
                    </a:cubicBezTo>
                    <a:close/>
                    <a:moveTo>
                      <a:pt x="59" y="38"/>
                    </a:moveTo>
                    <a:cubicBezTo>
                      <a:pt x="58" y="38"/>
                      <a:pt x="58" y="39"/>
                      <a:pt x="59" y="39"/>
                    </a:cubicBezTo>
                    <a:cubicBezTo>
                      <a:pt x="61" y="39"/>
                      <a:pt x="62" y="40"/>
                      <a:pt x="59" y="40"/>
                    </a:cubicBezTo>
                    <a:cubicBezTo>
                      <a:pt x="57" y="40"/>
                      <a:pt x="56" y="42"/>
                      <a:pt x="58" y="41"/>
                    </a:cubicBezTo>
                    <a:cubicBezTo>
                      <a:pt x="59" y="41"/>
                      <a:pt x="61" y="41"/>
                      <a:pt x="60" y="41"/>
                    </a:cubicBezTo>
                    <a:cubicBezTo>
                      <a:pt x="59" y="42"/>
                      <a:pt x="55" y="42"/>
                      <a:pt x="56" y="43"/>
                    </a:cubicBezTo>
                    <a:cubicBezTo>
                      <a:pt x="56" y="43"/>
                      <a:pt x="57" y="43"/>
                      <a:pt x="59" y="44"/>
                    </a:cubicBezTo>
                    <a:cubicBezTo>
                      <a:pt x="60" y="44"/>
                      <a:pt x="61" y="44"/>
                      <a:pt x="62" y="43"/>
                    </a:cubicBezTo>
                    <a:cubicBezTo>
                      <a:pt x="63" y="42"/>
                      <a:pt x="64" y="41"/>
                      <a:pt x="64" y="43"/>
                    </a:cubicBezTo>
                    <a:cubicBezTo>
                      <a:pt x="63" y="44"/>
                      <a:pt x="65" y="43"/>
                      <a:pt x="68" y="43"/>
                    </a:cubicBezTo>
                    <a:cubicBezTo>
                      <a:pt x="71" y="43"/>
                      <a:pt x="68" y="44"/>
                      <a:pt x="65" y="45"/>
                    </a:cubicBezTo>
                    <a:cubicBezTo>
                      <a:pt x="62" y="45"/>
                      <a:pt x="62" y="46"/>
                      <a:pt x="65" y="47"/>
                    </a:cubicBezTo>
                    <a:cubicBezTo>
                      <a:pt x="67" y="47"/>
                      <a:pt x="72" y="45"/>
                      <a:pt x="73" y="44"/>
                    </a:cubicBezTo>
                    <a:cubicBezTo>
                      <a:pt x="74" y="43"/>
                      <a:pt x="75" y="45"/>
                      <a:pt x="76" y="44"/>
                    </a:cubicBezTo>
                    <a:cubicBezTo>
                      <a:pt x="77" y="43"/>
                      <a:pt x="80" y="44"/>
                      <a:pt x="82" y="44"/>
                    </a:cubicBezTo>
                    <a:cubicBezTo>
                      <a:pt x="83" y="43"/>
                      <a:pt x="84" y="40"/>
                      <a:pt x="82" y="39"/>
                    </a:cubicBezTo>
                    <a:cubicBezTo>
                      <a:pt x="81" y="38"/>
                      <a:pt x="81" y="40"/>
                      <a:pt x="80" y="40"/>
                    </a:cubicBezTo>
                    <a:cubicBezTo>
                      <a:pt x="79" y="40"/>
                      <a:pt x="78" y="39"/>
                      <a:pt x="77" y="38"/>
                    </a:cubicBezTo>
                    <a:cubicBezTo>
                      <a:pt x="76" y="37"/>
                      <a:pt x="77" y="35"/>
                      <a:pt x="75" y="35"/>
                    </a:cubicBezTo>
                    <a:cubicBezTo>
                      <a:pt x="74" y="36"/>
                      <a:pt x="71" y="38"/>
                      <a:pt x="73" y="38"/>
                    </a:cubicBezTo>
                    <a:cubicBezTo>
                      <a:pt x="75" y="38"/>
                      <a:pt x="74" y="39"/>
                      <a:pt x="73" y="39"/>
                    </a:cubicBezTo>
                    <a:cubicBezTo>
                      <a:pt x="72" y="40"/>
                      <a:pt x="75" y="41"/>
                      <a:pt x="75" y="41"/>
                    </a:cubicBezTo>
                    <a:cubicBezTo>
                      <a:pt x="75" y="42"/>
                      <a:pt x="70" y="41"/>
                      <a:pt x="70" y="40"/>
                    </a:cubicBezTo>
                    <a:cubicBezTo>
                      <a:pt x="69" y="39"/>
                      <a:pt x="66" y="37"/>
                      <a:pt x="64" y="38"/>
                    </a:cubicBezTo>
                    <a:cubicBezTo>
                      <a:pt x="63" y="38"/>
                      <a:pt x="63" y="37"/>
                      <a:pt x="62" y="36"/>
                    </a:cubicBezTo>
                    <a:cubicBezTo>
                      <a:pt x="60" y="36"/>
                      <a:pt x="61" y="38"/>
                      <a:pt x="59" y="38"/>
                    </a:cubicBezTo>
                    <a:close/>
                    <a:moveTo>
                      <a:pt x="65" y="30"/>
                    </a:moveTo>
                    <a:cubicBezTo>
                      <a:pt x="65" y="29"/>
                      <a:pt x="61" y="29"/>
                      <a:pt x="61" y="30"/>
                    </a:cubicBezTo>
                    <a:cubicBezTo>
                      <a:pt x="62" y="31"/>
                      <a:pt x="64" y="32"/>
                      <a:pt x="65" y="30"/>
                    </a:cubicBezTo>
                    <a:close/>
                    <a:moveTo>
                      <a:pt x="73" y="30"/>
                    </a:moveTo>
                    <a:cubicBezTo>
                      <a:pt x="74" y="30"/>
                      <a:pt x="74" y="29"/>
                      <a:pt x="72" y="29"/>
                    </a:cubicBezTo>
                    <a:cubicBezTo>
                      <a:pt x="69" y="29"/>
                      <a:pt x="66" y="29"/>
                      <a:pt x="66" y="31"/>
                    </a:cubicBezTo>
                    <a:cubicBezTo>
                      <a:pt x="66" y="32"/>
                      <a:pt x="66" y="33"/>
                      <a:pt x="69" y="33"/>
                    </a:cubicBezTo>
                    <a:cubicBezTo>
                      <a:pt x="71" y="33"/>
                      <a:pt x="73" y="31"/>
                      <a:pt x="72" y="31"/>
                    </a:cubicBezTo>
                    <a:cubicBezTo>
                      <a:pt x="71" y="31"/>
                      <a:pt x="72" y="30"/>
                      <a:pt x="73" y="30"/>
                    </a:cubicBezTo>
                    <a:close/>
                    <a:moveTo>
                      <a:pt x="68" y="28"/>
                    </a:moveTo>
                    <a:cubicBezTo>
                      <a:pt x="69" y="28"/>
                      <a:pt x="70" y="27"/>
                      <a:pt x="71" y="28"/>
                    </a:cubicBezTo>
                    <a:cubicBezTo>
                      <a:pt x="72" y="28"/>
                      <a:pt x="75" y="29"/>
                      <a:pt x="75" y="27"/>
                    </a:cubicBezTo>
                    <a:cubicBezTo>
                      <a:pt x="75" y="26"/>
                      <a:pt x="71" y="25"/>
                      <a:pt x="70" y="26"/>
                    </a:cubicBezTo>
                    <a:cubicBezTo>
                      <a:pt x="69" y="27"/>
                      <a:pt x="64" y="27"/>
                      <a:pt x="65" y="28"/>
                    </a:cubicBezTo>
                    <a:cubicBezTo>
                      <a:pt x="66" y="28"/>
                      <a:pt x="67" y="28"/>
                      <a:pt x="68" y="28"/>
                    </a:cubicBezTo>
                    <a:close/>
                    <a:moveTo>
                      <a:pt x="85" y="25"/>
                    </a:moveTo>
                    <a:cubicBezTo>
                      <a:pt x="86" y="24"/>
                      <a:pt x="89" y="25"/>
                      <a:pt x="88" y="26"/>
                    </a:cubicBezTo>
                    <a:cubicBezTo>
                      <a:pt x="88" y="27"/>
                      <a:pt x="84" y="26"/>
                      <a:pt x="85" y="27"/>
                    </a:cubicBezTo>
                    <a:cubicBezTo>
                      <a:pt x="85" y="27"/>
                      <a:pt x="85" y="28"/>
                      <a:pt x="88" y="28"/>
                    </a:cubicBezTo>
                    <a:cubicBezTo>
                      <a:pt x="90" y="27"/>
                      <a:pt x="92" y="27"/>
                      <a:pt x="94" y="29"/>
                    </a:cubicBezTo>
                    <a:cubicBezTo>
                      <a:pt x="95" y="30"/>
                      <a:pt x="97" y="31"/>
                      <a:pt x="98" y="29"/>
                    </a:cubicBezTo>
                    <a:cubicBezTo>
                      <a:pt x="99" y="28"/>
                      <a:pt x="97" y="28"/>
                      <a:pt x="97" y="27"/>
                    </a:cubicBezTo>
                    <a:cubicBezTo>
                      <a:pt x="98" y="26"/>
                      <a:pt x="96" y="25"/>
                      <a:pt x="94" y="25"/>
                    </a:cubicBezTo>
                    <a:cubicBezTo>
                      <a:pt x="93" y="25"/>
                      <a:pt x="93" y="23"/>
                      <a:pt x="92" y="23"/>
                    </a:cubicBezTo>
                    <a:cubicBezTo>
                      <a:pt x="91" y="24"/>
                      <a:pt x="90" y="25"/>
                      <a:pt x="90" y="23"/>
                    </a:cubicBezTo>
                    <a:cubicBezTo>
                      <a:pt x="90" y="22"/>
                      <a:pt x="85" y="22"/>
                      <a:pt x="84" y="22"/>
                    </a:cubicBezTo>
                    <a:cubicBezTo>
                      <a:pt x="82" y="23"/>
                      <a:pt x="84" y="26"/>
                      <a:pt x="85" y="25"/>
                    </a:cubicBezTo>
                    <a:close/>
                    <a:moveTo>
                      <a:pt x="86" y="33"/>
                    </a:moveTo>
                    <a:cubicBezTo>
                      <a:pt x="87" y="32"/>
                      <a:pt x="83" y="29"/>
                      <a:pt x="82" y="31"/>
                    </a:cubicBezTo>
                    <a:cubicBezTo>
                      <a:pt x="82" y="32"/>
                      <a:pt x="85" y="35"/>
                      <a:pt x="86" y="33"/>
                    </a:cubicBezTo>
                    <a:close/>
                    <a:moveTo>
                      <a:pt x="99" y="20"/>
                    </a:moveTo>
                    <a:cubicBezTo>
                      <a:pt x="100" y="19"/>
                      <a:pt x="95" y="18"/>
                      <a:pt x="96" y="19"/>
                    </a:cubicBezTo>
                    <a:cubicBezTo>
                      <a:pt x="97" y="19"/>
                      <a:pt x="99" y="21"/>
                      <a:pt x="99" y="20"/>
                    </a:cubicBezTo>
                    <a:close/>
                    <a:moveTo>
                      <a:pt x="88" y="43"/>
                    </a:moveTo>
                    <a:cubicBezTo>
                      <a:pt x="88" y="43"/>
                      <a:pt x="86" y="41"/>
                      <a:pt x="86" y="42"/>
                    </a:cubicBezTo>
                    <a:cubicBezTo>
                      <a:pt x="85" y="44"/>
                      <a:pt x="87" y="44"/>
                      <a:pt x="88" y="43"/>
                    </a:cubicBezTo>
                    <a:close/>
                    <a:moveTo>
                      <a:pt x="99" y="36"/>
                    </a:moveTo>
                    <a:cubicBezTo>
                      <a:pt x="99" y="37"/>
                      <a:pt x="97" y="36"/>
                      <a:pt x="95" y="35"/>
                    </a:cubicBezTo>
                    <a:cubicBezTo>
                      <a:pt x="93" y="34"/>
                      <a:pt x="94" y="37"/>
                      <a:pt x="96" y="38"/>
                    </a:cubicBezTo>
                    <a:cubicBezTo>
                      <a:pt x="97" y="39"/>
                      <a:pt x="95" y="39"/>
                      <a:pt x="93" y="37"/>
                    </a:cubicBezTo>
                    <a:cubicBezTo>
                      <a:pt x="91" y="36"/>
                      <a:pt x="91" y="38"/>
                      <a:pt x="92" y="39"/>
                    </a:cubicBezTo>
                    <a:cubicBezTo>
                      <a:pt x="93" y="40"/>
                      <a:pt x="92" y="41"/>
                      <a:pt x="91" y="39"/>
                    </a:cubicBezTo>
                    <a:cubicBezTo>
                      <a:pt x="90" y="37"/>
                      <a:pt x="89" y="36"/>
                      <a:pt x="87" y="35"/>
                    </a:cubicBezTo>
                    <a:cubicBezTo>
                      <a:pt x="85" y="35"/>
                      <a:pt x="86" y="37"/>
                      <a:pt x="87" y="38"/>
                    </a:cubicBezTo>
                    <a:cubicBezTo>
                      <a:pt x="88" y="40"/>
                      <a:pt x="89" y="40"/>
                      <a:pt x="90" y="41"/>
                    </a:cubicBezTo>
                    <a:cubicBezTo>
                      <a:pt x="92" y="42"/>
                      <a:pt x="95" y="40"/>
                      <a:pt x="96" y="41"/>
                    </a:cubicBezTo>
                    <a:cubicBezTo>
                      <a:pt x="97" y="41"/>
                      <a:pt x="95" y="43"/>
                      <a:pt x="95" y="44"/>
                    </a:cubicBezTo>
                    <a:cubicBezTo>
                      <a:pt x="96" y="45"/>
                      <a:pt x="99" y="44"/>
                      <a:pt x="100" y="44"/>
                    </a:cubicBezTo>
                    <a:cubicBezTo>
                      <a:pt x="102" y="44"/>
                      <a:pt x="101" y="43"/>
                      <a:pt x="102" y="42"/>
                    </a:cubicBezTo>
                    <a:cubicBezTo>
                      <a:pt x="103" y="41"/>
                      <a:pt x="101" y="41"/>
                      <a:pt x="102" y="40"/>
                    </a:cubicBezTo>
                    <a:cubicBezTo>
                      <a:pt x="103" y="38"/>
                      <a:pt x="99" y="35"/>
                      <a:pt x="99" y="36"/>
                    </a:cubicBezTo>
                    <a:close/>
                    <a:moveTo>
                      <a:pt x="104" y="30"/>
                    </a:moveTo>
                    <a:cubicBezTo>
                      <a:pt x="105" y="30"/>
                      <a:pt x="106" y="30"/>
                      <a:pt x="108" y="29"/>
                    </a:cubicBezTo>
                    <a:cubicBezTo>
                      <a:pt x="109" y="29"/>
                      <a:pt x="107" y="29"/>
                      <a:pt x="108" y="28"/>
                    </a:cubicBezTo>
                    <a:cubicBezTo>
                      <a:pt x="109" y="26"/>
                      <a:pt x="106" y="26"/>
                      <a:pt x="106" y="27"/>
                    </a:cubicBezTo>
                    <a:cubicBezTo>
                      <a:pt x="105" y="27"/>
                      <a:pt x="101" y="24"/>
                      <a:pt x="101" y="25"/>
                    </a:cubicBezTo>
                    <a:cubicBezTo>
                      <a:pt x="100" y="26"/>
                      <a:pt x="102" y="30"/>
                      <a:pt x="104" y="30"/>
                    </a:cubicBezTo>
                    <a:close/>
                    <a:moveTo>
                      <a:pt x="112" y="31"/>
                    </a:moveTo>
                    <a:cubicBezTo>
                      <a:pt x="112" y="30"/>
                      <a:pt x="104" y="31"/>
                      <a:pt x="105" y="32"/>
                    </a:cubicBezTo>
                    <a:cubicBezTo>
                      <a:pt x="107" y="33"/>
                      <a:pt x="112" y="31"/>
                      <a:pt x="112" y="31"/>
                    </a:cubicBezTo>
                    <a:close/>
                    <a:moveTo>
                      <a:pt x="111" y="46"/>
                    </a:moveTo>
                    <a:cubicBezTo>
                      <a:pt x="113" y="46"/>
                      <a:pt x="112" y="43"/>
                      <a:pt x="110" y="42"/>
                    </a:cubicBezTo>
                    <a:cubicBezTo>
                      <a:pt x="108" y="40"/>
                      <a:pt x="103" y="43"/>
                      <a:pt x="104" y="44"/>
                    </a:cubicBezTo>
                    <a:cubicBezTo>
                      <a:pt x="105" y="45"/>
                      <a:pt x="109" y="46"/>
                      <a:pt x="111" y="46"/>
                    </a:cubicBezTo>
                    <a:close/>
                    <a:moveTo>
                      <a:pt x="98" y="60"/>
                    </a:moveTo>
                    <a:cubicBezTo>
                      <a:pt x="100" y="62"/>
                      <a:pt x="99" y="59"/>
                      <a:pt x="102" y="59"/>
                    </a:cubicBezTo>
                    <a:cubicBezTo>
                      <a:pt x="104" y="59"/>
                      <a:pt x="105" y="55"/>
                      <a:pt x="105" y="53"/>
                    </a:cubicBezTo>
                    <a:cubicBezTo>
                      <a:pt x="105" y="52"/>
                      <a:pt x="103" y="52"/>
                      <a:pt x="103" y="53"/>
                    </a:cubicBezTo>
                    <a:cubicBezTo>
                      <a:pt x="104" y="54"/>
                      <a:pt x="103" y="55"/>
                      <a:pt x="103" y="54"/>
                    </a:cubicBezTo>
                    <a:cubicBezTo>
                      <a:pt x="103" y="53"/>
                      <a:pt x="101" y="54"/>
                      <a:pt x="100" y="53"/>
                    </a:cubicBezTo>
                    <a:cubicBezTo>
                      <a:pt x="100" y="52"/>
                      <a:pt x="103" y="52"/>
                      <a:pt x="103" y="50"/>
                    </a:cubicBezTo>
                    <a:cubicBezTo>
                      <a:pt x="104" y="49"/>
                      <a:pt x="101" y="49"/>
                      <a:pt x="102" y="48"/>
                    </a:cubicBezTo>
                    <a:cubicBezTo>
                      <a:pt x="102" y="47"/>
                      <a:pt x="97" y="48"/>
                      <a:pt x="99" y="49"/>
                    </a:cubicBezTo>
                    <a:cubicBezTo>
                      <a:pt x="100" y="49"/>
                      <a:pt x="99" y="50"/>
                      <a:pt x="97" y="49"/>
                    </a:cubicBezTo>
                    <a:cubicBezTo>
                      <a:pt x="96" y="48"/>
                      <a:pt x="92" y="50"/>
                      <a:pt x="93" y="51"/>
                    </a:cubicBezTo>
                    <a:cubicBezTo>
                      <a:pt x="94" y="52"/>
                      <a:pt x="98" y="50"/>
                      <a:pt x="96" y="53"/>
                    </a:cubicBezTo>
                    <a:cubicBezTo>
                      <a:pt x="94" y="56"/>
                      <a:pt x="93" y="52"/>
                      <a:pt x="91" y="53"/>
                    </a:cubicBezTo>
                    <a:cubicBezTo>
                      <a:pt x="89" y="53"/>
                      <a:pt x="90" y="55"/>
                      <a:pt x="93" y="56"/>
                    </a:cubicBezTo>
                    <a:cubicBezTo>
                      <a:pt x="96" y="57"/>
                      <a:pt x="95" y="59"/>
                      <a:pt x="98" y="60"/>
                    </a:cubicBezTo>
                    <a:close/>
                    <a:moveTo>
                      <a:pt x="115" y="44"/>
                    </a:moveTo>
                    <a:cubicBezTo>
                      <a:pt x="115" y="46"/>
                      <a:pt x="116" y="44"/>
                      <a:pt x="117" y="45"/>
                    </a:cubicBezTo>
                    <a:cubicBezTo>
                      <a:pt x="118" y="46"/>
                      <a:pt x="120" y="46"/>
                      <a:pt x="121" y="46"/>
                    </a:cubicBezTo>
                    <a:cubicBezTo>
                      <a:pt x="122" y="45"/>
                      <a:pt x="122" y="44"/>
                      <a:pt x="123" y="45"/>
                    </a:cubicBezTo>
                    <a:cubicBezTo>
                      <a:pt x="123" y="46"/>
                      <a:pt x="125" y="46"/>
                      <a:pt x="130" y="46"/>
                    </a:cubicBezTo>
                    <a:cubicBezTo>
                      <a:pt x="135" y="46"/>
                      <a:pt x="134" y="44"/>
                      <a:pt x="136" y="45"/>
                    </a:cubicBezTo>
                    <a:cubicBezTo>
                      <a:pt x="137" y="46"/>
                      <a:pt x="140" y="46"/>
                      <a:pt x="142" y="46"/>
                    </a:cubicBezTo>
                    <a:cubicBezTo>
                      <a:pt x="143" y="45"/>
                      <a:pt x="144" y="43"/>
                      <a:pt x="144" y="42"/>
                    </a:cubicBezTo>
                    <a:cubicBezTo>
                      <a:pt x="144" y="41"/>
                      <a:pt x="133" y="40"/>
                      <a:pt x="131" y="41"/>
                    </a:cubicBezTo>
                    <a:cubicBezTo>
                      <a:pt x="129" y="42"/>
                      <a:pt x="126" y="40"/>
                      <a:pt x="124" y="41"/>
                    </a:cubicBezTo>
                    <a:cubicBezTo>
                      <a:pt x="123" y="42"/>
                      <a:pt x="123" y="40"/>
                      <a:pt x="120" y="40"/>
                    </a:cubicBezTo>
                    <a:cubicBezTo>
                      <a:pt x="118" y="40"/>
                      <a:pt x="121" y="39"/>
                      <a:pt x="121" y="38"/>
                    </a:cubicBezTo>
                    <a:cubicBezTo>
                      <a:pt x="122" y="37"/>
                      <a:pt x="117" y="36"/>
                      <a:pt x="115" y="36"/>
                    </a:cubicBezTo>
                    <a:cubicBezTo>
                      <a:pt x="113" y="36"/>
                      <a:pt x="112" y="35"/>
                      <a:pt x="110" y="35"/>
                    </a:cubicBezTo>
                    <a:cubicBezTo>
                      <a:pt x="108" y="34"/>
                      <a:pt x="103" y="34"/>
                      <a:pt x="104" y="35"/>
                    </a:cubicBezTo>
                    <a:cubicBezTo>
                      <a:pt x="105" y="36"/>
                      <a:pt x="111" y="39"/>
                      <a:pt x="111" y="38"/>
                    </a:cubicBezTo>
                    <a:cubicBezTo>
                      <a:pt x="112" y="37"/>
                      <a:pt x="113" y="39"/>
                      <a:pt x="114" y="40"/>
                    </a:cubicBezTo>
                    <a:cubicBezTo>
                      <a:pt x="115" y="41"/>
                      <a:pt x="114" y="42"/>
                      <a:pt x="115" y="44"/>
                    </a:cubicBezTo>
                    <a:close/>
                    <a:moveTo>
                      <a:pt x="120" y="31"/>
                    </a:moveTo>
                    <a:cubicBezTo>
                      <a:pt x="118" y="30"/>
                      <a:pt x="116" y="32"/>
                      <a:pt x="118" y="33"/>
                    </a:cubicBezTo>
                    <a:cubicBezTo>
                      <a:pt x="119" y="34"/>
                      <a:pt x="122" y="32"/>
                      <a:pt x="120" y="31"/>
                    </a:cubicBezTo>
                    <a:close/>
                    <a:moveTo>
                      <a:pt x="105" y="20"/>
                    </a:moveTo>
                    <a:cubicBezTo>
                      <a:pt x="106" y="21"/>
                      <a:pt x="106" y="22"/>
                      <a:pt x="107" y="22"/>
                    </a:cubicBezTo>
                    <a:cubicBezTo>
                      <a:pt x="109" y="23"/>
                      <a:pt x="114" y="21"/>
                      <a:pt x="114" y="23"/>
                    </a:cubicBezTo>
                    <a:cubicBezTo>
                      <a:pt x="114" y="24"/>
                      <a:pt x="109" y="24"/>
                      <a:pt x="110" y="25"/>
                    </a:cubicBezTo>
                    <a:cubicBezTo>
                      <a:pt x="111" y="25"/>
                      <a:pt x="114" y="26"/>
                      <a:pt x="113" y="27"/>
                    </a:cubicBezTo>
                    <a:cubicBezTo>
                      <a:pt x="113" y="28"/>
                      <a:pt x="118" y="29"/>
                      <a:pt x="119" y="29"/>
                    </a:cubicBezTo>
                    <a:cubicBezTo>
                      <a:pt x="119" y="28"/>
                      <a:pt x="121" y="28"/>
                      <a:pt x="122" y="28"/>
                    </a:cubicBezTo>
                    <a:cubicBezTo>
                      <a:pt x="123" y="29"/>
                      <a:pt x="123" y="25"/>
                      <a:pt x="124" y="26"/>
                    </a:cubicBezTo>
                    <a:cubicBezTo>
                      <a:pt x="125" y="26"/>
                      <a:pt x="125" y="25"/>
                      <a:pt x="127" y="24"/>
                    </a:cubicBezTo>
                    <a:cubicBezTo>
                      <a:pt x="128" y="23"/>
                      <a:pt x="130" y="23"/>
                      <a:pt x="131" y="23"/>
                    </a:cubicBezTo>
                    <a:cubicBezTo>
                      <a:pt x="131" y="22"/>
                      <a:pt x="130" y="21"/>
                      <a:pt x="128" y="22"/>
                    </a:cubicBezTo>
                    <a:cubicBezTo>
                      <a:pt x="126" y="22"/>
                      <a:pt x="125" y="21"/>
                      <a:pt x="126" y="20"/>
                    </a:cubicBezTo>
                    <a:cubicBezTo>
                      <a:pt x="127" y="19"/>
                      <a:pt x="124" y="19"/>
                      <a:pt x="125" y="18"/>
                    </a:cubicBezTo>
                    <a:cubicBezTo>
                      <a:pt x="126" y="17"/>
                      <a:pt x="123" y="16"/>
                      <a:pt x="123" y="17"/>
                    </a:cubicBezTo>
                    <a:cubicBezTo>
                      <a:pt x="124" y="19"/>
                      <a:pt x="122" y="17"/>
                      <a:pt x="121" y="16"/>
                    </a:cubicBezTo>
                    <a:cubicBezTo>
                      <a:pt x="121" y="15"/>
                      <a:pt x="117" y="15"/>
                      <a:pt x="114" y="12"/>
                    </a:cubicBezTo>
                    <a:cubicBezTo>
                      <a:pt x="111" y="10"/>
                      <a:pt x="108" y="12"/>
                      <a:pt x="110" y="12"/>
                    </a:cubicBezTo>
                    <a:cubicBezTo>
                      <a:pt x="112" y="12"/>
                      <a:pt x="111" y="13"/>
                      <a:pt x="110" y="13"/>
                    </a:cubicBezTo>
                    <a:cubicBezTo>
                      <a:pt x="109" y="13"/>
                      <a:pt x="106" y="13"/>
                      <a:pt x="109" y="14"/>
                    </a:cubicBezTo>
                    <a:cubicBezTo>
                      <a:pt x="111" y="15"/>
                      <a:pt x="108" y="15"/>
                      <a:pt x="107" y="15"/>
                    </a:cubicBezTo>
                    <a:cubicBezTo>
                      <a:pt x="105" y="15"/>
                      <a:pt x="105" y="17"/>
                      <a:pt x="107" y="17"/>
                    </a:cubicBezTo>
                    <a:cubicBezTo>
                      <a:pt x="109" y="18"/>
                      <a:pt x="108" y="19"/>
                      <a:pt x="106" y="19"/>
                    </a:cubicBezTo>
                    <a:cubicBezTo>
                      <a:pt x="104" y="18"/>
                      <a:pt x="103" y="19"/>
                      <a:pt x="105" y="20"/>
                    </a:cubicBezTo>
                    <a:close/>
                    <a:moveTo>
                      <a:pt x="117" y="10"/>
                    </a:moveTo>
                    <a:cubicBezTo>
                      <a:pt x="119" y="9"/>
                      <a:pt x="120" y="9"/>
                      <a:pt x="119" y="10"/>
                    </a:cubicBezTo>
                    <a:cubicBezTo>
                      <a:pt x="118" y="11"/>
                      <a:pt x="118" y="11"/>
                      <a:pt x="120" y="11"/>
                    </a:cubicBezTo>
                    <a:cubicBezTo>
                      <a:pt x="121" y="11"/>
                      <a:pt x="119" y="11"/>
                      <a:pt x="119" y="12"/>
                    </a:cubicBezTo>
                    <a:cubicBezTo>
                      <a:pt x="119" y="13"/>
                      <a:pt x="121" y="13"/>
                      <a:pt x="121" y="14"/>
                    </a:cubicBezTo>
                    <a:cubicBezTo>
                      <a:pt x="121" y="15"/>
                      <a:pt x="126" y="15"/>
                      <a:pt x="127" y="14"/>
                    </a:cubicBezTo>
                    <a:cubicBezTo>
                      <a:pt x="128" y="13"/>
                      <a:pt x="128" y="14"/>
                      <a:pt x="128" y="15"/>
                    </a:cubicBezTo>
                    <a:cubicBezTo>
                      <a:pt x="128" y="16"/>
                      <a:pt x="134" y="17"/>
                      <a:pt x="134" y="16"/>
                    </a:cubicBezTo>
                    <a:cubicBezTo>
                      <a:pt x="135" y="15"/>
                      <a:pt x="136" y="15"/>
                      <a:pt x="137" y="15"/>
                    </a:cubicBezTo>
                    <a:cubicBezTo>
                      <a:pt x="138" y="16"/>
                      <a:pt x="144" y="14"/>
                      <a:pt x="144" y="13"/>
                    </a:cubicBezTo>
                    <a:cubicBezTo>
                      <a:pt x="144" y="12"/>
                      <a:pt x="146" y="14"/>
                      <a:pt x="144" y="15"/>
                    </a:cubicBezTo>
                    <a:cubicBezTo>
                      <a:pt x="142" y="16"/>
                      <a:pt x="138" y="16"/>
                      <a:pt x="137" y="17"/>
                    </a:cubicBezTo>
                    <a:cubicBezTo>
                      <a:pt x="135" y="17"/>
                      <a:pt x="138" y="18"/>
                      <a:pt x="139" y="20"/>
                    </a:cubicBezTo>
                    <a:cubicBezTo>
                      <a:pt x="141" y="21"/>
                      <a:pt x="137" y="20"/>
                      <a:pt x="136" y="19"/>
                    </a:cubicBezTo>
                    <a:cubicBezTo>
                      <a:pt x="134" y="17"/>
                      <a:pt x="130" y="17"/>
                      <a:pt x="128" y="17"/>
                    </a:cubicBezTo>
                    <a:cubicBezTo>
                      <a:pt x="126" y="17"/>
                      <a:pt x="127" y="21"/>
                      <a:pt x="128" y="21"/>
                    </a:cubicBezTo>
                    <a:cubicBezTo>
                      <a:pt x="130" y="21"/>
                      <a:pt x="131" y="21"/>
                      <a:pt x="133" y="23"/>
                    </a:cubicBezTo>
                    <a:cubicBezTo>
                      <a:pt x="134" y="26"/>
                      <a:pt x="137" y="25"/>
                      <a:pt x="137" y="26"/>
                    </a:cubicBezTo>
                    <a:cubicBezTo>
                      <a:pt x="137" y="27"/>
                      <a:pt x="133" y="25"/>
                      <a:pt x="131" y="25"/>
                    </a:cubicBezTo>
                    <a:cubicBezTo>
                      <a:pt x="129" y="25"/>
                      <a:pt x="125" y="26"/>
                      <a:pt x="125" y="28"/>
                    </a:cubicBezTo>
                    <a:cubicBezTo>
                      <a:pt x="125" y="29"/>
                      <a:pt x="128" y="29"/>
                      <a:pt x="130" y="28"/>
                    </a:cubicBezTo>
                    <a:cubicBezTo>
                      <a:pt x="133" y="26"/>
                      <a:pt x="131" y="28"/>
                      <a:pt x="130" y="29"/>
                    </a:cubicBezTo>
                    <a:cubicBezTo>
                      <a:pt x="129" y="30"/>
                      <a:pt x="133" y="31"/>
                      <a:pt x="133" y="32"/>
                    </a:cubicBezTo>
                    <a:cubicBezTo>
                      <a:pt x="133" y="34"/>
                      <a:pt x="130" y="33"/>
                      <a:pt x="130" y="32"/>
                    </a:cubicBezTo>
                    <a:cubicBezTo>
                      <a:pt x="129" y="31"/>
                      <a:pt x="128" y="30"/>
                      <a:pt x="126" y="30"/>
                    </a:cubicBezTo>
                    <a:cubicBezTo>
                      <a:pt x="123" y="30"/>
                      <a:pt x="124" y="32"/>
                      <a:pt x="125" y="32"/>
                    </a:cubicBezTo>
                    <a:cubicBezTo>
                      <a:pt x="127" y="32"/>
                      <a:pt x="127" y="34"/>
                      <a:pt x="125" y="34"/>
                    </a:cubicBezTo>
                    <a:cubicBezTo>
                      <a:pt x="123" y="34"/>
                      <a:pt x="119" y="35"/>
                      <a:pt x="120" y="36"/>
                    </a:cubicBezTo>
                    <a:cubicBezTo>
                      <a:pt x="122" y="37"/>
                      <a:pt x="127" y="36"/>
                      <a:pt x="128" y="37"/>
                    </a:cubicBezTo>
                    <a:cubicBezTo>
                      <a:pt x="129" y="38"/>
                      <a:pt x="132" y="38"/>
                      <a:pt x="132" y="37"/>
                    </a:cubicBezTo>
                    <a:cubicBezTo>
                      <a:pt x="133" y="36"/>
                      <a:pt x="135" y="37"/>
                      <a:pt x="137" y="37"/>
                    </a:cubicBezTo>
                    <a:cubicBezTo>
                      <a:pt x="139" y="37"/>
                      <a:pt x="139" y="37"/>
                      <a:pt x="140" y="38"/>
                    </a:cubicBezTo>
                    <a:cubicBezTo>
                      <a:pt x="141" y="39"/>
                      <a:pt x="143" y="38"/>
                      <a:pt x="144" y="37"/>
                    </a:cubicBezTo>
                    <a:cubicBezTo>
                      <a:pt x="145" y="37"/>
                      <a:pt x="145" y="37"/>
                      <a:pt x="147" y="37"/>
                    </a:cubicBezTo>
                    <a:cubicBezTo>
                      <a:pt x="148" y="37"/>
                      <a:pt x="148" y="36"/>
                      <a:pt x="148" y="34"/>
                    </a:cubicBezTo>
                    <a:cubicBezTo>
                      <a:pt x="147" y="33"/>
                      <a:pt x="145" y="35"/>
                      <a:pt x="145" y="34"/>
                    </a:cubicBezTo>
                    <a:cubicBezTo>
                      <a:pt x="145" y="33"/>
                      <a:pt x="143" y="33"/>
                      <a:pt x="140" y="34"/>
                    </a:cubicBezTo>
                    <a:cubicBezTo>
                      <a:pt x="137" y="34"/>
                      <a:pt x="138" y="32"/>
                      <a:pt x="140" y="32"/>
                    </a:cubicBezTo>
                    <a:cubicBezTo>
                      <a:pt x="142" y="33"/>
                      <a:pt x="144" y="33"/>
                      <a:pt x="146" y="32"/>
                    </a:cubicBezTo>
                    <a:cubicBezTo>
                      <a:pt x="148" y="32"/>
                      <a:pt x="147" y="31"/>
                      <a:pt x="147" y="30"/>
                    </a:cubicBezTo>
                    <a:cubicBezTo>
                      <a:pt x="147" y="29"/>
                      <a:pt x="149" y="29"/>
                      <a:pt x="151" y="29"/>
                    </a:cubicBezTo>
                    <a:cubicBezTo>
                      <a:pt x="153" y="29"/>
                      <a:pt x="156" y="26"/>
                      <a:pt x="156" y="25"/>
                    </a:cubicBezTo>
                    <a:cubicBezTo>
                      <a:pt x="156" y="23"/>
                      <a:pt x="152" y="23"/>
                      <a:pt x="149" y="23"/>
                    </a:cubicBezTo>
                    <a:cubicBezTo>
                      <a:pt x="147" y="23"/>
                      <a:pt x="151" y="22"/>
                      <a:pt x="155" y="22"/>
                    </a:cubicBezTo>
                    <a:cubicBezTo>
                      <a:pt x="159" y="22"/>
                      <a:pt x="157" y="20"/>
                      <a:pt x="158" y="20"/>
                    </a:cubicBezTo>
                    <a:cubicBezTo>
                      <a:pt x="158" y="19"/>
                      <a:pt x="160" y="21"/>
                      <a:pt x="162" y="20"/>
                    </a:cubicBezTo>
                    <a:cubicBezTo>
                      <a:pt x="164" y="20"/>
                      <a:pt x="163" y="18"/>
                      <a:pt x="164" y="18"/>
                    </a:cubicBezTo>
                    <a:cubicBezTo>
                      <a:pt x="165" y="18"/>
                      <a:pt x="167" y="17"/>
                      <a:pt x="171" y="14"/>
                    </a:cubicBezTo>
                    <a:cubicBezTo>
                      <a:pt x="176" y="12"/>
                      <a:pt x="179" y="12"/>
                      <a:pt x="179" y="11"/>
                    </a:cubicBezTo>
                    <a:cubicBezTo>
                      <a:pt x="179" y="10"/>
                      <a:pt x="173" y="11"/>
                      <a:pt x="172" y="11"/>
                    </a:cubicBezTo>
                    <a:cubicBezTo>
                      <a:pt x="171" y="10"/>
                      <a:pt x="176" y="9"/>
                      <a:pt x="178" y="9"/>
                    </a:cubicBezTo>
                    <a:cubicBezTo>
                      <a:pt x="179" y="10"/>
                      <a:pt x="181" y="9"/>
                      <a:pt x="185" y="7"/>
                    </a:cubicBezTo>
                    <a:cubicBezTo>
                      <a:pt x="189" y="5"/>
                      <a:pt x="187" y="5"/>
                      <a:pt x="185" y="5"/>
                    </a:cubicBezTo>
                    <a:cubicBezTo>
                      <a:pt x="184" y="5"/>
                      <a:pt x="182" y="5"/>
                      <a:pt x="182" y="4"/>
                    </a:cubicBezTo>
                    <a:cubicBezTo>
                      <a:pt x="182" y="2"/>
                      <a:pt x="179" y="3"/>
                      <a:pt x="179" y="3"/>
                    </a:cubicBezTo>
                    <a:cubicBezTo>
                      <a:pt x="179" y="2"/>
                      <a:pt x="177" y="3"/>
                      <a:pt x="174" y="4"/>
                    </a:cubicBezTo>
                    <a:cubicBezTo>
                      <a:pt x="171" y="5"/>
                      <a:pt x="174" y="3"/>
                      <a:pt x="175" y="2"/>
                    </a:cubicBezTo>
                    <a:cubicBezTo>
                      <a:pt x="176" y="2"/>
                      <a:pt x="168" y="2"/>
                      <a:pt x="167" y="1"/>
                    </a:cubicBezTo>
                    <a:cubicBezTo>
                      <a:pt x="165" y="0"/>
                      <a:pt x="164" y="3"/>
                      <a:pt x="163" y="2"/>
                    </a:cubicBezTo>
                    <a:cubicBezTo>
                      <a:pt x="161" y="0"/>
                      <a:pt x="158" y="1"/>
                      <a:pt x="159" y="2"/>
                    </a:cubicBezTo>
                    <a:cubicBezTo>
                      <a:pt x="159" y="3"/>
                      <a:pt x="158" y="3"/>
                      <a:pt x="157" y="2"/>
                    </a:cubicBezTo>
                    <a:cubicBezTo>
                      <a:pt x="156" y="1"/>
                      <a:pt x="153" y="2"/>
                      <a:pt x="151" y="2"/>
                    </a:cubicBezTo>
                    <a:cubicBezTo>
                      <a:pt x="149" y="2"/>
                      <a:pt x="150" y="4"/>
                      <a:pt x="147" y="3"/>
                    </a:cubicBezTo>
                    <a:cubicBezTo>
                      <a:pt x="145" y="2"/>
                      <a:pt x="142" y="2"/>
                      <a:pt x="143" y="2"/>
                    </a:cubicBezTo>
                    <a:cubicBezTo>
                      <a:pt x="144" y="3"/>
                      <a:pt x="143" y="3"/>
                      <a:pt x="142" y="3"/>
                    </a:cubicBezTo>
                    <a:cubicBezTo>
                      <a:pt x="141" y="3"/>
                      <a:pt x="140" y="3"/>
                      <a:pt x="140" y="4"/>
                    </a:cubicBezTo>
                    <a:cubicBezTo>
                      <a:pt x="141" y="5"/>
                      <a:pt x="137" y="4"/>
                      <a:pt x="137" y="5"/>
                    </a:cubicBezTo>
                    <a:cubicBezTo>
                      <a:pt x="137" y="6"/>
                      <a:pt x="135" y="7"/>
                      <a:pt x="134" y="6"/>
                    </a:cubicBezTo>
                    <a:cubicBezTo>
                      <a:pt x="133" y="5"/>
                      <a:pt x="129" y="4"/>
                      <a:pt x="130" y="5"/>
                    </a:cubicBezTo>
                    <a:cubicBezTo>
                      <a:pt x="131" y="6"/>
                      <a:pt x="126" y="6"/>
                      <a:pt x="128" y="7"/>
                    </a:cubicBezTo>
                    <a:cubicBezTo>
                      <a:pt x="129" y="8"/>
                      <a:pt x="126" y="8"/>
                      <a:pt x="126" y="8"/>
                    </a:cubicBezTo>
                    <a:cubicBezTo>
                      <a:pt x="126" y="7"/>
                      <a:pt x="123" y="6"/>
                      <a:pt x="122" y="7"/>
                    </a:cubicBezTo>
                    <a:cubicBezTo>
                      <a:pt x="121" y="8"/>
                      <a:pt x="121" y="9"/>
                      <a:pt x="121" y="9"/>
                    </a:cubicBezTo>
                    <a:cubicBezTo>
                      <a:pt x="120" y="8"/>
                      <a:pt x="118" y="8"/>
                      <a:pt x="116" y="9"/>
                    </a:cubicBezTo>
                    <a:cubicBezTo>
                      <a:pt x="113" y="10"/>
                      <a:pt x="116" y="11"/>
                      <a:pt x="117" y="10"/>
                    </a:cubicBezTo>
                    <a:close/>
                    <a:moveTo>
                      <a:pt x="143" y="99"/>
                    </a:moveTo>
                    <a:cubicBezTo>
                      <a:pt x="144" y="99"/>
                      <a:pt x="146" y="96"/>
                      <a:pt x="144" y="96"/>
                    </a:cubicBezTo>
                    <a:cubicBezTo>
                      <a:pt x="142" y="96"/>
                      <a:pt x="142" y="99"/>
                      <a:pt x="143" y="99"/>
                    </a:cubicBezTo>
                    <a:close/>
                    <a:moveTo>
                      <a:pt x="134" y="96"/>
                    </a:moveTo>
                    <a:cubicBezTo>
                      <a:pt x="136" y="97"/>
                      <a:pt x="138" y="95"/>
                      <a:pt x="138" y="94"/>
                    </a:cubicBezTo>
                    <a:cubicBezTo>
                      <a:pt x="138" y="93"/>
                      <a:pt x="132" y="95"/>
                      <a:pt x="134" y="96"/>
                    </a:cubicBezTo>
                    <a:close/>
                    <a:moveTo>
                      <a:pt x="142" y="91"/>
                    </a:moveTo>
                    <a:cubicBezTo>
                      <a:pt x="142" y="90"/>
                      <a:pt x="138" y="89"/>
                      <a:pt x="139" y="88"/>
                    </a:cubicBezTo>
                    <a:cubicBezTo>
                      <a:pt x="139" y="87"/>
                      <a:pt x="135" y="86"/>
                      <a:pt x="134" y="85"/>
                    </a:cubicBezTo>
                    <a:cubicBezTo>
                      <a:pt x="133" y="85"/>
                      <a:pt x="131" y="84"/>
                      <a:pt x="131" y="83"/>
                    </a:cubicBezTo>
                    <a:cubicBezTo>
                      <a:pt x="131" y="82"/>
                      <a:pt x="129" y="83"/>
                      <a:pt x="129" y="85"/>
                    </a:cubicBezTo>
                    <a:cubicBezTo>
                      <a:pt x="128" y="87"/>
                      <a:pt x="127" y="86"/>
                      <a:pt x="128" y="88"/>
                    </a:cubicBezTo>
                    <a:cubicBezTo>
                      <a:pt x="128" y="90"/>
                      <a:pt x="126" y="90"/>
                      <a:pt x="126" y="91"/>
                    </a:cubicBezTo>
                    <a:cubicBezTo>
                      <a:pt x="126" y="92"/>
                      <a:pt x="128" y="91"/>
                      <a:pt x="129" y="91"/>
                    </a:cubicBezTo>
                    <a:cubicBezTo>
                      <a:pt x="130" y="91"/>
                      <a:pt x="129" y="93"/>
                      <a:pt x="130" y="93"/>
                    </a:cubicBezTo>
                    <a:cubicBezTo>
                      <a:pt x="131" y="93"/>
                      <a:pt x="133" y="91"/>
                      <a:pt x="134" y="91"/>
                    </a:cubicBezTo>
                    <a:cubicBezTo>
                      <a:pt x="135" y="90"/>
                      <a:pt x="136" y="90"/>
                      <a:pt x="137" y="91"/>
                    </a:cubicBezTo>
                    <a:cubicBezTo>
                      <a:pt x="138" y="92"/>
                      <a:pt x="142" y="92"/>
                      <a:pt x="142" y="91"/>
                    </a:cubicBezTo>
                    <a:close/>
                    <a:moveTo>
                      <a:pt x="175" y="82"/>
                    </a:moveTo>
                    <a:cubicBezTo>
                      <a:pt x="177" y="82"/>
                      <a:pt x="177" y="83"/>
                      <a:pt x="179" y="85"/>
                    </a:cubicBezTo>
                    <a:cubicBezTo>
                      <a:pt x="181" y="87"/>
                      <a:pt x="181" y="85"/>
                      <a:pt x="181" y="84"/>
                    </a:cubicBezTo>
                    <a:cubicBezTo>
                      <a:pt x="182" y="83"/>
                      <a:pt x="184" y="84"/>
                      <a:pt x="184" y="83"/>
                    </a:cubicBezTo>
                    <a:cubicBezTo>
                      <a:pt x="184" y="82"/>
                      <a:pt x="185" y="80"/>
                      <a:pt x="187" y="80"/>
                    </a:cubicBezTo>
                    <a:cubicBezTo>
                      <a:pt x="188" y="79"/>
                      <a:pt x="186" y="78"/>
                      <a:pt x="184" y="78"/>
                    </a:cubicBezTo>
                    <a:cubicBezTo>
                      <a:pt x="182" y="78"/>
                      <a:pt x="182" y="77"/>
                      <a:pt x="182" y="77"/>
                    </a:cubicBezTo>
                    <a:cubicBezTo>
                      <a:pt x="182" y="76"/>
                      <a:pt x="179" y="74"/>
                      <a:pt x="178" y="74"/>
                    </a:cubicBezTo>
                    <a:cubicBezTo>
                      <a:pt x="177" y="75"/>
                      <a:pt x="175" y="73"/>
                      <a:pt x="174" y="73"/>
                    </a:cubicBezTo>
                    <a:cubicBezTo>
                      <a:pt x="172" y="73"/>
                      <a:pt x="170" y="72"/>
                      <a:pt x="171" y="70"/>
                    </a:cubicBezTo>
                    <a:cubicBezTo>
                      <a:pt x="171" y="69"/>
                      <a:pt x="173" y="71"/>
                      <a:pt x="174" y="70"/>
                    </a:cubicBezTo>
                    <a:cubicBezTo>
                      <a:pt x="174" y="69"/>
                      <a:pt x="171" y="69"/>
                      <a:pt x="171" y="68"/>
                    </a:cubicBezTo>
                    <a:cubicBezTo>
                      <a:pt x="171" y="67"/>
                      <a:pt x="172" y="68"/>
                      <a:pt x="173" y="67"/>
                    </a:cubicBezTo>
                    <a:cubicBezTo>
                      <a:pt x="173" y="67"/>
                      <a:pt x="172" y="66"/>
                      <a:pt x="171" y="65"/>
                    </a:cubicBezTo>
                    <a:cubicBezTo>
                      <a:pt x="171" y="65"/>
                      <a:pt x="170" y="66"/>
                      <a:pt x="170" y="66"/>
                    </a:cubicBezTo>
                    <a:cubicBezTo>
                      <a:pt x="169" y="66"/>
                      <a:pt x="170" y="65"/>
                      <a:pt x="170" y="64"/>
                    </a:cubicBezTo>
                    <a:cubicBezTo>
                      <a:pt x="171" y="64"/>
                      <a:pt x="168" y="63"/>
                      <a:pt x="166" y="63"/>
                    </a:cubicBezTo>
                    <a:cubicBezTo>
                      <a:pt x="165" y="64"/>
                      <a:pt x="165" y="63"/>
                      <a:pt x="165" y="62"/>
                    </a:cubicBezTo>
                    <a:cubicBezTo>
                      <a:pt x="165" y="61"/>
                      <a:pt x="163" y="62"/>
                      <a:pt x="162" y="63"/>
                    </a:cubicBezTo>
                    <a:cubicBezTo>
                      <a:pt x="161" y="63"/>
                      <a:pt x="160" y="62"/>
                      <a:pt x="161" y="62"/>
                    </a:cubicBezTo>
                    <a:cubicBezTo>
                      <a:pt x="162" y="62"/>
                      <a:pt x="163" y="61"/>
                      <a:pt x="163" y="60"/>
                    </a:cubicBezTo>
                    <a:cubicBezTo>
                      <a:pt x="163" y="59"/>
                      <a:pt x="160" y="59"/>
                      <a:pt x="159" y="60"/>
                    </a:cubicBezTo>
                    <a:cubicBezTo>
                      <a:pt x="159" y="61"/>
                      <a:pt x="157" y="59"/>
                      <a:pt x="157" y="58"/>
                    </a:cubicBezTo>
                    <a:cubicBezTo>
                      <a:pt x="157" y="57"/>
                      <a:pt x="153" y="58"/>
                      <a:pt x="154" y="56"/>
                    </a:cubicBezTo>
                    <a:cubicBezTo>
                      <a:pt x="154" y="55"/>
                      <a:pt x="150" y="54"/>
                      <a:pt x="149" y="54"/>
                    </a:cubicBezTo>
                    <a:cubicBezTo>
                      <a:pt x="148" y="54"/>
                      <a:pt x="146" y="55"/>
                      <a:pt x="146" y="56"/>
                    </a:cubicBezTo>
                    <a:cubicBezTo>
                      <a:pt x="147" y="57"/>
                      <a:pt x="145" y="57"/>
                      <a:pt x="145" y="56"/>
                    </a:cubicBezTo>
                    <a:cubicBezTo>
                      <a:pt x="145" y="55"/>
                      <a:pt x="142" y="57"/>
                      <a:pt x="141" y="57"/>
                    </a:cubicBezTo>
                    <a:cubicBezTo>
                      <a:pt x="140" y="57"/>
                      <a:pt x="142" y="54"/>
                      <a:pt x="141" y="53"/>
                    </a:cubicBezTo>
                    <a:cubicBezTo>
                      <a:pt x="141" y="52"/>
                      <a:pt x="140" y="52"/>
                      <a:pt x="140" y="50"/>
                    </a:cubicBezTo>
                    <a:cubicBezTo>
                      <a:pt x="139" y="49"/>
                      <a:pt x="136" y="49"/>
                      <a:pt x="135" y="50"/>
                    </a:cubicBezTo>
                    <a:cubicBezTo>
                      <a:pt x="134" y="51"/>
                      <a:pt x="132" y="51"/>
                      <a:pt x="130" y="52"/>
                    </a:cubicBezTo>
                    <a:cubicBezTo>
                      <a:pt x="129" y="54"/>
                      <a:pt x="130" y="55"/>
                      <a:pt x="131" y="56"/>
                    </a:cubicBezTo>
                    <a:cubicBezTo>
                      <a:pt x="131" y="56"/>
                      <a:pt x="129" y="57"/>
                      <a:pt x="130" y="58"/>
                    </a:cubicBezTo>
                    <a:cubicBezTo>
                      <a:pt x="130" y="59"/>
                      <a:pt x="132" y="58"/>
                      <a:pt x="132" y="60"/>
                    </a:cubicBezTo>
                    <a:cubicBezTo>
                      <a:pt x="132" y="61"/>
                      <a:pt x="129" y="59"/>
                      <a:pt x="128" y="58"/>
                    </a:cubicBezTo>
                    <a:cubicBezTo>
                      <a:pt x="128" y="57"/>
                      <a:pt x="128" y="56"/>
                      <a:pt x="128" y="55"/>
                    </a:cubicBezTo>
                    <a:cubicBezTo>
                      <a:pt x="127" y="54"/>
                      <a:pt x="128" y="53"/>
                      <a:pt x="129" y="52"/>
                    </a:cubicBezTo>
                    <a:cubicBezTo>
                      <a:pt x="130" y="50"/>
                      <a:pt x="131" y="51"/>
                      <a:pt x="131" y="50"/>
                    </a:cubicBezTo>
                    <a:cubicBezTo>
                      <a:pt x="131" y="49"/>
                      <a:pt x="125" y="49"/>
                      <a:pt x="122" y="52"/>
                    </a:cubicBezTo>
                    <a:cubicBezTo>
                      <a:pt x="119" y="55"/>
                      <a:pt x="120" y="59"/>
                      <a:pt x="120" y="60"/>
                    </a:cubicBezTo>
                    <a:cubicBezTo>
                      <a:pt x="120" y="61"/>
                      <a:pt x="123" y="60"/>
                      <a:pt x="125" y="61"/>
                    </a:cubicBezTo>
                    <a:cubicBezTo>
                      <a:pt x="127" y="62"/>
                      <a:pt x="126" y="62"/>
                      <a:pt x="124" y="62"/>
                    </a:cubicBezTo>
                    <a:cubicBezTo>
                      <a:pt x="123" y="62"/>
                      <a:pt x="121" y="61"/>
                      <a:pt x="121" y="62"/>
                    </a:cubicBezTo>
                    <a:cubicBezTo>
                      <a:pt x="121" y="63"/>
                      <a:pt x="124" y="65"/>
                      <a:pt x="125" y="65"/>
                    </a:cubicBezTo>
                    <a:cubicBezTo>
                      <a:pt x="127" y="64"/>
                      <a:pt x="127" y="64"/>
                      <a:pt x="128" y="65"/>
                    </a:cubicBezTo>
                    <a:cubicBezTo>
                      <a:pt x="128" y="66"/>
                      <a:pt x="130" y="66"/>
                      <a:pt x="132" y="66"/>
                    </a:cubicBezTo>
                    <a:cubicBezTo>
                      <a:pt x="134" y="66"/>
                      <a:pt x="137" y="67"/>
                      <a:pt x="138" y="67"/>
                    </a:cubicBezTo>
                    <a:cubicBezTo>
                      <a:pt x="138" y="67"/>
                      <a:pt x="140" y="66"/>
                      <a:pt x="140" y="66"/>
                    </a:cubicBezTo>
                    <a:cubicBezTo>
                      <a:pt x="140" y="65"/>
                      <a:pt x="144" y="67"/>
                      <a:pt x="145" y="66"/>
                    </a:cubicBezTo>
                    <a:cubicBezTo>
                      <a:pt x="146" y="66"/>
                      <a:pt x="146" y="65"/>
                      <a:pt x="145" y="65"/>
                    </a:cubicBezTo>
                    <a:cubicBezTo>
                      <a:pt x="144" y="65"/>
                      <a:pt x="144" y="63"/>
                      <a:pt x="145" y="64"/>
                    </a:cubicBezTo>
                    <a:cubicBezTo>
                      <a:pt x="146" y="64"/>
                      <a:pt x="148" y="65"/>
                      <a:pt x="148" y="66"/>
                    </a:cubicBezTo>
                    <a:cubicBezTo>
                      <a:pt x="148" y="66"/>
                      <a:pt x="149" y="66"/>
                      <a:pt x="149" y="67"/>
                    </a:cubicBezTo>
                    <a:cubicBezTo>
                      <a:pt x="149" y="67"/>
                      <a:pt x="153" y="68"/>
                      <a:pt x="153" y="69"/>
                    </a:cubicBezTo>
                    <a:cubicBezTo>
                      <a:pt x="153" y="70"/>
                      <a:pt x="150" y="70"/>
                      <a:pt x="151" y="71"/>
                    </a:cubicBezTo>
                    <a:cubicBezTo>
                      <a:pt x="152" y="72"/>
                      <a:pt x="153" y="70"/>
                      <a:pt x="154" y="70"/>
                    </a:cubicBezTo>
                    <a:cubicBezTo>
                      <a:pt x="155" y="70"/>
                      <a:pt x="155" y="73"/>
                      <a:pt x="156" y="72"/>
                    </a:cubicBezTo>
                    <a:cubicBezTo>
                      <a:pt x="158" y="72"/>
                      <a:pt x="159" y="73"/>
                      <a:pt x="160" y="75"/>
                    </a:cubicBezTo>
                    <a:cubicBezTo>
                      <a:pt x="161" y="76"/>
                      <a:pt x="160" y="78"/>
                      <a:pt x="160" y="79"/>
                    </a:cubicBezTo>
                    <a:cubicBezTo>
                      <a:pt x="160" y="79"/>
                      <a:pt x="162" y="79"/>
                      <a:pt x="164" y="78"/>
                    </a:cubicBezTo>
                    <a:cubicBezTo>
                      <a:pt x="165" y="78"/>
                      <a:pt x="166" y="79"/>
                      <a:pt x="167" y="80"/>
                    </a:cubicBezTo>
                    <a:cubicBezTo>
                      <a:pt x="168" y="81"/>
                      <a:pt x="163" y="83"/>
                      <a:pt x="164" y="82"/>
                    </a:cubicBezTo>
                    <a:cubicBezTo>
                      <a:pt x="164" y="81"/>
                      <a:pt x="161" y="78"/>
                      <a:pt x="158" y="80"/>
                    </a:cubicBezTo>
                    <a:cubicBezTo>
                      <a:pt x="155" y="81"/>
                      <a:pt x="157" y="82"/>
                      <a:pt x="157" y="83"/>
                    </a:cubicBezTo>
                    <a:cubicBezTo>
                      <a:pt x="158" y="84"/>
                      <a:pt x="155" y="86"/>
                      <a:pt x="152" y="85"/>
                    </a:cubicBezTo>
                    <a:cubicBezTo>
                      <a:pt x="149" y="84"/>
                      <a:pt x="150" y="85"/>
                      <a:pt x="149" y="85"/>
                    </a:cubicBezTo>
                    <a:cubicBezTo>
                      <a:pt x="148" y="85"/>
                      <a:pt x="146" y="87"/>
                      <a:pt x="148" y="88"/>
                    </a:cubicBezTo>
                    <a:cubicBezTo>
                      <a:pt x="149" y="89"/>
                      <a:pt x="151" y="88"/>
                      <a:pt x="153" y="88"/>
                    </a:cubicBezTo>
                    <a:cubicBezTo>
                      <a:pt x="155" y="88"/>
                      <a:pt x="155" y="89"/>
                      <a:pt x="155" y="88"/>
                    </a:cubicBezTo>
                    <a:cubicBezTo>
                      <a:pt x="155" y="87"/>
                      <a:pt x="157" y="87"/>
                      <a:pt x="158" y="88"/>
                    </a:cubicBezTo>
                    <a:cubicBezTo>
                      <a:pt x="160" y="88"/>
                      <a:pt x="159" y="90"/>
                      <a:pt x="161" y="90"/>
                    </a:cubicBezTo>
                    <a:cubicBezTo>
                      <a:pt x="163" y="90"/>
                      <a:pt x="161" y="92"/>
                      <a:pt x="162" y="93"/>
                    </a:cubicBezTo>
                    <a:cubicBezTo>
                      <a:pt x="163" y="94"/>
                      <a:pt x="167" y="94"/>
                      <a:pt x="168" y="95"/>
                    </a:cubicBezTo>
                    <a:cubicBezTo>
                      <a:pt x="169" y="96"/>
                      <a:pt x="174" y="98"/>
                      <a:pt x="175" y="98"/>
                    </a:cubicBezTo>
                    <a:cubicBezTo>
                      <a:pt x="176" y="97"/>
                      <a:pt x="171" y="92"/>
                      <a:pt x="169" y="91"/>
                    </a:cubicBezTo>
                    <a:cubicBezTo>
                      <a:pt x="168" y="91"/>
                      <a:pt x="171" y="90"/>
                      <a:pt x="173" y="92"/>
                    </a:cubicBezTo>
                    <a:cubicBezTo>
                      <a:pt x="175" y="94"/>
                      <a:pt x="178" y="94"/>
                      <a:pt x="179" y="92"/>
                    </a:cubicBezTo>
                    <a:cubicBezTo>
                      <a:pt x="180" y="91"/>
                      <a:pt x="178" y="91"/>
                      <a:pt x="178" y="90"/>
                    </a:cubicBezTo>
                    <a:cubicBezTo>
                      <a:pt x="178" y="88"/>
                      <a:pt x="177" y="87"/>
                      <a:pt x="175" y="87"/>
                    </a:cubicBezTo>
                    <a:cubicBezTo>
                      <a:pt x="174" y="87"/>
                      <a:pt x="170" y="84"/>
                      <a:pt x="172" y="83"/>
                    </a:cubicBezTo>
                    <a:cubicBezTo>
                      <a:pt x="173" y="82"/>
                      <a:pt x="171" y="82"/>
                      <a:pt x="172" y="80"/>
                    </a:cubicBezTo>
                    <a:cubicBezTo>
                      <a:pt x="173" y="79"/>
                      <a:pt x="174" y="82"/>
                      <a:pt x="175" y="82"/>
                    </a:cubicBezTo>
                    <a:close/>
                    <a:moveTo>
                      <a:pt x="154" y="77"/>
                    </a:moveTo>
                    <a:cubicBezTo>
                      <a:pt x="155" y="76"/>
                      <a:pt x="155" y="75"/>
                      <a:pt x="154" y="74"/>
                    </a:cubicBezTo>
                    <a:cubicBezTo>
                      <a:pt x="153" y="73"/>
                      <a:pt x="152" y="73"/>
                      <a:pt x="151" y="73"/>
                    </a:cubicBezTo>
                    <a:cubicBezTo>
                      <a:pt x="150" y="73"/>
                      <a:pt x="148" y="75"/>
                      <a:pt x="149" y="76"/>
                    </a:cubicBezTo>
                    <a:cubicBezTo>
                      <a:pt x="150" y="78"/>
                      <a:pt x="152" y="77"/>
                      <a:pt x="154" y="77"/>
                    </a:cubicBezTo>
                    <a:close/>
                    <a:moveTo>
                      <a:pt x="141" y="50"/>
                    </a:moveTo>
                    <a:cubicBezTo>
                      <a:pt x="140" y="51"/>
                      <a:pt x="142" y="51"/>
                      <a:pt x="142" y="53"/>
                    </a:cubicBezTo>
                    <a:cubicBezTo>
                      <a:pt x="142" y="54"/>
                      <a:pt x="144" y="55"/>
                      <a:pt x="146" y="54"/>
                    </a:cubicBezTo>
                    <a:cubicBezTo>
                      <a:pt x="147" y="53"/>
                      <a:pt x="151" y="54"/>
                      <a:pt x="151" y="53"/>
                    </a:cubicBezTo>
                    <a:cubicBezTo>
                      <a:pt x="151" y="52"/>
                      <a:pt x="147" y="50"/>
                      <a:pt x="145" y="50"/>
                    </a:cubicBezTo>
                    <a:cubicBezTo>
                      <a:pt x="144" y="50"/>
                      <a:pt x="141" y="49"/>
                      <a:pt x="141" y="50"/>
                    </a:cubicBezTo>
                    <a:close/>
                    <a:moveTo>
                      <a:pt x="179" y="138"/>
                    </a:moveTo>
                    <a:cubicBezTo>
                      <a:pt x="180" y="138"/>
                      <a:pt x="186" y="141"/>
                      <a:pt x="186" y="140"/>
                    </a:cubicBezTo>
                    <a:cubicBezTo>
                      <a:pt x="186" y="139"/>
                      <a:pt x="179" y="137"/>
                      <a:pt x="179" y="138"/>
                    </a:cubicBezTo>
                    <a:close/>
                    <a:moveTo>
                      <a:pt x="206" y="144"/>
                    </a:moveTo>
                    <a:cubicBezTo>
                      <a:pt x="205" y="144"/>
                      <a:pt x="205" y="143"/>
                      <a:pt x="205" y="142"/>
                    </a:cubicBezTo>
                    <a:cubicBezTo>
                      <a:pt x="206" y="142"/>
                      <a:pt x="205" y="142"/>
                      <a:pt x="205" y="142"/>
                    </a:cubicBezTo>
                    <a:cubicBezTo>
                      <a:pt x="204" y="142"/>
                      <a:pt x="204" y="140"/>
                      <a:pt x="205" y="140"/>
                    </a:cubicBezTo>
                    <a:cubicBezTo>
                      <a:pt x="205" y="139"/>
                      <a:pt x="203" y="138"/>
                      <a:pt x="203" y="139"/>
                    </a:cubicBezTo>
                    <a:cubicBezTo>
                      <a:pt x="203" y="140"/>
                      <a:pt x="201" y="139"/>
                      <a:pt x="201" y="139"/>
                    </a:cubicBezTo>
                    <a:cubicBezTo>
                      <a:pt x="201" y="138"/>
                      <a:pt x="199" y="138"/>
                      <a:pt x="200" y="137"/>
                    </a:cubicBezTo>
                    <a:cubicBezTo>
                      <a:pt x="200" y="137"/>
                      <a:pt x="198" y="137"/>
                      <a:pt x="198" y="137"/>
                    </a:cubicBezTo>
                    <a:cubicBezTo>
                      <a:pt x="198" y="138"/>
                      <a:pt x="197" y="137"/>
                      <a:pt x="198" y="136"/>
                    </a:cubicBezTo>
                    <a:cubicBezTo>
                      <a:pt x="199" y="135"/>
                      <a:pt x="199" y="134"/>
                      <a:pt x="200" y="133"/>
                    </a:cubicBezTo>
                    <a:cubicBezTo>
                      <a:pt x="201" y="133"/>
                      <a:pt x="200" y="132"/>
                      <a:pt x="199" y="132"/>
                    </a:cubicBezTo>
                    <a:cubicBezTo>
                      <a:pt x="198" y="133"/>
                      <a:pt x="195" y="137"/>
                      <a:pt x="195" y="138"/>
                    </a:cubicBezTo>
                    <a:cubicBezTo>
                      <a:pt x="195" y="139"/>
                      <a:pt x="195" y="140"/>
                      <a:pt x="194" y="140"/>
                    </a:cubicBezTo>
                    <a:cubicBezTo>
                      <a:pt x="193" y="140"/>
                      <a:pt x="192" y="141"/>
                      <a:pt x="193" y="141"/>
                    </a:cubicBezTo>
                    <a:cubicBezTo>
                      <a:pt x="193" y="142"/>
                      <a:pt x="191" y="143"/>
                      <a:pt x="192" y="144"/>
                    </a:cubicBezTo>
                    <a:cubicBezTo>
                      <a:pt x="193" y="145"/>
                      <a:pt x="194" y="144"/>
                      <a:pt x="195" y="144"/>
                    </a:cubicBezTo>
                    <a:cubicBezTo>
                      <a:pt x="197" y="144"/>
                      <a:pt x="198" y="144"/>
                      <a:pt x="199" y="143"/>
                    </a:cubicBezTo>
                    <a:cubicBezTo>
                      <a:pt x="200" y="143"/>
                      <a:pt x="200" y="144"/>
                      <a:pt x="201" y="144"/>
                    </a:cubicBezTo>
                    <a:cubicBezTo>
                      <a:pt x="202" y="144"/>
                      <a:pt x="200" y="145"/>
                      <a:pt x="200" y="146"/>
                    </a:cubicBezTo>
                    <a:cubicBezTo>
                      <a:pt x="200" y="146"/>
                      <a:pt x="201" y="145"/>
                      <a:pt x="202" y="145"/>
                    </a:cubicBezTo>
                    <a:cubicBezTo>
                      <a:pt x="203" y="144"/>
                      <a:pt x="204" y="145"/>
                      <a:pt x="204" y="146"/>
                    </a:cubicBezTo>
                    <a:cubicBezTo>
                      <a:pt x="203" y="146"/>
                      <a:pt x="206" y="147"/>
                      <a:pt x="207" y="146"/>
                    </a:cubicBezTo>
                    <a:cubicBezTo>
                      <a:pt x="207" y="145"/>
                      <a:pt x="206" y="143"/>
                      <a:pt x="206" y="144"/>
                    </a:cubicBezTo>
                    <a:close/>
                    <a:moveTo>
                      <a:pt x="19" y="125"/>
                    </a:moveTo>
                    <a:cubicBezTo>
                      <a:pt x="17" y="126"/>
                      <a:pt x="22" y="130"/>
                      <a:pt x="23" y="130"/>
                    </a:cubicBezTo>
                    <a:cubicBezTo>
                      <a:pt x="23" y="129"/>
                      <a:pt x="22" y="128"/>
                      <a:pt x="22" y="126"/>
                    </a:cubicBezTo>
                    <a:cubicBezTo>
                      <a:pt x="22" y="125"/>
                      <a:pt x="21" y="124"/>
                      <a:pt x="19" y="125"/>
                    </a:cubicBezTo>
                    <a:close/>
                    <a:moveTo>
                      <a:pt x="189" y="148"/>
                    </a:moveTo>
                    <a:cubicBezTo>
                      <a:pt x="188" y="148"/>
                      <a:pt x="189" y="147"/>
                      <a:pt x="189" y="147"/>
                    </a:cubicBezTo>
                    <a:cubicBezTo>
                      <a:pt x="189" y="146"/>
                      <a:pt x="188" y="147"/>
                      <a:pt x="187" y="148"/>
                    </a:cubicBezTo>
                    <a:cubicBezTo>
                      <a:pt x="187" y="148"/>
                      <a:pt x="186" y="149"/>
                      <a:pt x="186" y="149"/>
                    </a:cubicBezTo>
                    <a:cubicBezTo>
                      <a:pt x="186" y="150"/>
                      <a:pt x="186" y="150"/>
                      <a:pt x="185" y="150"/>
                    </a:cubicBezTo>
                    <a:cubicBezTo>
                      <a:pt x="185" y="150"/>
                      <a:pt x="181" y="150"/>
                      <a:pt x="181" y="149"/>
                    </a:cubicBezTo>
                    <a:cubicBezTo>
                      <a:pt x="181" y="148"/>
                      <a:pt x="179" y="148"/>
                      <a:pt x="179" y="147"/>
                    </a:cubicBezTo>
                    <a:cubicBezTo>
                      <a:pt x="179" y="146"/>
                      <a:pt x="177" y="146"/>
                      <a:pt x="178" y="145"/>
                    </a:cubicBezTo>
                    <a:cubicBezTo>
                      <a:pt x="179" y="144"/>
                      <a:pt x="178" y="143"/>
                      <a:pt x="177" y="144"/>
                    </a:cubicBezTo>
                    <a:cubicBezTo>
                      <a:pt x="176" y="145"/>
                      <a:pt x="176" y="144"/>
                      <a:pt x="177" y="143"/>
                    </a:cubicBezTo>
                    <a:cubicBezTo>
                      <a:pt x="178" y="143"/>
                      <a:pt x="181" y="142"/>
                      <a:pt x="179" y="140"/>
                    </a:cubicBezTo>
                    <a:cubicBezTo>
                      <a:pt x="178" y="138"/>
                      <a:pt x="171" y="141"/>
                      <a:pt x="169" y="142"/>
                    </a:cubicBezTo>
                    <a:cubicBezTo>
                      <a:pt x="168" y="143"/>
                      <a:pt x="165" y="146"/>
                      <a:pt x="164" y="146"/>
                    </a:cubicBezTo>
                    <a:cubicBezTo>
                      <a:pt x="163" y="146"/>
                      <a:pt x="166" y="144"/>
                      <a:pt x="166" y="144"/>
                    </a:cubicBezTo>
                    <a:cubicBezTo>
                      <a:pt x="167" y="143"/>
                      <a:pt x="166" y="142"/>
                      <a:pt x="167" y="143"/>
                    </a:cubicBezTo>
                    <a:cubicBezTo>
                      <a:pt x="167" y="143"/>
                      <a:pt x="169" y="140"/>
                      <a:pt x="170" y="140"/>
                    </a:cubicBezTo>
                    <a:cubicBezTo>
                      <a:pt x="171" y="139"/>
                      <a:pt x="172" y="139"/>
                      <a:pt x="173" y="139"/>
                    </a:cubicBezTo>
                    <a:cubicBezTo>
                      <a:pt x="173" y="138"/>
                      <a:pt x="173" y="138"/>
                      <a:pt x="174" y="137"/>
                    </a:cubicBezTo>
                    <a:cubicBezTo>
                      <a:pt x="175" y="136"/>
                      <a:pt x="188" y="136"/>
                      <a:pt x="189" y="136"/>
                    </a:cubicBezTo>
                    <a:cubicBezTo>
                      <a:pt x="190" y="136"/>
                      <a:pt x="192" y="134"/>
                      <a:pt x="193" y="133"/>
                    </a:cubicBezTo>
                    <a:cubicBezTo>
                      <a:pt x="194" y="132"/>
                      <a:pt x="195" y="132"/>
                      <a:pt x="196" y="133"/>
                    </a:cubicBezTo>
                    <a:cubicBezTo>
                      <a:pt x="198" y="133"/>
                      <a:pt x="199" y="131"/>
                      <a:pt x="199" y="131"/>
                    </a:cubicBezTo>
                    <a:cubicBezTo>
                      <a:pt x="200" y="130"/>
                      <a:pt x="200" y="130"/>
                      <a:pt x="199" y="130"/>
                    </a:cubicBezTo>
                    <a:cubicBezTo>
                      <a:pt x="198" y="129"/>
                      <a:pt x="198" y="129"/>
                      <a:pt x="199" y="129"/>
                    </a:cubicBezTo>
                    <a:cubicBezTo>
                      <a:pt x="199" y="129"/>
                      <a:pt x="200" y="128"/>
                      <a:pt x="200" y="128"/>
                    </a:cubicBezTo>
                    <a:cubicBezTo>
                      <a:pt x="200" y="127"/>
                      <a:pt x="200" y="127"/>
                      <a:pt x="199" y="126"/>
                    </a:cubicBezTo>
                    <a:cubicBezTo>
                      <a:pt x="198" y="124"/>
                      <a:pt x="197" y="126"/>
                      <a:pt x="196" y="126"/>
                    </a:cubicBezTo>
                    <a:cubicBezTo>
                      <a:pt x="195" y="126"/>
                      <a:pt x="197" y="125"/>
                      <a:pt x="196" y="124"/>
                    </a:cubicBezTo>
                    <a:cubicBezTo>
                      <a:pt x="195" y="124"/>
                      <a:pt x="194" y="124"/>
                      <a:pt x="192" y="125"/>
                    </a:cubicBezTo>
                    <a:cubicBezTo>
                      <a:pt x="191" y="126"/>
                      <a:pt x="191" y="125"/>
                      <a:pt x="190" y="126"/>
                    </a:cubicBezTo>
                    <a:cubicBezTo>
                      <a:pt x="189" y="127"/>
                      <a:pt x="189" y="126"/>
                      <a:pt x="190" y="125"/>
                    </a:cubicBezTo>
                    <a:cubicBezTo>
                      <a:pt x="190" y="125"/>
                      <a:pt x="191" y="125"/>
                      <a:pt x="191" y="125"/>
                    </a:cubicBezTo>
                    <a:cubicBezTo>
                      <a:pt x="191" y="124"/>
                      <a:pt x="192" y="125"/>
                      <a:pt x="193" y="124"/>
                    </a:cubicBezTo>
                    <a:cubicBezTo>
                      <a:pt x="194" y="123"/>
                      <a:pt x="195" y="123"/>
                      <a:pt x="196" y="123"/>
                    </a:cubicBezTo>
                    <a:cubicBezTo>
                      <a:pt x="196" y="122"/>
                      <a:pt x="195" y="121"/>
                      <a:pt x="194" y="122"/>
                    </a:cubicBezTo>
                    <a:cubicBezTo>
                      <a:pt x="193" y="122"/>
                      <a:pt x="192" y="120"/>
                      <a:pt x="191" y="121"/>
                    </a:cubicBezTo>
                    <a:cubicBezTo>
                      <a:pt x="191" y="121"/>
                      <a:pt x="191" y="120"/>
                      <a:pt x="190" y="120"/>
                    </a:cubicBezTo>
                    <a:cubicBezTo>
                      <a:pt x="189" y="121"/>
                      <a:pt x="189" y="120"/>
                      <a:pt x="188" y="119"/>
                    </a:cubicBezTo>
                    <a:cubicBezTo>
                      <a:pt x="188" y="118"/>
                      <a:pt x="186" y="117"/>
                      <a:pt x="184" y="116"/>
                    </a:cubicBezTo>
                    <a:cubicBezTo>
                      <a:pt x="183" y="116"/>
                      <a:pt x="184" y="115"/>
                      <a:pt x="185" y="116"/>
                    </a:cubicBezTo>
                    <a:cubicBezTo>
                      <a:pt x="185" y="116"/>
                      <a:pt x="186" y="115"/>
                      <a:pt x="187" y="115"/>
                    </a:cubicBezTo>
                    <a:cubicBezTo>
                      <a:pt x="187" y="114"/>
                      <a:pt x="186" y="114"/>
                      <a:pt x="186" y="114"/>
                    </a:cubicBezTo>
                    <a:cubicBezTo>
                      <a:pt x="185" y="114"/>
                      <a:pt x="185" y="113"/>
                      <a:pt x="185" y="112"/>
                    </a:cubicBezTo>
                    <a:cubicBezTo>
                      <a:pt x="185" y="112"/>
                      <a:pt x="184" y="111"/>
                      <a:pt x="184" y="111"/>
                    </a:cubicBezTo>
                    <a:cubicBezTo>
                      <a:pt x="184" y="110"/>
                      <a:pt x="183" y="110"/>
                      <a:pt x="183" y="109"/>
                    </a:cubicBezTo>
                    <a:cubicBezTo>
                      <a:pt x="183" y="109"/>
                      <a:pt x="182" y="108"/>
                      <a:pt x="182" y="108"/>
                    </a:cubicBezTo>
                    <a:cubicBezTo>
                      <a:pt x="182" y="107"/>
                      <a:pt x="180" y="106"/>
                      <a:pt x="180" y="105"/>
                    </a:cubicBezTo>
                    <a:cubicBezTo>
                      <a:pt x="180" y="104"/>
                      <a:pt x="180" y="104"/>
                      <a:pt x="179" y="103"/>
                    </a:cubicBezTo>
                    <a:cubicBezTo>
                      <a:pt x="179" y="102"/>
                      <a:pt x="179" y="102"/>
                      <a:pt x="178" y="104"/>
                    </a:cubicBezTo>
                    <a:cubicBezTo>
                      <a:pt x="178" y="105"/>
                      <a:pt x="177" y="105"/>
                      <a:pt x="177" y="105"/>
                    </a:cubicBezTo>
                    <a:cubicBezTo>
                      <a:pt x="178" y="106"/>
                      <a:pt x="177" y="106"/>
                      <a:pt x="177" y="107"/>
                    </a:cubicBezTo>
                    <a:cubicBezTo>
                      <a:pt x="176" y="107"/>
                      <a:pt x="177" y="108"/>
                      <a:pt x="176" y="108"/>
                    </a:cubicBezTo>
                    <a:cubicBezTo>
                      <a:pt x="176" y="108"/>
                      <a:pt x="176" y="110"/>
                      <a:pt x="176" y="109"/>
                    </a:cubicBezTo>
                    <a:cubicBezTo>
                      <a:pt x="175" y="108"/>
                      <a:pt x="174" y="108"/>
                      <a:pt x="174" y="109"/>
                    </a:cubicBezTo>
                    <a:cubicBezTo>
                      <a:pt x="174" y="110"/>
                      <a:pt x="173" y="110"/>
                      <a:pt x="172" y="110"/>
                    </a:cubicBezTo>
                    <a:cubicBezTo>
                      <a:pt x="171" y="110"/>
                      <a:pt x="171" y="109"/>
                      <a:pt x="171" y="109"/>
                    </a:cubicBezTo>
                    <a:cubicBezTo>
                      <a:pt x="170" y="110"/>
                      <a:pt x="170" y="108"/>
                      <a:pt x="169" y="108"/>
                    </a:cubicBezTo>
                    <a:cubicBezTo>
                      <a:pt x="168" y="108"/>
                      <a:pt x="168" y="108"/>
                      <a:pt x="168" y="107"/>
                    </a:cubicBezTo>
                    <a:cubicBezTo>
                      <a:pt x="168" y="107"/>
                      <a:pt x="167" y="106"/>
                      <a:pt x="167" y="106"/>
                    </a:cubicBezTo>
                    <a:cubicBezTo>
                      <a:pt x="168" y="105"/>
                      <a:pt x="167" y="104"/>
                      <a:pt x="167" y="103"/>
                    </a:cubicBezTo>
                    <a:cubicBezTo>
                      <a:pt x="167" y="102"/>
                      <a:pt x="168" y="102"/>
                      <a:pt x="168" y="101"/>
                    </a:cubicBezTo>
                    <a:cubicBezTo>
                      <a:pt x="168" y="101"/>
                      <a:pt x="167" y="101"/>
                      <a:pt x="166" y="101"/>
                    </a:cubicBezTo>
                    <a:cubicBezTo>
                      <a:pt x="166" y="101"/>
                      <a:pt x="166" y="101"/>
                      <a:pt x="165" y="101"/>
                    </a:cubicBezTo>
                    <a:cubicBezTo>
                      <a:pt x="164" y="101"/>
                      <a:pt x="162" y="101"/>
                      <a:pt x="162" y="100"/>
                    </a:cubicBezTo>
                    <a:cubicBezTo>
                      <a:pt x="162" y="99"/>
                      <a:pt x="162" y="99"/>
                      <a:pt x="161" y="98"/>
                    </a:cubicBezTo>
                    <a:cubicBezTo>
                      <a:pt x="161" y="97"/>
                      <a:pt x="160" y="98"/>
                      <a:pt x="160" y="97"/>
                    </a:cubicBezTo>
                    <a:cubicBezTo>
                      <a:pt x="160" y="97"/>
                      <a:pt x="160" y="97"/>
                      <a:pt x="159" y="96"/>
                    </a:cubicBezTo>
                    <a:cubicBezTo>
                      <a:pt x="158" y="96"/>
                      <a:pt x="158" y="96"/>
                      <a:pt x="157" y="96"/>
                    </a:cubicBezTo>
                    <a:cubicBezTo>
                      <a:pt x="157" y="96"/>
                      <a:pt x="156" y="96"/>
                      <a:pt x="155" y="96"/>
                    </a:cubicBezTo>
                    <a:cubicBezTo>
                      <a:pt x="155" y="97"/>
                      <a:pt x="153" y="96"/>
                      <a:pt x="153" y="96"/>
                    </a:cubicBezTo>
                    <a:cubicBezTo>
                      <a:pt x="153" y="96"/>
                      <a:pt x="152" y="96"/>
                      <a:pt x="151" y="95"/>
                    </a:cubicBezTo>
                    <a:cubicBezTo>
                      <a:pt x="150" y="95"/>
                      <a:pt x="148" y="95"/>
                      <a:pt x="148" y="95"/>
                    </a:cubicBezTo>
                    <a:cubicBezTo>
                      <a:pt x="148" y="96"/>
                      <a:pt x="147" y="96"/>
                      <a:pt x="147" y="97"/>
                    </a:cubicBezTo>
                    <a:cubicBezTo>
                      <a:pt x="147" y="98"/>
                      <a:pt x="148" y="98"/>
                      <a:pt x="149" y="99"/>
                    </a:cubicBezTo>
                    <a:cubicBezTo>
                      <a:pt x="149" y="99"/>
                      <a:pt x="148" y="99"/>
                      <a:pt x="148" y="100"/>
                    </a:cubicBezTo>
                    <a:cubicBezTo>
                      <a:pt x="148" y="101"/>
                      <a:pt x="147" y="101"/>
                      <a:pt x="147" y="101"/>
                    </a:cubicBezTo>
                    <a:cubicBezTo>
                      <a:pt x="147" y="101"/>
                      <a:pt x="148" y="101"/>
                      <a:pt x="148" y="102"/>
                    </a:cubicBezTo>
                    <a:cubicBezTo>
                      <a:pt x="148" y="103"/>
                      <a:pt x="149" y="103"/>
                      <a:pt x="149" y="104"/>
                    </a:cubicBezTo>
                    <a:cubicBezTo>
                      <a:pt x="149" y="106"/>
                      <a:pt x="149" y="105"/>
                      <a:pt x="148" y="106"/>
                    </a:cubicBezTo>
                    <a:cubicBezTo>
                      <a:pt x="148" y="106"/>
                      <a:pt x="148" y="106"/>
                      <a:pt x="147" y="107"/>
                    </a:cubicBezTo>
                    <a:cubicBezTo>
                      <a:pt x="147" y="108"/>
                      <a:pt x="146" y="109"/>
                      <a:pt x="147" y="109"/>
                    </a:cubicBezTo>
                    <a:cubicBezTo>
                      <a:pt x="147" y="110"/>
                      <a:pt x="149" y="111"/>
                      <a:pt x="150" y="112"/>
                    </a:cubicBezTo>
                    <a:cubicBezTo>
                      <a:pt x="151" y="114"/>
                      <a:pt x="151" y="116"/>
                      <a:pt x="151" y="117"/>
                    </a:cubicBezTo>
                    <a:cubicBezTo>
                      <a:pt x="150" y="119"/>
                      <a:pt x="149" y="119"/>
                      <a:pt x="147" y="120"/>
                    </a:cubicBezTo>
                    <a:cubicBezTo>
                      <a:pt x="146" y="122"/>
                      <a:pt x="145" y="122"/>
                      <a:pt x="144" y="122"/>
                    </a:cubicBezTo>
                    <a:cubicBezTo>
                      <a:pt x="143" y="122"/>
                      <a:pt x="144" y="123"/>
                      <a:pt x="145" y="124"/>
                    </a:cubicBezTo>
                    <a:cubicBezTo>
                      <a:pt x="146" y="125"/>
                      <a:pt x="145" y="125"/>
                      <a:pt x="145" y="126"/>
                    </a:cubicBezTo>
                    <a:cubicBezTo>
                      <a:pt x="146" y="127"/>
                      <a:pt x="145" y="128"/>
                      <a:pt x="146" y="129"/>
                    </a:cubicBezTo>
                    <a:cubicBezTo>
                      <a:pt x="147" y="130"/>
                      <a:pt x="146" y="130"/>
                      <a:pt x="145" y="131"/>
                    </a:cubicBezTo>
                    <a:cubicBezTo>
                      <a:pt x="145" y="132"/>
                      <a:pt x="146" y="131"/>
                      <a:pt x="146" y="132"/>
                    </a:cubicBezTo>
                    <a:cubicBezTo>
                      <a:pt x="146" y="133"/>
                      <a:pt x="145" y="133"/>
                      <a:pt x="145" y="132"/>
                    </a:cubicBezTo>
                    <a:cubicBezTo>
                      <a:pt x="144" y="132"/>
                      <a:pt x="143" y="133"/>
                      <a:pt x="143" y="134"/>
                    </a:cubicBezTo>
                    <a:cubicBezTo>
                      <a:pt x="143" y="134"/>
                      <a:pt x="142" y="133"/>
                      <a:pt x="142" y="133"/>
                    </a:cubicBezTo>
                    <a:cubicBezTo>
                      <a:pt x="141" y="133"/>
                      <a:pt x="142" y="132"/>
                      <a:pt x="141" y="131"/>
                    </a:cubicBezTo>
                    <a:cubicBezTo>
                      <a:pt x="140" y="130"/>
                      <a:pt x="139" y="130"/>
                      <a:pt x="139" y="130"/>
                    </a:cubicBezTo>
                    <a:cubicBezTo>
                      <a:pt x="139" y="129"/>
                      <a:pt x="137" y="128"/>
                      <a:pt x="137" y="128"/>
                    </a:cubicBezTo>
                    <a:cubicBezTo>
                      <a:pt x="137" y="127"/>
                      <a:pt x="138" y="125"/>
                      <a:pt x="137" y="124"/>
                    </a:cubicBezTo>
                    <a:cubicBezTo>
                      <a:pt x="137" y="123"/>
                      <a:pt x="137" y="123"/>
                      <a:pt x="138" y="122"/>
                    </a:cubicBezTo>
                    <a:cubicBezTo>
                      <a:pt x="138" y="122"/>
                      <a:pt x="137" y="121"/>
                      <a:pt x="136" y="121"/>
                    </a:cubicBezTo>
                    <a:cubicBezTo>
                      <a:pt x="135" y="121"/>
                      <a:pt x="134" y="120"/>
                      <a:pt x="133" y="120"/>
                    </a:cubicBezTo>
                    <a:cubicBezTo>
                      <a:pt x="131" y="121"/>
                      <a:pt x="131" y="120"/>
                      <a:pt x="130" y="120"/>
                    </a:cubicBezTo>
                    <a:cubicBezTo>
                      <a:pt x="130" y="120"/>
                      <a:pt x="129" y="119"/>
                      <a:pt x="127" y="118"/>
                    </a:cubicBezTo>
                    <a:cubicBezTo>
                      <a:pt x="126" y="118"/>
                      <a:pt x="125" y="117"/>
                      <a:pt x="125" y="117"/>
                    </a:cubicBezTo>
                    <a:cubicBezTo>
                      <a:pt x="125" y="116"/>
                      <a:pt x="123" y="116"/>
                      <a:pt x="123" y="115"/>
                    </a:cubicBezTo>
                    <a:cubicBezTo>
                      <a:pt x="122" y="115"/>
                      <a:pt x="121" y="115"/>
                      <a:pt x="120" y="115"/>
                    </a:cubicBezTo>
                    <a:cubicBezTo>
                      <a:pt x="119" y="115"/>
                      <a:pt x="118" y="114"/>
                      <a:pt x="117" y="114"/>
                    </a:cubicBezTo>
                    <a:cubicBezTo>
                      <a:pt x="116" y="114"/>
                      <a:pt x="114" y="115"/>
                      <a:pt x="113" y="115"/>
                    </a:cubicBezTo>
                    <a:cubicBezTo>
                      <a:pt x="113" y="115"/>
                      <a:pt x="114" y="114"/>
                      <a:pt x="114" y="114"/>
                    </a:cubicBezTo>
                    <a:cubicBezTo>
                      <a:pt x="114" y="113"/>
                      <a:pt x="113" y="112"/>
                      <a:pt x="113" y="111"/>
                    </a:cubicBezTo>
                    <a:cubicBezTo>
                      <a:pt x="113" y="110"/>
                      <a:pt x="112" y="108"/>
                      <a:pt x="111" y="109"/>
                    </a:cubicBezTo>
                    <a:cubicBezTo>
                      <a:pt x="110" y="109"/>
                      <a:pt x="109" y="108"/>
                      <a:pt x="108" y="108"/>
                    </a:cubicBezTo>
                    <a:cubicBezTo>
                      <a:pt x="108" y="108"/>
                      <a:pt x="108" y="105"/>
                      <a:pt x="108" y="104"/>
                    </a:cubicBezTo>
                    <a:cubicBezTo>
                      <a:pt x="109" y="102"/>
                      <a:pt x="110" y="100"/>
                      <a:pt x="110" y="100"/>
                    </a:cubicBezTo>
                    <a:cubicBezTo>
                      <a:pt x="110" y="99"/>
                      <a:pt x="111" y="99"/>
                      <a:pt x="112" y="98"/>
                    </a:cubicBezTo>
                    <a:cubicBezTo>
                      <a:pt x="112" y="98"/>
                      <a:pt x="112" y="97"/>
                      <a:pt x="113" y="97"/>
                    </a:cubicBezTo>
                    <a:cubicBezTo>
                      <a:pt x="113" y="96"/>
                      <a:pt x="113" y="96"/>
                      <a:pt x="114" y="96"/>
                    </a:cubicBezTo>
                    <a:cubicBezTo>
                      <a:pt x="114" y="95"/>
                      <a:pt x="115" y="95"/>
                      <a:pt x="114" y="95"/>
                    </a:cubicBezTo>
                    <a:cubicBezTo>
                      <a:pt x="114" y="94"/>
                      <a:pt x="114" y="94"/>
                      <a:pt x="115" y="94"/>
                    </a:cubicBezTo>
                    <a:cubicBezTo>
                      <a:pt x="116" y="94"/>
                      <a:pt x="118" y="94"/>
                      <a:pt x="118" y="93"/>
                    </a:cubicBezTo>
                    <a:cubicBezTo>
                      <a:pt x="118" y="91"/>
                      <a:pt x="115" y="92"/>
                      <a:pt x="115" y="91"/>
                    </a:cubicBezTo>
                    <a:cubicBezTo>
                      <a:pt x="115" y="90"/>
                      <a:pt x="111" y="90"/>
                      <a:pt x="111" y="90"/>
                    </a:cubicBezTo>
                    <a:cubicBezTo>
                      <a:pt x="111" y="89"/>
                      <a:pt x="115" y="90"/>
                      <a:pt x="116" y="91"/>
                    </a:cubicBezTo>
                    <a:cubicBezTo>
                      <a:pt x="117" y="91"/>
                      <a:pt x="118" y="91"/>
                      <a:pt x="119" y="91"/>
                    </a:cubicBezTo>
                    <a:cubicBezTo>
                      <a:pt x="120" y="91"/>
                      <a:pt x="119" y="90"/>
                      <a:pt x="119" y="89"/>
                    </a:cubicBezTo>
                    <a:cubicBezTo>
                      <a:pt x="120" y="88"/>
                      <a:pt x="122" y="90"/>
                      <a:pt x="123" y="90"/>
                    </a:cubicBezTo>
                    <a:cubicBezTo>
                      <a:pt x="124" y="89"/>
                      <a:pt x="125" y="87"/>
                      <a:pt x="126" y="86"/>
                    </a:cubicBezTo>
                    <a:cubicBezTo>
                      <a:pt x="127" y="85"/>
                      <a:pt x="126" y="85"/>
                      <a:pt x="124" y="85"/>
                    </a:cubicBezTo>
                    <a:cubicBezTo>
                      <a:pt x="123" y="85"/>
                      <a:pt x="121" y="84"/>
                      <a:pt x="120" y="84"/>
                    </a:cubicBezTo>
                    <a:cubicBezTo>
                      <a:pt x="119" y="83"/>
                      <a:pt x="119" y="82"/>
                      <a:pt x="121" y="82"/>
                    </a:cubicBezTo>
                    <a:cubicBezTo>
                      <a:pt x="122" y="82"/>
                      <a:pt x="124" y="85"/>
                      <a:pt x="125" y="85"/>
                    </a:cubicBezTo>
                    <a:cubicBezTo>
                      <a:pt x="126" y="85"/>
                      <a:pt x="128" y="83"/>
                      <a:pt x="129" y="82"/>
                    </a:cubicBezTo>
                    <a:cubicBezTo>
                      <a:pt x="130" y="82"/>
                      <a:pt x="128" y="81"/>
                      <a:pt x="127" y="81"/>
                    </a:cubicBezTo>
                    <a:cubicBezTo>
                      <a:pt x="127" y="80"/>
                      <a:pt x="128" y="80"/>
                      <a:pt x="129" y="80"/>
                    </a:cubicBezTo>
                    <a:cubicBezTo>
                      <a:pt x="130" y="80"/>
                      <a:pt x="130" y="81"/>
                      <a:pt x="131" y="81"/>
                    </a:cubicBezTo>
                    <a:cubicBezTo>
                      <a:pt x="131" y="81"/>
                      <a:pt x="132" y="81"/>
                      <a:pt x="133" y="81"/>
                    </a:cubicBezTo>
                    <a:cubicBezTo>
                      <a:pt x="134" y="81"/>
                      <a:pt x="133" y="80"/>
                      <a:pt x="132" y="79"/>
                    </a:cubicBezTo>
                    <a:cubicBezTo>
                      <a:pt x="131" y="79"/>
                      <a:pt x="132" y="78"/>
                      <a:pt x="132" y="79"/>
                    </a:cubicBezTo>
                    <a:cubicBezTo>
                      <a:pt x="133" y="79"/>
                      <a:pt x="133" y="79"/>
                      <a:pt x="134" y="80"/>
                    </a:cubicBezTo>
                    <a:cubicBezTo>
                      <a:pt x="134" y="81"/>
                      <a:pt x="135" y="80"/>
                      <a:pt x="136" y="80"/>
                    </a:cubicBezTo>
                    <a:cubicBezTo>
                      <a:pt x="137" y="80"/>
                      <a:pt x="137" y="79"/>
                      <a:pt x="138" y="78"/>
                    </a:cubicBezTo>
                    <a:cubicBezTo>
                      <a:pt x="139" y="78"/>
                      <a:pt x="139" y="79"/>
                      <a:pt x="139" y="78"/>
                    </a:cubicBezTo>
                    <a:cubicBezTo>
                      <a:pt x="140" y="77"/>
                      <a:pt x="139" y="76"/>
                      <a:pt x="138" y="75"/>
                    </a:cubicBezTo>
                    <a:cubicBezTo>
                      <a:pt x="137" y="74"/>
                      <a:pt x="138" y="74"/>
                      <a:pt x="137" y="73"/>
                    </a:cubicBezTo>
                    <a:cubicBezTo>
                      <a:pt x="137" y="73"/>
                      <a:pt x="136" y="72"/>
                      <a:pt x="137" y="72"/>
                    </a:cubicBezTo>
                    <a:cubicBezTo>
                      <a:pt x="138" y="73"/>
                      <a:pt x="139" y="72"/>
                      <a:pt x="140" y="72"/>
                    </a:cubicBezTo>
                    <a:cubicBezTo>
                      <a:pt x="140" y="71"/>
                      <a:pt x="138" y="71"/>
                      <a:pt x="139" y="70"/>
                    </a:cubicBezTo>
                    <a:cubicBezTo>
                      <a:pt x="140" y="70"/>
                      <a:pt x="139" y="69"/>
                      <a:pt x="138" y="69"/>
                    </a:cubicBezTo>
                    <a:cubicBezTo>
                      <a:pt x="137" y="69"/>
                      <a:pt x="137" y="69"/>
                      <a:pt x="137" y="68"/>
                    </a:cubicBezTo>
                    <a:cubicBezTo>
                      <a:pt x="137" y="67"/>
                      <a:pt x="135" y="68"/>
                      <a:pt x="134" y="67"/>
                    </a:cubicBezTo>
                    <a:cubicBezTo>
                      <a:pt x="133" y="67"/>
                      <a:pt x="131" y="67"/>
                      <a:pt x="130" y="67"/>
                    </a:cubicBezTo>
                    <a:cubicBezTo>
                      <a:pt x="130" y="67"/>
                      <a:pt x="130" y="69"/>
                      <a:pt x="131" y="69"/>
                    </a:cubicBezTo>
                    <a:cubicBezTo>
                      <a:pt x="131" y="69"/>
                      <a:pt x="132" y="70"/>
                      <a:pt x="131" y="70"/>
                    </a:cubicBezTo>
                    <a:cubicBezTo>
                      <a:pt x="131" y="70"/>
                      <a:pt x="131" y="71"/>
                      <a:pt x="131" y="71"/>
                    </a:cubicBezTo>
                    <a:cubicBezTo>
                      <a:pt x="130" y="71"/>
                      <a:pt x="130" y="71"/>
                      <a:pt x="129" y="72"/>
                    </a:cubicBezTo>
                    <a:cubicBezTo>
                      <a:pt x="129" y="74"/>
                      <a:pt x="129" y="74"/>
                      <a:pt x="128" y="75"/>
                    </a:cubicBezTo>
                    <a:cubicBezTo>
                      <a:pt x="127" y="75"/>
                      <a:pt x="128" y="73"/>
                      <a:pt x="127" y="73"/>
                    </a:cubicBezTo>
                    <a:cubicBezTo>
                      <a:pt x="126" y="73"/>
                      <a:pt x="126" y="75"/>
                      <a:pt x="127" y="75"/>
                    </a:cubicBezTo>
                    <a:cubicBezTo>
                      <a:pt x="128" y="75"/>
                      <a:pt x="128" y="76"/>
                      <a:pt x="128" y="76"/>
                    </a:cubicBezTo>
                    <a:cubicBezTo>
                      <a:pt x="128" y="77"/>
                      <a:pt x="127" y="77"/>
                      <a:pt x="126" y="78"/>
                    </a:cubicBezTo>
                    <a:cubicBezTo>
                      <a:pt x="126" y="78"/>
                      <a:pt x="126" y="77"/>
                      <a:pt x="125" y="77"/>
                    </a:cubicBezTo>
                    <a:cubicBezTo>
                      <a:pt x="124" y="76"/>
                      <a:pt x="123" y="75"/>
                      <a:pt x="123" y="74"/>
                    </a:cubicBezTo>
                    <a:cubicBezTo>
                      <a:pt x="123" y="73"/>
                      <a:pt x="124" y="73"/>
                      <a:pt x="124" y="73"/>
                    </a:cubicBezTo>
                    <a:cubicBezTo>
                      <a:pt x="125" y="73"/>
                      <a:pt x="124" y="72"/>
                      <a:pt x="124" y="72"/>
                    </a:cubicBezTo>
                    <a:cubicBezTo>
                      <a:pt x="124" y="71"/>
                      <a:pt x="123" y="71"/>
                      <a:pt x="123" y="70"/>
                    </a:cubicBezTo>
                    <a:cubicBezTo>
                      <a:pt x="122" y="69"/>
                      <a:pt x="121" y="69"/>
                      <a:pt x="121" y="69"/>
                    </a:cubicBezTo>
                    <a:cubicBezTo>
                      <a:pt x="120" y="70"/>
                      <a:pt x="120" y="71"/>
                      <a:pt x="120" y="71"/>
                    </a:cubicBezTo>
                    <a:cubicBezTo>
                      <a:pt x="119" y="71"/>
                      <a:pt x="119" y="73"/>
                      <a:pt x="119" y="73"/>
                    </a:cubicBezTo>
                    <a:cubicBezTo>
                      <a:pt x="118" y="73"/>
                      <a:pt x="118" y="70"/>
                      <a:pt x="118" y="70"/>
                    </a:cubicBezTo>
                    <a:cubicBezTo>
                      <a:pt x="117" y="70"/>
                      <a:pt x="117" y="69"/>
                      <a:pt x="118" y="69"/>
                    </a:cubicBezTo>
                    <a:cubicBezTo>
                      <a:pt x="119" y="69"/>
                      <a:pt x="119" y="68"/>
                      <a:pt x="119" y="68"/>
                    </a:cubicBezTo>
                    <a:cubicBezTo>
                      <a:pt x="118" y="68"/>
                      <a:pt x="117" y="67"/>
                      <a:pt x="116" y="67"/>
                    </a:cubicBezTo>
                    <a:cubicBezTo>
                      <a:pt x="116" y="67"/>
                      <a:pt x="115" y="68"/>
                      <a:pt x="115" y="68"/>
                    </a:cubicBezTo>
                    <a:cubicBezTo>
                      <a:pt x="114" y="67"/>
                      <a:pt x="115" y="66"/>
                      <a:pt x="115" y="66"/>
                    </a:cubicBezTo>
                    <a:cubicBezTo>
                      <a:pt x="115" y="65"/>
                      <a:pt x="116" y="66"/>
                      <a:pt x="116" y="65"/>
                    </a:cubicBezTo>
                    <a:cubicBezTo>
                      <a:pt x="117" y="65"/>
                      <a:pt x="115" y="65"/>
                      <a:pt x="115" y="64"/>
                    </a:cubicBezTo>
                    <a:cubicBezTo>
                      <a:pt x="115" y="63"/>
                      <a:pt x="113" y="63"/>
                      <a:pt x="113" y="63"/>
                    </a:cubicBezTo>
                    <a:cubicBezTo>
                      <a:pt x="112" y="62"/>
                      <a:pt x="113" y="61"/>
                      <a:pt x="113" y="60"/>
                    </a:cubicBezTo>
                    <a:cubicBezTo>
                      <a:pt x="112" y="60"/>
                      <a:pt x="111" y="58"/>
                      <a:pt x="110" y="58"/>
                    </a:cubicBezTo>
                    <a:cubicBezTo>
                      <a:pt x="109" y="59"/>
                      <a:pt x="109" y="57"/>
                      <a:pt x="109" y="57"/>
                    </a:cubicBezTo>
                    <a:cubicBezTo>
                      <a:pt x="110" y="57"/>
                      <a:pt x="110" y="57"/>
                      <a:pt x="111" y="56"/>
                    </a:cubicBezTo>
                    <a:cubicBezTo>
                      <a:pt x="112" y="55"/>
                      <a:pt x="112" y="55"/>
                      <a:pt x="111" y="55"/>
                    </a:cubicBezTo>
                    <a:cubicBezTo>
                      <a:pt x="111" y="54"/>
                      <a:pt x="110" y="54"/>
                      <a:pt x="111" y="54"/>
                    </a:cubicBezTo>
                    <a:cubicBezTo>
                      <a:pt x="112" y="54"/>
                      <a:pt x="114" y="55"/>
                      <a:pt x="115" y="54"/>
                    </a:cubicBezTo>
                    <a:cubicBezTo>
                      <a:pt x="116" y="54"/>
                      <a:pt x="118" y="51"/>
                      <a:pt x="118" y="50"/>
                    </a:cubicBezTo>
                    <a:cubicBezTo>
                      <a:pt x="119" y="49"/>
                      <a:pt x="118" y="48"/>
                      <a:pt x="116" y="49"/>
                    </a:cubicBezTo>
                    <a:cubicBezTo>
                      <a:pt x="114" y="49"/>
                      <a:pt x="114" y="48"/>
                      <a:pt x="112" y="48"/>
                    </a:cubicBezTo>
                    <a:cubicBezTo>
                      <a:pt x="111" y="48"/>
                      <a:pt x="108" y="48"/>
                      <a:pt x="107" y="49"/>
                    </a:cubicBezTo>
                    <a:cubicBezTo>
                      <a:pt x="107" y="49"/>
                      <a:pt x="108" y="49"/>
                      <a:pt x="108" y="50"/>
                    </a:cubicBezTo>
                    <a:cubicBezTo>
                      <a:pt x="108" y="50"/>
                      <a:pt x="107" y="50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6" y="54"/>
                      <a:pt x="107" y="54"/>
                      <a:pt x="107" y="55"/>
                    </a:cubicBezTo>
                    <a:cubicBezTo>
                      <a:pt x="108" y="56"/>
                      <a:pt x="108" y="57"/>
                      <a:pt x="108" y="58"/>
                    </a:cubicBezTo>
                    <a:cubicBezTo>
                      <a:pt x="108" y="59"/>
                      <a:pt x="107" y="59"/>
                      <a:pt x="106" y="59"/>
                    </a:cubicBezTo>
                    <a:cubicBezTo>
                      <a:pt x="106" y="59"/>
                      <a:pt x="107" y="60"/>
                      <a:pt x="107" y="60"/>
                    </a:cubicBezTo>
                    <a:cubicBezTo>
                      <a:pt x="107" y="61"/>
                      <a:pt x="106" y="60"/>
                      <a:pt x="105" y="60"/>
                    </a:cubicBezTo>
                    <a:cubicBezTo>
                      <a:pt x="104" y="60"/>
                      <a:pt x="104" y="62"/>
                      <a:pt x="105" y="63"/>
                    </a:cubicBezTo>
                    <a:cubicBezTo>
                      <a:pt x="105" y="63"/>
                      <a:pt x="105" y="63"/>
                      <a:pt x="105" y="64"/>
                    </a:cubicBezTo>
                    <a:cubicBezTo>
                      <a:pt x="104" y="65"/>
                      <a:pt x="104" y="66"/>
                      <a:pt x="105" y="67"/>
                    </a:cubicBezTo>
                    <a:cubicBezTo>
                      <a:pt x="106" y="67"/>
                      <a:pt x="109" y="67"/>
                      <a:pt x="110" y="68"/>
                    </a:cubicBezTo>
                    <a:cubicBezTo>
                      <a:pt x="111" y="69"/>
                      <a:pt x="109" y="68"/>
                      <a:pt x="110" y="69"/>
                    </a:cubicBezTo>
                    <a:cubicBezTo>
                      <a:pt x="110" y="70"/>
                      <a:pt x="109" y="71"/>
                      <a:pt x="109" y="71"/>
                    </a:cubicBezTo>
                    <a:cubicBezTo>
                      <a:pt x="109" y="72"/>
                      <a:pt x="110" y="72"/>
                      <a:pt x="110" y="70"/>
                    </a:cubicBezTo>
                    <a:cubicBezTo>
                      <a:pt x="111" y="69"/>
                      <a:pt x="111" y="71"/>
                      <a:pt x="111" y="72"/>
                    </a:cubicBezTo>
                    <a:cubicBezTo>
                      <a:pt x="111" y="73"/>
                      <a:pt x="110" y="72"/>
                      <a:pt x="110" y="73"/>
                    </a:cubicBezTo>
                    <a:cubicBezTo>
                      <a:pt x="109" y="74"/>
                      <a:pt x="108" y="74"/>
                      <a:pt x="107" y="74"/>
                    </a:cubicBezTo>
                    <a:cubicBezTo>
                      <a:pt x="106" y="74"/>
                      <a:pt x="107" y="75"/>
                      <a:pt x="107" y="76"/>
                    </a:cubicBezTo>
                    <a:cubicBezTo>
                      <a:pt x="108" y="77"/>
                      <a:pt x="107" y="77"/>
                      <a:pt x="106" y="77"/>
                    </a:cubicBezTo>
                    <a:cubicBezTo>
                      <a:pt x="105" y="77"/>
                      <a:pt x="104" y="76"/>
                      <a:pt x="105" y="75"/>
                    </a:cubicBezTo>
                    <a:cubicBezTo>
                      <a:pt x="105" y="74"/>
                      <a:pt x="106" y="73"/>
                      <a:pt x="105" y="73"/>
                    </a:cubicBezTo>
                    <a:cubicBezTo>
                      <a:pt x="104" y="74"/>
                      <a:pt x="103" y="73"/>
                      <a:pt x="102" y="73"/>
                    </a:cubicBezTo>
                    <a:cubicBezTo>
                      <a:pt x="102" y="72"/>
                      <a:pt x="103" y="72"/>
                      <a:pt x="104" y="72"/>
                    </a:cubicBezTo>
                    <a:cubicBezTo>
                      <a:pt x="106" y="73"/>
                      <a:pt x="104" y="71"/>
                      <a:pt x="105" y="71"/>
                    </a:cubicBezTo>
                    <a:cubicBezTo>
                      <a:pt x="106" y="71"/>
                      <a:pt x="107" y="72"/>
                      <a:pt x="108" y="71"/>
                    </a:cubicBezTo>
                    <a:cubicBezTo>
                      <a:pt x="109" y="70"/>
                      <a:pt x="108" y="69"/>
                      <a:pt x="107" y="69"/>
                    </a:cubicBezTo>
                    <a:cubicBezTo>
                      <a:pt x="106" y="69"/>
                      <a:pt x="105" y="70"/>
                      <a:pt x="105" y="69"/>
                    </a:cubicBezTo>
                    <a:cubicBezTo>
                      <a:pt x="105" y="68"/>
                      <a:pt x="106" y="69"/>
                      <a:pt x="107" y="69"/>
                    </a:cubicBezTo>
                    <a:cubicBezTo>
                      <a:pt x="108" y="69"/>
                      <a:pt x="106" y="68"/>
                      <a:pt x="105" y="68"/>
                    </a:cubicBezTo>
                    <a:cubicBezTo>
                      <a:pt x="104" y="68"/>
                      <a:pt x="104" y="68"/>
                      <a:pt x="103" y="67"/>
                    </a:cubicBezTo>
                    <a:cubicBezTo>
                      <a:pt x="102" y="66"/>
                      <a:pt x="101" y="66"/>
                      <a:pt x="100" y="68"/>
                    </a:cubicBezTo>
                    <a:cubicBezTo>
                      <a:pt x="100" y="70"/>
                      <a:pt x="98" y="69"/>
                      <a:pt x="98" y="70"/>
                    </a:cubicBezTo>
                    <a:cubicBezTo>
                      <a:pt x="97" y="70"/>
                      <a:pt x="98" y="71"/>
                      <a:pt x="100" y="71"/>
                    </a:cubicBezTo>
                    <a:cubicBezTo>
                      <a:pt x="101" y="71"/>
                      <a:pt x="102" y="72"/>
                      <a:pt x="102" y="72"/>
                    </a:cubicBezTo>
                    <a:cubicBezTo>
                      <a:pt x="101" y="72"/>
                      <a:pt x="101" y="73"/>
                      <a:pt x="101" y="73"/>
                    </a:cubicBezTo>
                    <a:cubicBezTo>
                      <a:pt x="100" y="72"/>
                      <a:pt x="99" y="73"/>
                      <a:pt x="100" y="73"/>
                    </a:cubicBezTo>
                    <a:cubicBezTo>
                      <a:pt x="100" y="74"/>
                      <a:pt x="99" y="74"/>
                      <a:pt x="99" y="75"/>
                    </a:cubicBezTo>
                    <a:cubicBezTo>
                      <a:pt x="100" y="75"/>
                      <a:pt x="98" y="75"/>
                      <a:pt x="97" y="75"/>
                    </a:cubicBezTo>
                    <a:cubicBezTo>
                      <a:pt x="96" y="75"/>
                      <a:pt x="94" y="75"/>
                      <a:pt x="93" y="75"/>
                    </a:cubicBezTo>
                    <a:cubicBezTo>
                      <a:pt x="91" y="76"/>
                      <a:pt x="90" y="75"/>
                      <a:pt x="89" y="74"/>
                    </a:cubicBezTo>
                    <a:cubicBezTo>
                      <a:pt x="88" y="74"/>
                      <a:pt x="88" y="74"/>
                      <a:pt x="87" y="74"/>
                    </a:cubicBezTo>
                    <a:cubicBezTo>
                      <a:pt x="86" y="74"/>
                      <a:pt x="86" y="73"/>
                      <a:pt x="85" y="73"/>
                    </a:cubicBezTo>
                    <a:cubicBezTo>
                      <a:pt x="83" y="73"/>
                      <a:pt x="84" y="72"/>
                      <a:pt x="83" y="71"/>
                    </a:cubicBezTo>
                    <a:cubicBezTo>
                      <a:pt x="83" y="70"/>
                      <a:pt x="81" y="71"/>
                      <a:pt x="80" y="71"/>
                    </a:cubicBezTo>
                    <a:cubicBezTo>
                      <a:pt x="79" y="72"/>
                      <a:pt x="77" y="72"/>
                      <a:pt x="76" y="73"/>
                    </a:cubicBezTo>
                    <a:cubicBezTo>
                      <a:pt x="76" y="74"/>
                      <a:pt x="77" y="74"/>
                      <a:pt x="77" y="74"/>
                    </a:cubicBezTo>
                    <a:cubicBezTo>
                      <a:pt x="78" y="74"/>
                      <a:pt x="78" y="73"/>
                      <a:pt x="79" y="73"/>
                    </a:cubicBezTo>
                    <a:cubicBezTo>
                      <a:pt x="81" y="73"/>
                      <a:pt x="82" y="71"/>
                      <a:pt x="82" y="72"/>
                    </a:cubicBezTo>
                    <a:cubicBezTo>
                      <a:pt x="83" y="73"/>
                      <a:pt x="80" y="74"/>
                      <a:pt x="79" y="74"/>
                    </a:cubicBezTo>
                    <a:cubicBezTo>
                      <a:pt x="77" y="74"/>
                      <a:pt x="78" y="75"/>
                      <a:pt x="79" y="77"/>
                    </a:cubicBezTo>
                    <a:cubicBezTo>
                      <a:pt x="80" y="79"/>
                      <a:pt x="78" y="78"/>
                      <a:pt x="78" y="79"/>
                    </a:cubicBezTo>
                    <a:cubicBezTo>
                      <a:pt x="78" y="80"/>
                      <a:pt x="76" y="79"/>
                      <a:pt x="77" y="78"/>
                    </a:cubicBezTo>
                    <a:cubicBezTo>
                      <a:pt x="78" y="78"/>
                      <a:pt x="77" y="77"/>
                      <a:pt x="77" y="76"/>
                    </a:cubicBezTo>
                    <a:cubicBezTo>
                      <a:pt x="76" y="76"/>
                      <a:pt x="75" y="76"/>
                      <a:pt x="75" y="76"/>
                    </a:cubicBezTo>
                    <a:cubicBezTo>
                      <a:pt x="76" y="75"/>
                      <a:pt x="75" y="76"/>
                      <a:pt x="74" y="75"/>
                    </a:cubicBezTo>
                    <a:cubicBezTo>
                      <a:pt x="73" y="75"/>
                      <a:pt x="73" y="74"/>
                      <a:pt x="72" y="75"/>
                    </a:cubicBezTo>
                    <a:cubicBezTo>
                      <a:pt x="71" y="75"/>
                      <a:pt x="70" y="75"/>
                      <a:pt x="68" y="75"/>
                    </a:cubicBezTo>
                    <a:cubicBezTo>
                      <a:pt x="65" y="76"/>
                      <a:pt x="61" y="76"/>
                      <a:pt x="61" y="75"/>
                    </a:cubicBezTo>
                    <a:cubicBezTo>
                      <a:pt x="60" y="74"/>
                      <a:pt x="63" y="73"/>
                      <a:pt x="63" y="73"/>
                    </a:cubicBezTo>
                    <a:cubicBezTo>
                      <a:pt x="64" y="73"/>
                      <a:pt x="64" y="72"/>
                      <a:pt x="62" y="71"/>
                    </a:cubicBezTo>
                    <a:cubicBezTo>
                      <a:pt x="61" y="71"/>
                      <a:pt x="59" y="70"/>
                      <a:pt x="59" y="71"/>
                    </a:cubicBezTo>
                    <a:cubicBezTo>
                      <a:pt x="59" y="71"/>
                      <a:pt x="57" y="71"/>
                      <a:pt x="55" y="70"/>
                    </a:cubicBezTo>
                    <a:cubicBezTo>
                      <a:pt x="53" y="70"/>
                      <a:pt x="53" y="69"/>
                      <a:pt x="52" y="69"/>
                    </a:cubicBezTo>
                    <a:cubicBezTo>
                      <a:pt x="51" y="69"/>
                      <a:pt x="49" y="69"/>
                      <a:pt x="47" y="68"/>
                    </a:cubicBezTo>
                    <a:cubicBezTo>
                      <a:pt x="46" y="66"/>
                      <a:pt x="43" y="67"/>
                      <a:pt x="42" y="68"/>
                    </a:cubicBezTo>
                    <a:cubicBezTo>
                      <a:pt x="42" y="69"/>
                      <a:pt x="41" y="69"/>
                      <a:pt x="39" y="69"/>
                    </a:cubicBezTo>
                    <a:cubicBezTo>
                      <a:pt x="38" y="69"/>
                      <a:pt x="40" y="67"/>
                      <a:pt x="40" y="67"/>
                    </a:cubicBezTo>
                    <a:cubicBezTo>
                      <a:pt x="39" y="67"/>
                      <a:pt x="40" y="66"/>
                      <a:pt x="39" y="65"/>
                    </a:cubicBezTo>
                    <a:cubicBezTo>
                      <a:pt x="38" y="65"/>
                      <a:pt x="37" y="69"/>
                      <a:pt x="36" y="69"/>
                    </a:cubicBezTo>
                    <a:cubicBezTo>
                      <a:pt x="34" y="69"/>
                      <a:pt x="33" y="65"/>
                      <a:pt x="32" y="64"/>
                    </a:cubicBezTo>
                    <a:cubicBezTo>
                      <a:pt x="31" y="63"/>
                      <a:pt x="30" y="63"/>
                      <a:pt x="31" y="65"/>
                    </a:cubicBezTo>
                    <a:cubicBezTo>
                      <a:pt x="32" y="66"/>
                      <a:pt x="30" y="65"/>
                      <a:pt x="30" y="66"/>
                    </a:cubicBezTo>
                    <a:cubicBezTo>
                      <a:pt x="30" y="67"/>
                      <a:pt x="28" y="68"/>
                      <a:pt x="28" y="67"/>
                    </a:cubicBezTo>
                    <a:cubicBezTo>
                      <a:pt x="28" y="67"/>
                      <a:pt x="27" y="66"/>
                      <a:pt x="26" y="68"/>
                    </a:cubicBezTo>
                    <a:cubicBezTo>
                      <a:pt x="25" y="69"/>
                      <a:pt x="24" y="69"/>
                      <a:pt x="24" y="68"/>
                    </a:cubicBezTo>
                    <a:cubicBezTo>
                      <a:pt x="24" y="68"/>
                      <a:pt x="20" y="70"/>
                      <a:pt x="20" y="70"/>
                    </a:cubicBezTo>
                    <a:cubicBezTo>
                      <a:pt x="20" y="71"/>
                      <a:pt x="20" y="72"/>
                      <a:pt x="19" y="71"/>
                    </a:cubicBezTo>
                    <a:cubicBezTo>
                      <a:pt x="18" y="71"/>
                      <a:pt x="18" y="71"/>
                      <a:pt x="19" y="70"/>
                    </a:cubicBezTo>
                    <a:cubicBezTo>
                      <a:pt x="20" y="70"/>
                      <a:pt x="22" y="68"/>
                      <a:pt x="24" y="68"/>
                    </a:cubicBezTo>
                    <a:cubicBezTo>
                      <a:pt x="25" y="67"/>
                      <a:pt x="27" y="66"/>
                      <a:pt x="27" y="66"/>
                    </a:cubicBezTo>
                    <a:cubicBezTo>
                      <a:pt x="27" y="65"/>
                      <a:pt x="26" y="66"/>
                      <a:pt x="25" y="66"/>
                    </a:cubicBezTo>
                    <a:cubicBezTo>
                      <a:pt x="24" y="65"/>
                      <a:pt x="23" y="66"/>
                      <a:pt x="22" y="67"/>
                    </a:cubicBezTo>
                    <a:cubicBezTo>
                      <a:pt x="20" y="68"/>
                      <a:pt x="19" y="67"/>
                      <a:pt x="19" y="68"/>
                    </a:cubicBezTo>
                    <a:cubicBezTo>
                      <a:pt x="19" y="69"/>
                      <a:pt x="18" y="68"/>
                      <a:pt x="17" y="69"/>
                    </a:cubicBezTo>
                    <a:cubicBezTo>
                      <a:pt x="17" y="69"/>
                      <a:pt x="16" y="69"/>
                      <a:pt x="17" y="68"/>
                    </a:cubicBezTo>
                    <a:cubicBezTo>
                      <a:pt x="17" y="68"/>
                      <a:pt x="16" y="67"/>
                      <a:pt x="16" y="68"/>
                    </a:cubicBezTo>
                    <a:cubicBezTo>
                      <a:pt x="16" y="68"/>
                      <a:pt x="15" y="69"/>
                      <a:pt x="14" y="69"/>
                    </a:cubicBezTo>
                    <a:cubicBezTo>
                      <a:pt x="13" y="69"/>
                      <a:pt x="12" y="69"/>
                      <a:pt x="12" y="70"/>
                    </a:cubicBezTo>
                    <a:cubicBezTo>
                      <a:pt x="13" y="71"/>
                      <a:pt x="14" y="71"/>
                      <a:pt x="13" y="71"/>
                    </a:cubicBezTo>
                    <a:cubicBezTo>
                      <a:pt x="13" y="72"/>
                      <a:pt x="12" y="70"/>
                      <a:pt x="10" y="71"/>
                    </a:cubicBezTo>
                    <a:cubicBezTo>
                      <a:pt x="8" y="71"/>
                      <a:pt x="4" y="69"/>
                      <a:pt x="4" y="68"/>
                    </a:cubicBezTo>
                    <a:cubicBezTo>
                      <a:pt x="4" y="68"/>
                      <a:pt x="2" y="68"/>
                      <a:pt x="0" y="68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1" y="104"/>
                      <a:pt x="1" y="104"/>
                    </a:cubicBezTo>
                    <a:cubicBezTo>
                      <a:pt x="2" y="103"/>
                      <a:pt x="2" y="104"/>
                      <a:pt x="4" y="103"/>
                    </a:cubicBezTo>
                    <a:cubicBezTo>
                      <a:pt x="5" y="103"/>
                      <a:pt x="5" y="104"/>
                      <a:pt x="5" y="104"/>
                    </a:cubicBezTo>
                    <a:cubicBezTo>
                      <a:pt x="5" y="105"/>
                      <a:pt x="7" y="106"/>
                      <a:pt x="7" y="107"/>
                    </a:cubicBezTo>
                    <a:cubicBezTo>
                      <a:pt x="8" y="108"/>
                      <a:pt x="8" y="108"/>
                      <a:pt x="9" y="108"/>
                    </a:cubicBezTo>
                    <a:cubicBezTo>
                      <a:pt x="10" y="107"/>
                      <a:pt x="11" y="107"/>
                      <a:pt x="11" y="106"/>
                    </a:cubicBezTo>
                    <a:cubicBezTo>
                      <a:pt x="11" y="105"/>
                      <a:pt x="15" y="105"/>
                      <a:pt x="15" y="106"/>
                    </a:cubicBezTo>
                    <a:cubicBezTo>
                      <a:pt x="15" y="107"/>
                      <a:pt x="18" y="109"/>
                      <a:pt x="20" y="112"/>
                    </a:cubicBezTo>
                    <a:cubicBezTo>
                      <a:pt x="21" y="115"/>
                      <a:pt x="21" y="116"/>
                      <a:pt x="24" y="117"/>
                    </a:cubicBezTo>
                    <a:cubicBezTo>
                      <a:pt x="26" y="118"/>
                      <a:pt x="26" y="118"/>
                      <a:pt x="26" y="119"/>
                    </a:cubicBezTo>
                    <a:cubicBezTo>
                      <a:pt x="26" y="120"/>
                      <a:pt x="27" y="121"/>
                      <a:pt x="26" y="121"/>
                    </a:cubicBezTo>
                    <a:cubicBezTo>
                      <a:pt x="26" y="122"/>
                      <a:pt x="25" y="122"/>
                      <a:pt x="25" y="123"/>
                    </a:cubicBezTo>
                    <a:cubicBezTo>
                      <a:pt x="25" y="123"/>
                      <a:pt x="25" y="123"/>
                      <a:pt x="26" y="124"/>
                    </a:cubicBezTo>
                    <a:cubicBezTo>
                      <a:pt x="26" y="124"/>
                      <a:pt x="25" y="124"/>
                      <a:pt x="25" y="125"/>
                    </a:cubicBezTo>
                    <a:cubicBezTo>
                      <a:pt x="26" y="125"/>
                      <a:pt x="25" y="126"/>
                      <a:pt x="26" y="126"/>
                    </a:cubicBezTo>
                    <a:cubicBezTo>
                      <a:pt x="26" y="127"/>
                      <a:pt x="27" y="127"/>
                      <a:pt x="28" y="126"/>
                    </a:cubicBezTo>
                    <a:cubicBezTo>
                      <a:pt x="28" y="126"/>
                      <a:pt x="29" y="127"/>
                      <a:pt x="28" y="128"/>
                    </a:cubicBezTo>
                    <a:cubicBezTo>
                      <a:pt x="28" y="129"/>
                      <a:pt x="29" y="129"/>
                      <a:pt x="29" y="129"/>
                    </a:cubicBezTo>
                    <a:cubicBezTo>
                      <a:pt x="29" y="128"/>
                      <a:pt x="30" y="129"/>
                      <a:pt x="31" y="130"/>
                    </a:cubicBezTo>
                    <a:cubicBezTo>
                      <a:pt x="31" y="130"/>
                      <a:pt x="32" y="131"/>
                      <a:pt x="31" y="131"/>
                    </a:cubicBezTo>
                    <a:cubicBezTo>
                      <a:pt x="30" y="131"/>
                      <a:pt x="30" y="132"/>
                      <a:pt x="31" y="132"/>
                    </a:cubicBezTo>
                    <a:cubicBezTo>
                      <a:pt x="32" y="132"/>
                      <a:pt x="31" y="133"/>
                      <a:pt x="31" y="133"/>
                    </a:cubicBezTo>
                    <a:cubicBezTo>
                      <a:pt x="31" y="134"/>
                      <a:pt x="33" y="134"/>
                      <a:pt x="34" y="134"/>
                    </a:cubicBezTo>
                    <a:cubicBezTo>
                      <a:pt x="35" y="134"/>
                      <a:pt x="35" y="135"/>
                      <a:pt x="36" y="135"/>
                    </a:cubicBezTo>
                    <a:cubicBezTo>
                      <a:pt x="36" y="136"/>
                      <a:pt x="37" y="136"/>
                      <a:pt x="38" y="136"/>
                    </a:cubicBezTo>
                    <a:cubicBezTo>
                      <a:pt x="38" y="136"/>
                      <a:pt x="38" y="137"/>
                      <a:pt x="38" y="137"/>
                    </a:cubicBezTo>
                    <a:cubicBezTo>
                      <a:pt x="39" y="138"/>
                      <a:pt x="40" y="138"/>
                      <a:pt x="40" y="138"/>
                    </a:cubicBezTo>
                    <a:cubicBezTo>
                      <a:pt x="41" y="137"/>
                      <a:pt x="41" y="138"/>
                      <a:pt x="42" y="138"/>
                    </a:cubicBezTo>
                    <a:cubicBezTo>
                      <a:pt x="43" y="138"/>
                      <a:pt x="43" y="139"/>
                      <a:pt x="43" y="140"/>
                    </a:cubicBezTo>
                    <a:cubicBezTo>
                      <a:pt x="107" y="140"/>
                      <a:pt x="107" y="140"/>
                      <a:pt x="107" y="140"/>
                    </a:cubicBezTo>
                    <a:cubicBezTo>
                      <a:pt x="107" y="140"/>
                      <a:pt x="107" y="138"/>
                      <a:pt x="108" y="139"/>
                    </a:cubicBezTo>
                    <a:cubicBezTo>
                      <a:pt x="109" y="140"/>
                      <a:pt x="108" y="140"/>
                      <a:pt x="109" y="141"/>
                    </a:cubicBezTo>
                    <a:cubicBezTo>
                      <a:pt x="110" y="141"/>
                      <a:pt x="111" y="142"/>
                      <a:pt x="111" y="141"/>
                    </a:cubicBezTo>
                    <a:cubicBezTo>
                      <a:pt x="112" y="141"/>
                      <a:pt x="112" y="141"/>
                      <a:pt x="113" y="142"/>
                    </a:cubicBezTo>
                    <a:cubicBezTo>
                      <a:pt x="114" y="142"/>
                      <a:pt x="115" y="142"/>
                      <a:pt x="115" y="142"/>
                    </a:cubicBezTo>
                    <a:cubicBezTo>
                      <a:pt x="116" y="143"/>
                      <a:pt x="117" y="143"/>
                      <a:pt x="117" y="143"/>
                    </a:cubicBezTo>
                    <a:cubicBezTo>
                      <a:pt x="118" y="142"/>
                      <a:pt x="120" y="143"/>
                      <a:pt x="121" y="143"/>
                    </a:cubicBezTo>
                    <a:cubicBezTo>
                      <a:pt x="122" y="142"/>
                      <a:pt x="123" y="140"/>
                      <a:pt x="124" y="140"/>
                    </a:cubicBezTo>
                    <a:cubicBezTo>
                      <a:pt x="125" y="140"/>
                      <a:pt x="128" y="141"/>
                      <a:pt x="129" y="142"/>
                    </a:cubicBezTo>
                    <a:cubicBezTo>
                      <a:pt x="129" y="144"/>
                      <a:pt x="131" y="142"/>
                      <a:pt x="131" y="144"/>
                    </a:cubicBezTo>
                    <a:cubicBezTo>
                      <a:pt x="131" y="145"/>
                      <a:pt x="133" y="147"/>
                      <a:pt x="132" y="147"/>
                    </a:cubicBezTo>
                    <a:cubicBezTo>
                      <a:pt x="133" y="148"/>
                      <a:pt x="133" y="148"/>
                      <a:pt x="134" y="148"/>
                    </a:cubicBezTo>
                    <a:cubicBezTo>
                      <a:pt x="134" y="148"/>
                      <a:pt x="136" y="148"/>
                      <a:pt x="137" y="149"/>
                    </a:cubicBezTo>
                    <a:cubicBezTo>
                      <a:pt x="139" y="149"/>
                      <a:pt x="141" y="148"/>
                      <a:pt x="142" y="150"/>
                    </a:cubicBezTo>
                    <a:cubicBezTo>
                      <a:pt x="142" y="152"/>
                      <a:pt x="144" y="153"/>
                      <a:pt x="142" y="153"/>
                    </a:cubicBezTo>
                    <a:cubicBezTo>
                      <a:pt x="141" y="153"/>
                      <a:pt x="139" y="151"/>
                      <a:pt x="139" y="152"/>
                    </a:cubicBezTo>
                    <a:cubicBezTo>
                      <a:pt x="139" y="153"/>
                      <a:pt x="139" y="153"/>
                      <a:pt x="139" y="154"/>
                    </a:cubicBezTo>
                    <a:cubicBezTo>
                      <a:pt x="139" y="156"/>
                      <a:pt x="138" y="158"/>
                      <a:pt x="137" y="158"/>
                    </a:cubicBezTo>
                    <a:cubicBezTo>
                      <a:pt x="137" y="158"/>
                      <a:pt x="137" y="158"/>
                      <a:pt x="137" y="158"/>
                    </a:cubicBezTo>
                    <a:cubicBezTo>
                      <a:pt x="137" y="159"/>
                      <a:pt x="137" y="159"/>
                      <a:pt x="137" y="160"/>
                    </a:cubicBezTo>
                    <a:cubicBezTo>
                      <a:pt x="138" y="159"/>
                      <a:pt x="139" y="158"/>
                      <a:pt x="140" y="158"/>
                    </a:cubicBezTo>
                    <a:cubicBezTo>
                      <a:pt x="142" y="158"/>
                      <a:pt x="142" y="159"/>
                      <a:pt x="143" y="159"/>
                    </a:cubicBezTo>
                    <a:cubicBezTo>
                      <a:pt x="144" y="158"/>
                      <a:pt x="144" y="158"/>
                      <a:pt x="145" y="158"/>
                    </a:cubicBezTo>
                    <a:cubicBezTo>
                      <a:pt x="145" y="158"/>
                      <a:pt x="145" y="158"/>
                      <a:pt x="145" y="158"/>
                    </a:cubicBezTo>
                    <a:cubicBezTo>
                      <a:pt x="145" y="158"/>
                      <a:pt x="145" y="158"/>
                      <a:pt x="145" y="158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4" y="157"/>
                      <a:pt x="144" y="157"/>
                      <a:pt x="143" y="156"/>
                    </a:cubicBezTo>
                    <a:cubicBezTo>
                      <a:pt x="143" y="155"/>
                      <a:pt x="147" y="154"/>
                      <a:pt x="148" y="154"/>
                    </a:cubicBezTo>
                    <a:cubicBezTo>
                      <a:pt x="150" y="155"/>
                      <a:pt x="151" y="154"/>
                      <a:pt x="151" y="154"/>
                    </a:cubicBezTo>
                    <a:cubicBezTo>
                      <a:pt x="152" y="153"/>
                      <a:pt x="154" y="152"/>
                      <a:pt x="155" y="152"/>
                    </a:cubicBezTo>
                    <a:cubicBezTo>
                      <a:pt x="155" y="152"/>
                      <a:pt x="163" y="152"/>
                      <a:pt x="163" y="152"/>
                    </a:cubicBezTo>
                    <a:cubicBezTo>
                      <a:pt x="163" y="152"/>
                      <a:pt x="165" y="150"/>
                      <a:pt x="165" y="149"/>
                    </a:cubicBezTo>
                    <a:cubicBezTo>
                      <a:pt x="166" y="147"/>
                      <a:pt x="167" y="144"/>
                      <a:pt x="168" y="145"/>
                    </a:cubicBezTo>
                    <a:cubicBezTo>
                      <a:pt x="169" y="145"/>
                      <a:pt x="171" y="145"/>
                      <a:pt x="171" y="146"/>
                    </a:cubicBezTo>
                    <a:cubicBezTo>
                      <a:pt x="172" y="146"/>
                      <a:pt x="171" y="149"/>
                      <a:pt x="173" y="152"/>
                    </a:cubicBezTo>
                    <a:cubicBezTo>
                      <a:pt x="174" y="151"/>
                      <a:pt x="175" y="151"/>
                      <a:pt x="176" y="151"/>
                    </a:cubicBezTo>
                    <a:cubicBezTo>
                      <a:pt x="177" y="151"/>
                      <a:pt x="178" y="150"/>
                      <a:pt x="179" y="149"/>
                    </a:cubicBezTo>
                    <a:cubicBezTo>
                      <a:pt x="179" y="148"/>
                      <a:pt x="180" y="150"/>
                      <a:pt x="179" y="150"/>
                    </a:cubicBezTo>
                    <a:cubicBezTo>
                      <a:pt x="178" y="150"/>
                      <a:pt x="179" y="151"/>
                      <a:pt x="181" y="151"/>
                    </a:cubicBezTo>
                    <a:cubicBezTo>
                      <a:pt x="182" y="151"/>
                      <a:pt x="180" y="151"/>
                      <a:pt x="179" y="151"/>
                    </a:cubicBezTo>
                    <a:cubicBezTo>
                      <a:pt x="178" y="151"/>
                      <a:pt x="178" y="151"/>
                      <a:pt x="176" y="153"/>
                    </a:cubicBezTo>
                    <a:cubicBezTo>
                      <a:pt x="175" y="154"/>
                      <a:pt x="175" y="155"/>
                      <a:pt x="176" y="155"/>
                    </a:cubicBezTo>
                    <a:cubicBezTo>
                      <a:pt x="177" y="156"/>
                      <a:pt x="178" y="156"/>
                      <a:pt x="179" y="155"/>
                    </a:cubicBezTo>
                    <a:cubicBezTo>
                      <a:pt x="180" y="154"/>
                      <a:pt x="180" y="153"/>
                      <a:pt x="181" y="153"/>
                    </a:cubicBezTo>
                    <a:cubicBezTo>
                      <a:pt x="182" y="153"/>
                      <a:pt x="185" y="152"/>
                      <a:pt x="186" y="152"/>
                    </a:cubicBezTo>
                    <a:cubicBezTo>
                      <a:pt x="188" y="151"/>
                      <a:pt x="187" y="151"/>
                      <a:pt x="187" y="150"/>
                    </a:cubicBezTo>
                    <a:cubicBezTo>
                      <a:pt x="187" y="150"/>
                      <a:pt x="189" y="150"/>
                      <a:pt x="190" y="149"/>
                    </a:cubicBezTo>
                    <a:cubicBezTo>
                      <a:pt x="191" y="149"/>
                      <a:pt x="190" y="148"/>
                      <a:pt x="189" y="148"/>
                    </a:cubicBezTo>
                    <a:close/>
                    <a:moveTo>
                      <a:pt x="55" y="81"/>
                    </a:moveTo>
                    <a:cubicBezTo>
                      <a:pt x="54" y="83"/>
                      <a:pt x="53" y="83"/>
                      <a:pt x="52" y="83"/>
                    </a:cubicBezTo>
                    <a:cubicBezTo>
                      <a:pt x="50" y="83"/>
                      <a:pt x="50" y="84"/>
                      <a:pt x="50" y="84"/>
                    </a:cubicBezTo>
                    <a:cubicBezTo>
                      <a:pt x="51" y="85"/>
                      <a:pt x="51" y="85"/>
                      <a:pt x="50" y="85"/>
                    </a:cubicBezTo>
                    <a:cubicBezTo>
                      <a:pt x="48" y="86"/>
                      <a:pt x="47" y="87"/>
                      <a:pt x="47" y="87"/>
                    </a:cubicBezTo>
                    <a:cubicBezTo>
                      <a:pt x="46" y="87"/>
                      <a:pt x="49" y="84"/>
                      <a:pt x="48" y="84"/>
                    </a:cubicBezTo>
                    <a:cubicBezTo>
                      <a:pt x="48" y="83"/>
                      <a:pt x="46" y="85"/>
                      <a:pt x="46" y="85"/>
                    </a:cubicBezTo>
                    <a:cubicBezTo>
                      <a:pt x="46" y="86"/>
                      <a:pt x="44" y="86"/>
                      <a:pt x="43" y="86"/>
                    </a:cubicBezTo>
                    <a:cubicBezTo>
                      <a:pt x="43" y="86"/>
                      <a:pt x="42" y="85"/>
                      <a:pt x="42" y="85"/>
                    </a:cubicBezTo>
                    <a:cubicBezTo>
                      <a:pt x="43" y="85"/>
                      <a:pt x="43" y="84"/>
                      <a:pt x="44" y="84"/>
                    </a:cubicBezTo>
                    <a:cubicBezTo>
                      <a:pt x="45" y="84"/>
                      <a:pt x="44" y="83"/>
                      <a:pt x="44" y="82"/>
                    </a:cubicBezTo>
                    <a:cubicBezTo>
                      <a:pt x="44" y="82"/>
                      <a:pt x="46" y="83"/>
                      <a:pt x="46" y="82"/>
                    </a:cubicBezTo>
                    <a:cubicBezTo>
                      <a:pt x="46" y="81"/>
                      <a:pt x="44" y="81"/>
                      <a:pt x="43" y="81"/>
                    </a:cubicBezTo>
                    <a:cubicBezTo>
                      <a:pt x="43" y="82"/>
                      <a:pt x="41" y="83"/>
                      <a:pt x="39" y="82"/>
                    </a:cubicBezTo>
                    <a:cubicBezTo>
                      <a:pt x="38" y="82"/>
                      <a:pt x="44" y="81"/>
                      <a:pt x="45" y="80"/>
                    </a:cubicBezTo>
                    <a:cubicBezTo>
                      <a:pt x="46" y="79"/>
                      <a:pt x="51" y="78"/>
                      <a:pt x="51" y="79"/>
                    </a:cubicBezTo>
                    <a:cubicBezTo>
                      <a:pt x="51" y="80"/>
                      <a:pt x="48" y="80"/>
                      <a:pt x="50" y="81"/>
                    </a:cubicBezTo>
                    <a:cubicBezTo>
                      <a:pt x="51" y="82"/>
                      <a:pt x="53" y="81"/>
                      <a:pt x="54" y="80"/>
                    </a:cubicBezTo>
                    <a:cubicBezTo>
                      <a:pt x="54" y="80"/>
                      <a:pt x="56" y="80"/>
                      <a:pt x="55" y="81"/>
                    </a:cubicBezTo>
                    <a:close/>
                    <a:moveTo>
                      <a:pt x="68" y="98"/>
                    </a:moveTo>
                    <a:cubicBezTo>
                      <a:pt x="66" y="99"/>
                      <a:pt x="67" y="99"/>
                      <a:pt x="65" y="99"/>
                    </a:cubicBezTo>
                    <a:cubicBezTo>
                      <a:pt x="64" y="100"/>
                      <a:pt x="65" y="101"/>
                      <a:pt x="63" y="101"/>
                    </a:cubicBezTo>
                    <a:cubicBezTo>
                      <a:pt x="62" y="101"/>
                      <a:pt x="57" y="101"/>
                      <a:pt x="57" y="100"/>
                    </a:cubicBezTo>
                    <a:cubicBezTo>
                      <a:pt x="57" y="100"/>
                      <a:pt x="59" y="100"/>
                      <a:pt x="59" y="100"/>
                    </a:cubicBezTo>
                    <a:cubicBezTo>
                      <a:pt x="59" y="99"/>
                      <a:pt x="60" y="98"/>
                      <a:pt x="61" y="98"/>
                    </a:cubicBezTo>
                    <a:cubicBezTo>
                      <a:pt x="62" y="98"/>
                      <a:pt x="62" y="96"/>
                      <a:pt x="60" y="96"/>
                    </a:cubicBezTo>
                    <a:cubicBezTo>
                      <a:pt x="59" y="95"/>
                      <a:pt x="63" y="94"/>
                      <a:pt x="64" y="96"/>
                    </a:cubicBezTo>
                    <a:cubicBezTo>
                      <a:pt x="65" y="97"/>
                      <a:pt x="66" y="98"/>
                      <a:pt x="67" y="97"/>
                    </a:cubicBezTo>
                    <a:cubicBezTo>
                      <a:pt x="68" y="96"/>
                      <a:pt x="74" y="93"/>
                      <a:pt x="74" y="95"/>
                    </a:cubicBezTo>
                    <a:cubicBezTo>
                      <a:pt x="74" y="96"/>
                      <a:pt x="70" y="97"/>
                      <a:pt x="68" y="98"/>
                    </a:cubicBezTo>
                    <a:close/>
                    <a:moveTo>
                      <a:pt x="104" y="136"/>
                    </a:moveTo>
                    <a:cubicBezTo>
                      <a:pt x="103" y="136"/>
                      <a:pt x="104" y="133"/>
                      <a:pt x="102" y="131"/>
                    </a:cubicBezTo>
                    <a:cubicBezTo>
                      <a:pt x="100" y="130"/>
                      <a:pt x="98" y="128"/>
                      <a:pt x="98" y="126"/>
                    </a:cubicBezTo>
                    <a:cubicBezTo>
                      <a:pt x="98" y="125"/>
                      <a:pt x="101" y="124"/>
                      <a:pt x="101" y="125"/>
                    </a:cubicBezTo>
                    <a:cubicBezTo>
                      <a:pt x="102" y="126"/>
                      <a:pt x="103" y="131"/>
                      <a:pt x="104" y="132"/>
                    </a:cubicBezTo>
                    <a:cubicBezTo>
                      <a:pt x="105" y="133"/>
                      <a:pt x="105" y="135"/>
                      <a:pt x="104" y="13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3" name="Freeform 307">
                <a:extLst>
                  <a:ext uri="{FF2B5EF4-FFF2-40B4-BE49-F238E27FC236}">
                    <a16:creationId xmlns:a16="http://schemas.microsoft.com/office/drawing/2014/main" id="{08E879E6-DE8F-4AF3-B631-8882EC3382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945063" y="1497013"/>
                <a:ext cx="852487" cy="576263"/>
              </a:xfrm>
              <a:custGeom>
                <a:avLst/>
                <a:gdLst>
                  <a:gd name="T0" fmla="*/ 72 w 236"/>
                  <a:gd name="T1" fmla="*/ 47 h 160"/>
                  <a:gd name="T2" fmla="*/ 63 w 236"/>
                  <a:gd name="T3" fmla="*/ 7 h 160"/>
                  <a:gd name="T4" fmla="*/ 38 w 236"/>
                  <a:gd name="T5" fmla="*/ 4 h 160"/>
                  <a:gd name="T6" fmla="*/ 28 w 236"/>
                  <a:gd name="T7" fmla="*/ 2 h 160"/>
                  <a:gd name="T8" fmla="*/ 19 w 236"/>
                  <a:gd name="T9" fmla="*/ 4 h 160"/>
                  <a:gd name="T10" fmla="*/ 4 w 236"/>
                  <a:gd name="T11" fmla="*/ 12 h 160"/>
                  <a:gd name="T12" fmla="*/ 15 w 236"/>
                  <a:gd name="T13" fmla="*/ 21 h 160"/>
                  <a:gd name="T14" fmla="*/ 4 w 236"/>
                  <a:gd name="T15" fmla="*/ 21 h 160"/>
                  <a:gd name="T16" fmla="*/ 12 w 236"/>
                  <a:gd name="T17" fmla="*/ 28 h 160"/>
                  <a:gd name="T18" fmla="*/ 9 w 236"/>
                  <a:gd name="T19" fmla="*/ 32 h 160"/>
                  <a:gd name="T20" fmla="*/ 9 w 236"/>
                  <a:gd name="T21" fmla="*/ 45 h 160"/>
                  <a:gd name="T22" fmla="*/ 20 w 236"/>
                  <a:gd name="T23" fmla="*/ 48 h 160"/>
                  <a:gd name="T24" fmla="*/ 21 w 236"/>
                  <a:gd name="T25" fmla="*/ 55 h 160"/>
                  <a:gd name="T26" fmla="*/ 17 w 236"/>
                  <a:gd name="T27" fmla="*/ 59 h 160"/>
                  <a:gd name="T28" fmla="*/ 30 w 236"/>
                  <a:gd name="T29" fmla="*/ 51 h 160"/>
                  <a:gd name="T30" fmla="*/ 36 w 236"/>
                  <a:gd name="T31" fmla="*/ 43 h 160"/>
                  <a:gd name="T32" fmla="*/ 39 w 236"/>
                  <a:gd name="T33" fmla="*/ 41 h 160"/>
                  <a:gd name="T34" fmla="*/ 47 w 236"/>
                  <a:gd name="T35" fmla="*/ 44 h 160"/>
                  <a:gd name="T36" fmla="*/ 51 w 236"/>
                  <a:gd name="T37" fmla="*/ 41 h 160"/>
                  <a:gd name="T38" fmla="*/ 57 w 236"/>
                  <a:gd name="T39" fmla="*/ 43 h 160"/>
                  <a:gd name="T40" fmla="*/ 70 w 236"/>
                  <a:gd name="T41" fmla="*/ 47 h 160"/>
                  <a:gd name="T42" fmla="*/ 77 w 236"/>
                  <a:gd name="T43" fmla="*/ 51 h 160"/>
                  <a:gd name="T44" fmla="*/ 78 w 236"/>
                  <a:gd name="T45" fmla="*/ 53 h 160"/>
                  <a:gd name="T46" fmla="*/ 80 w 236"/>
                  <a:gd name="T47" fmla="*/ 54 h 160"/>
                  <a:gd name="T48" fmla="*/ 83 w 236"/>
                  <a:gd name="T49" fmla="*/ 56 h 160"/>
                  <a:gd name="T50" fmla="*/ 82 w 236"/>
                  <a:gd name="T51" fmla="*/ 61 h 160"/>
                  <a:gd name="T52" fmla="*/ 87 w 236"/>
                  <a:gd name="T53" fmla="*/ 61 h 160"/>
                  <a:gd name="T54" fmla="*/ 3 w 236"/>
                  <a:gd name="T55" fmla="*/ 64 h 160"/>
                  <a:gd name="T56" fmla="*/ 37 w 236"/>
                  <a:gd name="T57" fmla="*/ 49 h 160"/>
                  <a:gd name="T58" fmla="*/ 36 w 236"/>
                  <a:gd name="T59" fmla="*/ 52 h 160"/>
                  <a:gd name="T60" fmla="*/ 5 w 236"/>
                  <a:gd name="T61" fmla="*/ 45 h 160"/>
                  <a:gd name="T62" fmla="*/ 29 w 236"/>
                  <a:gd name="T63" fmla="*/ 157 h 160"/>
                  <a:gd name="T64" fmla="*/ 19 w 236"/>
                  <a:gd name="T65" fmla="*/ 152 h 160"/>
                  <a:gd name="T66" fmla="*/ 228 w 236"/>
                  <a:gd name="T67" fmla="*/ 88 h 160"/>
                  <a:gd name="T68" fmla="*/ 208 w 236"/>
                  <a:gd name="T69" fmla="*/ 96 h 160"/>
                  <a:gd name="T70" fmla="*/ 200 w 236"/>
                  <a:gd name="T71" fmla="*/ 99 h 160"/>
                  <a:gd name="T72" fmla="*/ 192 w 236"/>
                  <a:gd name="T73" fmla="*/ 92 h 160"/>
                  <a:gd name="T74" fmla="*/ 196 w 236"/>
                  <a:gd name="T75" fmla="*/ 87 h 160"/>
                  <a:gd name="T76" fmla="*/ 187 w 236"/>
                  <a:gd name="T77" fmla="*/ 85 h 160"/>
                  <a:gd name="T78" fmla="*/ 180 w 236"/>
                  <a:gd name="T79" fmla="*/ 82 h 160"/>
                  <a:gd name="T80" fmla="*/ 170 w 236"/>
                  <a:gd name="T81" fmla="*/ 79 h 160"/>
                  <a:gd name="T82" fmla="*/ 106 w 236"/>
                  <a:gd name="T83" fmla="*/ 82 h 160"/>
                  <a:gd name="T84" fmla="*/ 104 w 236"/>
                  <a:gd name="T85" fmla="*/ 87 h 160"/>
                  <a:gd name="T86" fmla="*/ 104 w 236"/>
                  <a:gd name="T87" fmla="*/ 108 h 160"/>
                  <a:gd name="T88" fmla="*/ 112 w 236"/>
                  <a:gd name="T89" fmla="*/ 120 h 160"/>
                  <a:gd name="T90" fmla="*/ 127 w 236"/>
                  <a:gd name="T91" fmla="*/ 126 h 160"/>
                  <a:gd name="T92" fmla="*/ 149 w 236"/>
                  <a:gd name="T93" fmla="*/ 131 h 160"/>
                  <a:gd name="T94" fmla="*/ 161 w 236"/>
                  <a:gd name="T95" fmla="*/ 139 h 160"/>
                  <a:gd name="T96" fmla="*/ 167 w 236"/>
                  <a:gd name="T97" fmla="*/ 136 h 160"/>
                  <a:gd name="T98" fmla="*/ 176 w 236"/>
                  <a:gd name="T99" fmla="*/ 132 h 160"/>
                  <a:gd name="T100" fmla="*/ 184 w 236"/>
                  <a:gd name="T101" fmla="*/ 133 h 160"/>
                  <a:gd name="T102" fmla="*/ 193 w 236"/>
                  <a:gd name="T103" fmla="*/ 132 h 160"/>
                  <a:gd name="T104" fmla="*/ 201 w 236"/>
                  <a:gd name="T105" fmla="*/ 142 h 160"/>
                  <a:gd name="T106" fmla="*/ 202 w 236"/>
                  <a:gd name="T107" fmla="*/ 130 h 160"/>
                  <a:gd name="T108" fmla="*/ 213 w 236"/>
                  <a:gd name="T109" fmla="*/ 118 h 160"/>
                  <a:gd name="T110" fmla="*/ 214 w 236"/>
                  <a:gd name="T111" fmla="*/ 112 h 160"/>
                  <a:gd name="T112" fmla="*/ 215 w 236"/>
                  <a:gd name="T113" fmla="*/ 112 h 160"/>
                  <a:gd name="T114" fmla="*/ 221 w 236"/>
                  <a:gd name="T115" fmla="*/ 103 h 160"/>
                  <a:gd name="T116" fmla="*/ 227 w 236"/>
                  <a:gd name="T117" fmla="*/ 98 h 160"/>
                  <a:gd name="T118" fmla="*/ 236 w 236"/>
                  <a:gd name="T119" fmla="*/ 9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6" h="160">
                    <a:moveTo>
                      <a:pt x="89" y="58"/>
                    </a:moveTo>
                    <a:cubicBezTo>
                      <a:pt x="89" y="57"/>
                      <a:pt x="89" y="57"/>
                      <a:pt x="87" y="56"/>
                    </a:cubicBezTo>
                    <a:cubicBezTo>
                      <a:pt x="84" y="55"/>
                      <a:pt x="84" y="54"/>
                      <a:pt x="83" y="51"/>
                    </a:cubicBezTo>
                    <a:cubicBezTo>
                      <a:pt x="81" y="48"/>
                      <a:pt x="78" y="46"/>
                      <a:pt x="78" y="45"/>
                    </a:cubicBezTo>
                    <a:cubicBezTo>
                      <a:pt x="78" y="44"/>
                      <a:pt x="74" y="44"/>
                      <a:pt x="74" y="45"/>
                    </a:cubicBezTo>
                    <a:cubicBezTo>
                      <a:pt x="74" y="46"/>
                      <a:pt x="73" y="46"/>
                      <a:pt x="72" y="47"/>
                    </a:cubicBezTo>
                    <a:cubicBezTo>
                      <a:pt x="71" y="47"/>
                      <a:pt x="71" y="47"/>
                      <a:pt x="70" y="46"/>
                    </a:cubicBezTo>
                    <a:cubicBezTo>
                      <a:pt x="70" y="45"/>
                      <a:pt x="68" y="44"/>
                      <a:pt x="68" y="43"/>
                    </a:cubicBezTo>
                    <a:cubicBezTo>
                      <a:pt x="68" y="43"/>
                      <a:pt x="68" y="42"/>
                      <a:pt x="67" y="42"/>
                    </a:cubicBezTo>
                    <a:cubicBezTo>
                      <a:pt x="65" y="43"/>
                      <a:pt x="65" y="42"/>
                      <a:pt x="64" y="43"/>
                    </a:cubicBezTo>
                    <a:cubicBezTo>
                      <a:pt x="64" y="43"/>
                      <a:pt x="63" y="42"/>
                      <a:pt x="63" y="42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2" y="7"/>
                      <a:pt x="62" y="6"/>
                    </a:cubicBezTo>
                    <a:cubicBezTo>
                      <a:pt x="61" y="6"/>
                      <a:pt x="58" y="5"/>
                      <a:pt x="57" y="5"/>
                    </a:cubicBezTo>
                    <a:cubicBezTo>
                      <a:pt x="56" y="5"/>
                      <a:pt x="54" y="6"/>
                      <a:pt x="53" y="5"/>
                    </a:cubicBezTo>
                    <a:cubicBezTo>
                      <a:pt x="52" y="5"/>
                      <a:pt x="51" y="4"/>
                      <a:pt x="49" y="5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3"/>
                      <a:pt x="39" y="3"/>
                      <a:pt x="38" y="4"/>
                    </a:cubicBezTo>
                    <a:cubicBezTo>
                      <a:pt x="38" y="4"/>
                      <a:pt x="38" y="3"/>
                      <a:pt x="37" y="3"/>
                    </a:cubicBezTo>
                    <a:cubicBezTo>
                      <a:pt x="36" y="3"/>
                      <a:pt x="37" y="3"/>
                      <a:pt x="36" y="2"/>
                    </a:cubicBezTo>
                    <a:cubicBezTo>
                      <a:pt x="36" y="1"/>
                      <a:pt x="33" y="2"/>
                      <a:pt x="32" y="2"/>
                    </a:cubicBezTo>
                    <a:cubicBezTo>
                      <a:pt x="31" y="2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29" y="2"/>
                      <a:pt x="28" y="2"/>
                      <a:pt x="28" y="2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8" y="0"/>
                      <a:pt x="27" y="0"/>
                    </a:cubicBezTo>
                    <a:cubicBezTo>
                      <a:pt x="26" y="0"/>
                      <a:pt x="26" y="0"/>
                      <a:pt x="25" y="1"/>
                    </a:cubicBezTo>
                    <a:cubicBezTo>
                      <a:pt x="23" y="2"/>
                      <a:pt x="22" y="2"/>
                      <a:pt x="21" y="2"/>
                    </a:cubicBezTo>
                    <a:cubicBezTo>
                      <a:pt x="20" y="2"/>
                      <a:pt x="19" y="2"/>
                      <a:pt x="19" y="3"/>
                    </a:cubicBezTo>
                    <a:cubicBezTo>
                      <a:pt x="19" y="3"/>
                      <a:pt x="20" y="3"/>
                      <a:pt x="19" y="4"/>
                    </a:cubicBezTo>
                    <a:cubicBezTo>
                      <a:pt x="19" y="5"/>
                      <a:pt x="18" y="3"/>
                      <a:pt x="18" y="4"/>
                    </a:cubicBezTo>
                    <a:cubicBezTo>
                      <a:pt x="17" y="4"/>
                      <a:pt x="15" y="4"/>
                      <a:pt x="14" y="4"/>
                    </a:cubicBezTo>
                    <a:cubicBezTo>
                      <a:pt x="14" y="4"/>
                      <a:pt x="12" y="6"/>
                      <a:pt x="11" y="7"/>
                    </a:cubicBezTo>
                    <a:cubicBezTo>
                      <a:pt x="11" y="7"/>
                      <a:pt x="12" y="8"/>
                      <a:pt x="10" y="9"/>
                    </a:cubicBezTo>
                    <a:cubicBezTo>
                      <a:pt x="9" y="11"/>
                      <a:pt x="5" y="10"/>
                      <a:pt x="5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4" y="12"/>
                      <a:pt x="4" y="13"/>
                      <a:pt x="7" y="13"/>
                    </a:cubicBezTo>
                    <a:cubicBezTo>
                      <a:pt x="9" y="14"/>
                      <a:pt x="10" y="17"/>
                      <a:pt x="10" y="17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15" y="18"/>
                      <a:pt x="14" y="19"/>
                      <a:pt x="15" y="19"/>
                    </a:cubicBezTo>
                    <a:cubicBezTo>
                      <a:pt x="16" y="20"/>
                      <a:pt x="17" y="19"/>
                      <a:pt x="18" y="20"/>
                    </a:cubicBezTo>
                    <a:cubicBezTo>
                      <a:pt x="18" y="21"/>
                      <a:pt x="16" y="20"/>
                      <a:pt x="15" y="21"/>
                    </a:cubicBezTo>
                    <a:cubicBezTo>
                      <a:pt x="14" y="21"/>
                      <a:pt x="13" y="22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9" y="21"/>
                      <a:pt x="10" y="20"/>
                      <a:pt x="10" y="20"/>
                    </a:cubicBezTo>
                    <a:cubicBezTo>
                      <a:pt x="10" y="19"/>
                      <a:pt x="9" y="19"/>
                      <a:pt x="7" y="20"/>
                    </a:cubicBezTo>
                    <a:cubicBezTo>
                      <a:pt x="5" y="21"/>
                      <a:pt x="6" y="20"/>
                      <a:pt x="6" y="21"/>
                    </a:cubicBezTo>
                    <a:cubicBezTo>
                      <a:pt x="5" y="22"/>
                      <a:pt x="5" y="21"/>
                      <a:pt x="4" y="21"/>
                    </a:cubicBezTo>
                    <a:cubicBezTo>
                      <a:pt x="3" y="22"/>
                      <a:pt x="1" y="22"/>
                      <a:pt x="0" y="23"/>
                    </a:cubicBezTo>
                    <a:cubicBezTo>
                      <a:pt x="0" y="24"/>
                      <a:pt x="3" y="24"/>
                      <a:pt x="4" y="24"/>
                    </a:cubicBezTo>
                    <a:cubicBezTo>
                      <a:pt x="5" y="25"/>
                      <a:pt x="3" y="25"/>
                      <a:pt x="3" y="26"/>
                    </a:cubicBezTo>
                    <a:cubicBezTo>
                      <a:pt x="4" y="26"/>
                      <a:pt x="4" y="27"/>
                      <a:pt x="5" y="27"/>
                    </a:cubicBezTo>
                    <a:cubicBezTo>
                      <a:pt x="6" y="28"/>
                      <a:pt x="9" y="27"/>
                      <a:pt x="10" y="27"/>
                    </a:cubicBezTo>
                    <a:cubicBezTo>
                      <a:pt x="11" y="27"/>
                      <a:pt x="12" y="28"/>
                      <a:pt x="12" y="28"/>
                    </a:cubicBezTo>
                    <a:cubicBezTo>
                      <a:pt x="13" y="27"/>
                      <a:pt x="15" y="25"/>
                      <a:pt x="16" y="26"/>
                    </a:cubicBezTo>
                    <a:cubicBezTo>
                      <a:pt x="18" y="27"/>
                      <a:pt x="15" y="27"/>
                      <a:pt x="16" y="28"/>
                    </a:cubicBezTo>
                    <a:cubicBezTo>
                      <a:pt x="16" y="28"/>
                      <a:pt x="17" y="30"/>
                      <a:pt x="16" y="31"/>
                    </a:cubicBezTo>
                    <a:cubicBezTo>
                      <a:pt x="15" y="32"/>
                      <a:pt x="14" y="31"/>
                      <a:pt x="13" y="31"/>
                    </a:cubicBezTo>
                    <a:cubicBezTo>
                      <a:pt x="12" y="31"/>
                      <a:pt x="13" y="32"/>
                      <a:pt x="12" y="33"/>
                    </a:cubicBezTo>
                    <a:cubicBezTo>
                      <a:pt x="11" y="34"/>
                      <a:pt x="10" y="32"/>
                      <a:pt x="9" y="32"/>
                    </a:cubicBezTo>
                    <a:cubicBezTo>
                      <a:pt x="8" y="32"/>
                      <a:pt x="8" y="34"/>
                      <a:pt x="8" y="34"/>
                    </a:cubicBezTo>
                    <a:cubicBezTo>
                      <a:pt x="8" y="35"/>
                      <a:pt x="6" y="34"/>
                      <a:pt x="6" y="36"/>
                    </a:cubicBezTo>
                    <a:cubicBezTo>
                      <a:pt x="5" y="38"/>
                      <a:pt x="3" y="36"/>
                      <a:pt x="5" y="38"/>
                    </a:cubicBezTo>
                    <a:cubicBezTo>
                      <a:pt x="6" y="40"/>
                      <a:pt x="6" y="39"/>
                      <a:pt x="7" y="40"/>
                    </a:cubicBezTo>
                    <a:cubicBezTo>
                      <a:pt x="8" y="40"/>
                      <a:pt x="5" y="42"/>
                      <a:pt x="7" y="42"/>
                    </a:cubicBezTo>
                    <a:cubicBezTo>
                      <a:pt x="8" y="42"/>
                      <a:pt x="9" y="44"/>
                      <a:pt x="9" y="45"/>
                    </a:cubicBezTo>
                    <a:cubicBezTo>
                      <a:pt x="10" y="45"/>
                      <a:pt x="11" y="44"/>
                      <a:pt x="12" y="44"/>
                    </a:cubicBezTo>
                    <a:cubicBezTo>
                      <a:pt x="13" y="44"/>
                      <a:pt x="13" y="43"/>
                      <a:pt x="13" y="43"/>
                    </a:cubicBezTo>
                    <a:cubicBezTo>
                      <a:pt x="14" y="44"/>
                      <a:pt x="15" y="45"/>
                      <a:pt x="14" y="46"/>
                    </a:cubicBezTo>
                    <a:cubicBezTo>
                      <a:pt x="14" y="46"/>
                      <a:pt x="14" y="47"/>
                      <a:pt x="14" y="48"/>
                    </a:cubicBezTo>
                    <a:cubicBezTo>
                      <a:pt x="14" y="49"/>
                      <a:pt x="16" y="48"/>
                      <a:pt x="17" y="48"/>
                    </a:cubicBezTo>
                    <a:cubicBezTo>
                      <a:pt x="17" y="47"/>
                      <a:pt x="19" y="47"/>
                      <a:pt x="20" y="48"/>
                    </a:cubicBezTo>
                    <a:cubicBezTo>
                      <a:pt x="21" y="49"/>
                      <a:pt x="21" y="49"/>
                      <a:pt x="21" y="48"/>
                    </a:cubicBezTo>
                    <a:cubicBezTo>
                      <a:pt x="21" y="48"/>
                      <a:pt x="22" y="47"/>
                      <a:pt x="22" y="47"/>
                    </a:cubicBezTo>
                    <a:cubicBezTo>
                      <a:pt x="22" y="48"/>
                      <a:pt x="23" y="48"/>
                      <a:pt x="25" y="48"/>
                    </a:cubicBezTo>
                    <a:cubicBezTo>
                      <a:pt x="26" y="47"/>
                      <a:pt x="26" y="48"/>
                      <a:pt x="25" y="49"/>
                    </a:cubicBezTo>
                    <a:cubicBezTo>
                      <a:pt x="24" y="50"/>
                      <a:pt x="25" y="52"/>
                      <a:pt x="24" y="52"/>
                    </a:cubicBezTo>
                    <a:cubicBezTo>
                      <a:pt x="23" y="53"/>
                      <a:pt x="22" y="55"/>
                      <a:pt x="21" y="55"/>
                    </a:cubicBezTo>
                    <a:cubicBezTo>
                      <a:pt x="20" y="55"/>
                      <a:pt x="18" y="58"/>
                      <a:pt x="17" y="58"/>
                    </a:cubicBezTo>
                    <a:cubicBezTo>
                      <a:pt x="17" y="58"/>
                      <a:pt x="14" y="57"/>
                      <a:pt x="14" y="58"/>
                    </a:cubicBezTo>
                    <a:cubicBezTo>
                      <a:pt x="13" y="59"/>
                      <a:pt x="11" y="60"/>
                      <a:pt x="12" y="61"/>
                    </a:cubicBezTo>
                    <a:cubicBezTo>
                      <a:pt x="12" y="61"/>
                      <a:pt x="15" y="60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60"/>
                      <a:pt x="17" y="59"/>
                      <a:pt x="17" y="59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20" y="58"/>
                      <a:pt x="20" y="58"/>
                      <a:pt x="21" y="58"/>
                    </a:cubicBezTo>
                    <a:cubicBezTo>
                      <a:pt x="23" y="57"/>
                      <a:pt x="22" y="57"/>
                      <a:pt x="23" y="56"/>
                    </a:cubicBezTo>
                    <a:cubicBezTo>
                      <a:pt x="23" y="55"/>
                      <a:pt x="26" y="54"/>
                      <a:pt x="27" y="54"/>
                    </a:cubicBezTo>
                    <a:cubicBezTo>
                      <a:pt x="27" y="54"/>
                      <a:pt x="27" y="53"/>
                      <a:pt x="28" y="53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1" y="50"/>
                      <a:pt x="31" y="51"/>
                      <a:pt x="32" y="50"/>
                    </a:cubicBezTo>
                    <a:cubicBezTo>
                      <a:pt x="33" y="50"/>
                      <a:pt x="32" y="49"/>
                      <a:pt x="33" y="49"/>
                    </a:cubicBezTo>
                    <a:cubicBezTo>
                      <a:pt x="34" y="48"/>
                      <a:pt x="34" y="48"/>
                      <a:pt x="34" y="47"/>
                    </a:cubicBezTo>
                    <a:cubicBezTo>
                      <a:pt x="34" y="47"/>
                      <a:pt x="32" y="47"/>
                      <a:pt x="32" y="46"/>
                    </a:cubicBezTo>
                    <a:cubicBezTo>
                      <a:pt x="32" y="46"/>
                      <a:pt x="34" y="45"/>
                      <a:pt x="34" y="45"/>
                    </a:cubicBezTo>
                    <a:cubicBezTo>
                      <a:pt x="35" y="45"/>
                      <a:pt x="36" y="44"/>
                      <a:pt x="36" y="43"/>
                    </a:cubicBezTo>
                    <a:cubicBezTo>
                      <a:pt x="36" y="43"/>
                      <a:pt x="37" y="42"/>
                      <a:pt x="37" y="42"/>
                    </a:cubicBezTo>
                    <a:cubicBezTo>
                      <a:pt x="38" y="41"/>
                      <a:pt x="38" y="40"/>
                      <a:pt x="38" y="40"/>
                    </a:cubicBezTo>
                    <a:cubicBezTo>
                      <a:pt x="39" y="40"/>
                      <a:pt x="40" y="39"/>
                      <a:pt x="40" y="39"/>
                    </a:cubicBezTo>
                    <a:cubicBezTo>
                      <a:pt x="41" y="39"/>
                      <a:pt x="40" y="39"/>
                      <a:pt x="42" y="40"/>
                    </a:cubicBezTo>
                    <a:cubicBezTo>
                      <a:pt x="43" y="40"/>
                      <a:pt x="43" y="41"/>
                      <a:pt x="42" y="40"/>
                    </a:cubicBezTo>
                    <a:cubicBezTo>
                      <a:pt x="41" y="40"/>
                      <a:pt x="40" y="40"/>
                      <a:pt x="39" y="41"/>
                    </a:cubicBezTo>
                    <a:cubicBezTo>
                      <a:pt x="38" y="42"/>
                      <a:pt x="39" y="42"/>
                      <a:pt x="38" y="43"/>
                    </a:cubicBezTo>
                    <a:cubicBezTo>
                      <a:pt x="38" y="44"/>
                      <a:pt x="38" y="45"/>
                      <a:pt x="39" y="45"/>
                    </a:cubicBezTo>
                    <a:cubicBezTo>
                      <a:pt x="40" y="45"/>
                      <a:pt x="39" y="45"/>
                      <a:pt x="38" y="46"/>
                    </a:cubicBezTo>
                    <a:cubicBezTo>
                      <a:pt x="37" y="46"/>
                      <a:pt x="38" y="46"/>
                      <a:pt x="39" y="46"/>
                    </a:cubicBezTo>
                    <a:cubicBezTo>
                      <a:pt x="40" y="46"/>
                      <a:pt x="42" y="45"/>
                      <a:pt x="43" y="44"/>
                    </a:cubicBezTo>
                    <a:cubicBezTo>
                      <a:pt x="45" y="43"/>
                      <a:pt x="46" y="44"/>
                      <a:pt x="47" y="44"/>
                    </a:cubicBezTo>
                    <a:cubicBezTo>
                      <a:pt x="47" y="44"/>
                      <a:pt x="46" y="43"/>
                      <a:pt x="47" y="43"/>
                    </a:cubicBezTo>
                    <a:cubicBezTo>
                      <a:pt x="47" y="42"/>
                      <a:pt x="46" y="42"/>
                      <a:pt x="46" y="41"/>
                    </a:cubicBezTo>
                    <a:cubicBezTo>
                      <a:pt x="45" y="40"/>
                      <a:pt x="46" y="41"/>
                      <a:pt x="46" y="40"/>
                    </a:cubicBezTo>
                    <a:cubicBezTo>
                      <a:pt x="47" y="39"/>
                      <a:pt x="47" y="40"/>
                      <a:pt x="48" y="40"/>
                    </a:cubicBezTo>
                    <a:cubicBezTo>
                      <a:pt x="48" y="40"/>
                      <a:pt x="49" y="40"/>
                      <a:pt x="49" y="41"/>
                    </a:cubicBezTo>
                    <a:cubicBezTo>
                      <a:pt x="50" y="42"/>
                      <a:pt x="50" y="40"/>
                      <a:pt x="51" y="41"/>
                    </a:cubicBezTo>
                    <a:cubicBezTo>
                      <a:pt x="52" y="42"/>
                      <a:pt x="51" y="42"/>
                      <a:pt x="50" y="42"/>
                    </a:cubicBezTo>
                    <a:cubicBezTo>
                      <a:pt x="49" y="42"/>
                      <a:pt x="50" y="43"/>
                      <a:pt x="50" y="43"/>
                    </a:cubicBezTo>
                    <a:cubicBezTo>
                      <a:pt x="51" y="42"/>
                      <a:pt x="52" y="42"/>
                      <a:pt x="52" y="42"/>
                    </a:cubicBezTo>
                    <a:cubicBezTo>
                      <a:pt x="53" y="43"/>
                      <a:pt x="53" y="43"/>
                      <a:pt x="54" y="42"/>
                    </a:cubicBezTo>
                    <a:cubicBezTo>
                      <a:pt x="54" y="42"/>
                      <a:pt x="54" y="42"/>
                      <a:pt x="54" y="43"/>
                    </a:cubicBezTo>
                    <a:cubicBezTo>
                      <a:pt x="54" y="43"/>
                      <a:pt x="55" y="43"/>
                      <a:pt x="57" y="43"/>
                    </a:cubicBezTo>
                    <a:cubicBezTo>
                      <a:pt x="58" y="44"/>
                      <a:pt x="61" y="43"/>
                      <a:pt x="62" y="43"/>
                    </a:cubicBezTo>
                    <a:cubicBezTo>
                      <a:pt x="63" y="43"/>
                      <a:pt x="62" y="44"/>
                      <a:pt x="64" y="45"/>
                    </a:cubicBezTo>
                    <a:cubicBezTo>
                      <a:pt x="66" y="45"/>
                      <a:pt x="66" y="43"/>
                      <a:pt x="67" y="44"/>
                    </a:cubicBezTo>
                    <a:cubicBezTo>
                      <a:pt x="68" y="44"/>
                      <a:pt x="67" y="45"/>
                      <a:pt x="66" y="45"/>
                    </a:cubicBezTo>
                    <a:cubicBezTo>
                      <a:pt x="66" y="46"/>
                      <a:pt x="67" y="46"/>
                      <a:pt x="67" y="46"/>
                    </a:cubicBezTo>
                    <a:cubicBezTo>
                      <a:pt x="68" y="46"/>
                      <a:pt x="70" y="47"/>
                      <a:pt x="70" y="47"/>
                    </a:cubicBezTo>
                    <a:cubicBezTo>
                      <a:pt x="71" y="48"/>
                      <a:pt x="71" y="49"/>
                      <a:pt x="73" y="49"/>
                    </a:cubicBezTo>
                    <a:cubicBezTo>
                      <a:pt x="75" y="50"/>
                      <a:pt x="73" y="47"/>
                      <a:pt x="74" y="48"/>
                    </a:cubicBezTo>
                    <a:cubicBezTo>
                      <a:pt x="76" y="49"/>
                      <a:pt x="75" y="48"/>
                      <a:pt x="76" y="49"/>
                    </a:cubicBezTo>
                    <a:cubicBezTo>
                      <a:pt x="77" y="50"/>
                      <a:pt x="77" y="49"/>
                      <a:pt x="76" y="47"/>
                    </a:cubicBezTo>
                    <a:cubicBezTo>
                      <a:pt x="76" y="46"/>
                      <a:pt x="77" y="47"/>
                      <a:pt x="77" y="48"/>
                    </a:cubicBezTo>
                    <a:cubicBezTo>
                      <a:pt x="78" y="48"/>
                      <a:pt x="78" y="50"/>
                      <a:pt x="77" y="51"/>
                    </a:cubicBezTo>
                    <a:cubicBezTo>
                      <a:pt x="77" y="52"/>
                      <a:pt x="76" y="51"/>
                      <a:pt x="76" y="50"/>
                    </a:cubicBezTo>
                    <a:cubicBezTo>
                      <a:pt x="76" y="50"/>
                      <a:pt x="74" y="50"/>
                      <a:pt x="74" y="51"/>
                    </a:cubicBezTo>
                    <a:cubicBezTo>
                      <a:pt x="74" y="51"/>
                      <a:pt x="75" y="53"/>
                      <a:pt x="76" y="53"/>
                    </a:cubicBezTo>
                    <a:cubicBezTo>
                      <a:pt x="77" y="53"/>
                      <a:pt x="76" y="54"/>
                      <a:pt x="77" y="55"/>
                    </a:cubicBezTo>
                    <a:cubicBezTo>
                      <a:pt x="77" y="55"/>
                      <a:pt x="77" y="56"/>
                      <a:pt x="78" y="56"/>
                    </a:cubicBezTo>
                    <a:cubicBezTo>
                      <a:pt x="78" y="56"/>
                      <a:pt x="78" y="54"/>
                      <a:pt x="78" y="53"/>
                    </a:cubicBezTo>
                    <a:cubicBezTo>
                      <a:pt x="77" y="53"/>
                      <a:pt x="77" y="52"/>
                      <a:pt x="78" y="52"/>
                    </a:cubicBezTo>
                    <a:cubicBezTo>
                      <a:pt x="79" y="52"/>
                      <a:pt x="78" y="53"/>
                      <a:pt x="78" y="53"/>
                    </a:cubicBezTo>
                    <a:cubicBezTo>
                      <a:pt x="79" y="54"/>
                      <a:pt x="79" y="53"/>
                      <a:pt x="80" y="53"/>
                    </a:cubicBezTo>
                    <a:cubicBezTo>
                      <a:pt x="80" y="52"/>
                      <a:pt x="79" y="51"/>
                      <a:pt x="80" y="50"/>
                    </a:cubicBezTo>
                    <a:cubicBezTo>
                      <a:pt x="80" y="50"/>
                      <a:pt x="81" y="51"/>
                      <a:pt x="81" y="52"/>
                    </a:cubicBezTo>
                    <a:cubicBezTo>
                      <a:pt x="81" y="53"/>
                      <a:pt x="80" y="53"/>
                      <a:pt x="80" y="54"/>
                    </a:cubicBezTo>
                    <a:cubicBezTo>
                      <a:pt x="80" y="54"/>
                      <a:pt x="79" y="54"/>
                      <a:pt x="79" y="54"/>
                    </a:cubicBezTo>
                    <a:cubicBezTo>
                      <a:pt x="79" y="55"/>
                      <a:pt x="79" y="57"/>
                      <a:pt x="79" y="57"/>
                    </a:cubicBezTo>
                    <a:cubicBezTo>
                      <a:pt x="80" y="57"/>
                      <a:pt x="80" y="55"/>
                      <a:pt x="80" y="56"/>
                    </a:cubicBezTo>
                    <a:cubicBezTo>
                      <a:pt x="80" y="57"/>
                      <a:pt x="81" y="55"/>
                      <a:pt x="82" y="56"/>
                    </a:cubicBezTo>
                    <a:cubicBezTo>
                      <a:pt x="82" y="56"/>
                      <a:pt x="83" y="57"/>
                      <a:pt x="84" y="57"/>
                    </a:cubicBezTo>
                    <a:cubicBezTo>
                      <a:pt x="84" y="57"/>
                      <a:pt x="83" y="56"/>
                      <a:pt x="83" y="56"/>
                    </a:cubicBezTo>
                    <a:cubicBezTo>
                      <a:pt x="82" y="56"/>
                      <a:pt x="82" y="55"/>
                      <a:pt x="83" y="55"/>
                    </a:cubicBezTo>
                    <a:cubicBezTo>
                      <a:pt x="83" y="55"/>
                      <a:pt x="85" y="56"/>
                      <a:pt x="85" y="57"/>
                    </a:cubicBezTo>
                    <a:cubicBezTo>
                      <a:pt x="85" y="58"/>
                      <a:pt x="84" y="58"/>
                      <a:pt x="83" y="58"/>
                    </a:cubicBezTo>
                    <a:cubicBezTo>
                      <a:pt x="83" y="59"/>
                      <a:pt x="82" y="57"/>
                      <a:pt x="81" y="57"/>
                    </a:cubicBezTo>
                    <a:cubicBezTo>
                      <a:pt x="81" y="57"/>
                      <a:pt x="81" y="58"/>
                      <a:pt x="82" y="59"/>
                    </a:cubicBezTo>
                    <a:cubicBezTo>
                      <a:pt x="82" y="60"/>
                      <a:pt x="81" y="61"/>
                      <a:pt x="82" y="61"/>
                    </a:cubicBezTo>
                    <a:cubicBezTo>
                      <a:pt x="83" y="62"/>
                      <a:pt x="82" y="61"/>
                      <a:pt x="82" y="60"/>
                    </a:cubicBezTo>
                    <a:cubicBezTo>
                      <a:pt x="83" y="60"/>
                      <a:pt x="83" y="61"/>
                      <a:pt x="84" y="61"/>
                    </a:cubicBezTo>
                    <a:cubicBezTo>
                      <a:pt x="84" y="61"/>
                      <a:pt x="84" y="60"/>
                      <a:pt x="84" y="60"/>
                    </a:cubicBezTo>
                    <a:cubicBezTo>
                      <a:pt x="84" y="59"/>
                      <a:pt x="85" y="59"/>
                      <a:pt x="85" y="60"/>
                    </a:cubicBezTo>
                    <a:cubicBezTo>
                      <a:pt x="86" y="61"/>
                      <a:pt x="86" y="59"/>
                      <a:pt x="87" y="60"/>
                    </a:cubicBezTo>
                    <a:cubicBezTo>
                      <a:pt x="87" y="60"/>
                      <a:pt x="87" y="61"/>
                      <a:pt x="87" y="61"/>
                    </a:cubicBezTo>
                    <a:cubicBezTo>
                      <a:pt x="87" y="62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2"/>
                    </a:cubicBezTo>
                    <a:cubicBezTo>
                      <a:pt x="88" y="61"/>
                      <a:pt x="89" y="61"/>
                      <a:pt x="89" y="60"/>
                    </a:cubicBezTo>
                    <a:cubicBezTo>
                      <a:pt x="90" y="60"/>
                      <a:pt x="89" y="59"/>
                      <a:pt x="89" y="58"/>
                    </a:cubicBezTo>
                    <a:close/>
                    <a:moveTo>
                      <a:pt x="2" y="66"/>
                    </a:moveTo>
                    <a:cubicBezTo>
                      <a:pt x="3" y="65"/>
                      <a:pt x="4" y="65"/>
                      <a:pt x="3" y="64"/>
                    </a:cubicBezTo>
                    <a:cubicBezTo>
                      <a:pt x="3" y="63"/>
                      <a:pt x="1" y="66"/>
                      <a:pt x="2" y="66"/>
                    </a:cubicBezTo>
                    <a:close/>
                    <a:moveTo>
                      <a:pt x="11" y="61"/>
                    </a:moveTo>
                    <a:cubicBezTo>
                      <a:pt x="10" y="61"/>
                      <a:pt x="7" y="62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10" y="62"/>
                      <a:pt x="12" y="61"/>
                      <a:pt x="11" y="61"/>
                    </a:cubicBezTo>
                    <a:close/>
                    <a:moveTo>
                      <a:pt x="37" y="49"/>
                    </a:moveTo>
                    <a:cubicBezTo>
                      <a:pt x="37" y="48"/>
                      <a:pt x="36" y="48"/>
                      <a:pt x="35" y="50"/>
                    </a:cubicBezTo>
                    <a:cubicBezTo>
                      <a:pt x="34" y="51"/>
                      <a:pt x="33" y="51"/>
                      <a:pt x="33" y="52"/>
                    </a:cubicBezTo>
                    <a:cubicBezTo>
                      <a:pt x="33" y="53"/>
                      <a:pt x="32" y="52"/>
                      <a:pt x="31" y="53"/>
                    </a:cubicBezTo>
                    <a:cubicBezTo>
                      <a:pt x="31" y="53"/>
                      <a:pt x="31" y="55"/>
                      <a:pt x="32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4" y="54"/>
                      <a:pt x="36" y="53"/>
                      <a:pt x="36" y="52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6" y="50"/>
                      <a:pt x="37" y="50"/>
                      <a:pt x="37" y="50"/>
                    </a:cubicBezTo>
                    <a:cubicBezTo>
                      <a:pt x="38" y="50"/>
                      <a:pt x="37" y="49"/>
                      <a:pt x="37" y="49"/>
                    </a:cubicBezTo>
                    <a:close/>
                    <a:moveTo>
                      <a:pt x="4" y="43"/>
                    </a:moveTo>
                    <a:cubicBezTo>
                      <a:pt x="4" y="42"/>
                      <a:pt x="2" y="43"/>
                      <a:pt x="2" y="44"/>
                    </a:cubicBezTo>
                    <a:cubicBezTo>
                      <a:pt x="2" y="44"/>
                      <a:pt x="4" y="45"/>
                      <a:pt x="5" y="45"/>
                    </a:cubicBezTo>
                    <a:cubicBezTo>
                      <a:pt x="6" y="44"/>
                      <a:pt x="6" y="43"/>
                      <a:pt x="6" y="43"/>
                    </a:cubicBezTo>
                    <a:cubicBezTo>
                      <a:pt x="5" y="42"/>
                      <a:pt x="4" y="44"/>
                      <a:pt x="4" y="43"/>
                    </a:cubicBezTo>
                    <a:close/>
                    <a:moveTo>
                      <a:pt x="29" y="157"/>
                    </a:moveTo>
                    <a:cubicBezTo>
                      <a:pt x="28" y="157"/>
                      <a:pt x="28" y="160"/>
                      <a:pt x="29" y="159"/>
                    </a:cubicBezTo>
                    <a:cubicBezTo>
                      <a:pt x="30" y="159"/>
                      <a:pt x="31" y="159"/>
                      <a:pt x="31" y="159"/>
                    </a:cubicBezTo>
                    <a:cubicBezTo>
                      <a:pt x="31" y="158"/>
                      <a:pt x="30" y="156"/>
                      <a:pt x="29" y="157"/>
                    </a:cubicBezTo>
                    <a:close/>
                    <a:moveTo>
                      <a:pt x="27" y="155"/>
                    </a:moveTo>
                    <a:cubicBezTo>
                      <a:pt x="27" y="155"/>
                      <a:pt x="27" y="156"/>
                      <a:pt x="28" y="156"/>
                    </a:cubicBezTo>
                    <a:cubicBezTo>
                      <a:pt x="28" y="155"/>
                      <a:pt x="28" y="155"/>
                      <a:pt x="27" y="155"/>
                    </a:cubicBezTo>
                    <a:close/>
                    <a:moveTo>
                      <a:pt x="19" y="152"/>
                    </a:moveTo>
                    <a:cubicBezTo>
                      <a:pt x="20" y="153"/>
                      <a:pt x="20" y="153"/>
                      <a:pt x="21" y="152"/>
                    </a:cubicBezTo>
                    <a:cubicBezTo>
                      <a:pt x="21" y="151"/>
                      <a:pt x="19" y="151"/>
                      <a:pt x="19" y="152"/>
                    </a:cubicBezTo>
                    <a:close/>
                    <a:moveTo>
                      <a:pt x="23" y="154"/>
                    </a:moveTo>
                    <a:cubicBezTo>
                      <a:pt x="23" y="154"/>
                      <a:pt x="24" y="154"/>
                      <a:pt x="24" y="154"/>
                    </a:cubicBezTo>
                    <a:cubicBezTo>
                      <a:pt x="25" y="153"/>
                      <a:pt x="22" y="153"/>
                      <a:pt x="23" y="154"/>
                    </a:cubicBezTo>
                    <a:close/>
                    <a:moveTo>
                      <a:pt x="234" y="85"/>
                    </a:moveTo>
                    <a:cubicBezTo>
                      <a:pt x="234" y="84"/>
                      <a:pt x="232" y="84"/>
                      <a:pt x="231" y="84"/>
                    </a:cubicBezTo>
                    <a:cubicBezTo>
                      <a:pt x="230" y="83"/>
                      <a:pt x="229" y="86"/>
                      <a:pt x="228" y="88"/>
                    </a:cubicBezTo>
                    <a:cubicBezTo>
                      <a:pt x="228" y="89"/>
                      <a:pt x="226" y="91"/>
                      <a:pt x="226" y="91"/>
                    </a:cubicBezTo>
                    <a:cubicBezTo>
                      <a:pt x="226" y="91"/>
                      <a:pt x="218" y="91"/>
                      <a:pt x="218" y="91"/>
                    </a:cubicBezTo>
                    <a:cubicBezTo>
                      <a:pt x="217" y="91"/>
                      <a:pt x="215" y="92"/>
                      <a:pt x="214" y="93"/>
                    </a:cubicBezTo>
                    <a:cubicBezTo>
                      <a:pt x="214" y="93"/>
                      <a:pt x="214" y="93"/>
                      <a:pt x="215" y="93"/>
                    </a:cubicBezTo>
                    <a:cubicBezTo>
                      <a:pt x="215" y="95"/>
                      <a:pt x="213" y="96"/>
                      <a:pt x="210" y="96"/>
                    </a:cubicBezTo>
                    <a:cubicBezTo>
                      <a:pt x="209" y="96"/>
                      <a:pt x="209" y="96"/>
                      <a:pt x="208" y="96"/>
                    </a:cubicBezTo>
                    <a:cubicBezTo>
                      <a:pt x="208" y="96"/>
                      <a:pt x="208" y="96"/>
                      <a:pt x="208" y="97"/>
                    </a:cubicBezTo>
                    <a:cubicBezTo>
                      <a:pt x="208" y="97"/>
                      <a:pt x="208" y="97"/>
                      <a:pt x="208" y="97"/>
                    </a:cubicBezTo>
                    <a:cubicBezTo>
                      <a:pt x="207" y="98"/>
                      <a:pt x="204" y="100"/>
                      <a:pt x="202" y="101"/>
                    </a:cubicBezTo>
                    <a:cubicBezTo>
                      <a:pt x="200" y="102"/>
                      <a:pt x="198" y="101"/>
                      <a:pt x="198" y="100"/>
                    </a:cubicBezTo>
                    <a:cubicBezTo>
                      <a:pt x="198" y="98"/>
                      <a:pt x="199" y="98"/>
                      <a:pt x="199" y="99"/>
                    </a:cubicBezTo>
                    <a:cubicBezTo>
                      <a:pt x="199" y="99"/>
                      <a:pt x="200" y="99"/>
                      <a:pt x="200" y="99"/>
                    </a:cubicBezTo>
                    <a:cubicBezTo>
                      <a:pt x="200" y="98"/>
                      <a:pt x="200" y="98"/>
                      <a:pt x="200" y="97"/>
                    </a:cubicBezTo>
                    <a:cubicBezTo>
                      <a:pt x="199" y="97"/>
                      <a:pt x="200" y="94"/>
                      <a:pt x="199" y="94"/>
                    </a:cubicBezTo>
                    <a:cubicBezTo>
                      <a:pt x="198" y="94"/>
                      <a:pt x="196" y="96"/>
                      <a:pt x="197" y="94"/>
                    </a:cubicBezTo>
                    <a:cubicBezTo>
                      <a:pt x="197" y="93"/>
                      <a:pt x="199" y="92"/>
                      <a:pt x="198" y="90"/>
                    </a:cubicBezTo>
                    <a:cubicBezTo>
                      <a:pt x="196" y="88"/>
                      <a:pt x="194" y="88"/>
                      <a:pt x="194" y="90"/>
                    </a:cubicBezTo>
                    <a:cubicBezTo>
                      <a:pt x="193" y="91"/>
                      <a:pt x="192" y="90"/>
                      <a:pt x="192" y="92"/>
                    </a:cubicBezTo>
                    <a:cubicBezTo>
                      <a:pt x="191" y="93"/>
                      <a:pt x="191" y="95"/>
                      <a:pt x="191" y="96"/>
                    </a:cubicBezTo>
                    <a:cubicBezTo>
                      <a:pt x="191" y="98"/>
                      <a:pt x="191" y="99"/>
                      <a:pt x="189" y="100"/>
                    </a:cubicBezTo>
                    <a:cubicBezTo>
                      <a:pt x="188" y="101"/>
                      <a:pt x="187" y="98"/>
                      <a:pt x="188" y="95"/>
                    </a:cubicBezTo>
                    <a:cubicBezTo>
                      <a:pt x="188" y="93"/>
                      <a:pt x="189" y="91"/>
                      <a:pt x="188" y="91"/>
                    </a:cubicBezTo>
                    <a:cubicBezTo>
                      <a:pt x="187" y="91"/>
                      <a:pt x="189" y="89"/>
                      <a:pt x="192" y="88"/>
                    </a:cubicBezTo>
                    <a:cubicBezTo>
                      <a:pt x="194" y="88"/>
                      <a:pt x="196" y="88"/>
                      <a:pt x="196" y="87"/>
                    </a:cubicBezTo>
                    <a:cubicBezTo>
                      <a:pt x="196" y="87"/>
                      <a:pt x="196" y="87"/>
                      <a:pt x="197" y="87"/>
                    </a:cubicBezTo>
                    <a:cubicBezTo>
                      <a:pt x="196" y="87"/>
                      <a:pt x="196" y="87"/>
                      <a:pt x="195" y="86"/>
                    </a:cubicBezTo>
                    <a:cubicBezTo>
                      <a:pt x="195" y="86"/>
                      <a:pt x="195" y="87"/>
                      <a:pt x="195" y="87"/>
                    </a:cubicBezTo>
                    <a:cubicBezTo>
                      <a:pt x="194" y="87"/>
                      <a:pt x="194" y="86"/>
                      <a:pt x="193" y="86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7" y="86"/>
                      <a:pt x="188" y="85"/>
                      <a:pt x="187" y="85"/>
                    </a:cubicBezTo>
                    <a:cubicBezTo>
                      <a:pt x="186" y="85"/>
                      <a:pt x="188" y="83"/>
                      <a:pt x="186" y="84"/>
                    </a:cubicBezTo>
                    <a:cubicBezTo>
                      <a:pt x="184" y="85"/>
                      <a:pt x="182" y="87"/>
                      <a:pt x="181" y="86"/>
                    </a:cubicBezTo>
                    <a:cubicBezTo>
                      <a:pt x="180" y="85"/>
                      <a:pt x="179" y="86"/>
                      <a:pt x="178" y="86"/>
                    </a:cubicBezTo>
                    <a:cubicBezTo>
                      <a:pt x="177" y="85"/>
                      <a:pt x="181" y="82"/>
                      <a:pt x="182" y="83"/>
                    </a:cubicBezTo>
                    <a:cubicBezTo>
                      <a:pt x="183" y="83"/>
                      <a:pt x="183" y="82"/>
                      <a:pt x="184" y="82"/>
                    </a:cubicBezTo>
                    <a:cubicBezTo>
                      <a:pt x="183" y="82"/>
                      <a:pt x="181" y="81"/>
                      <a:pt x="180" y="82"/>
                    </a:cubicBezTo>
                    <a:cubicBezTo>
                      <a:pt x="180" y="82"/>
                      <a:pt x="179" y="82"/>
                      <a:pt x="178" y="81"/>
                    </a:cubicBezTo>
                    <a:cubicBezTo>
                      <a:pt x="178" y="81"/>
                      <a:pt x="177" y="81"/>
                      <a:pt x="176" y="81"/>
                    </a:cubicBezTo>
                    <a:cubicBezTo>
                      <a:pt x="175" y="80"/>
                      <a:pt x="175" y="80"/>
                      <a:pt x="174" y="80"/>
                    </a:cubicBezTo>
                    <a:cubicBezTo>
                      <a:pt x="174" y="81"/>
                      <a:pt x="173" y="80"/>
                      <a:pt x="172" y="80"/>
                    </a:cubicBezTo>
                    <a:cubicBezTo>
                      <a:pt x="171" y="79"/>
                      <a:pt x="172" y="79"/>
                      <a:pt x="171" y="78"/>
                    </a:cubicBezTo>
                    <a:cubicBezTo>
                      <a:pt x="170" y="77"/>
                      <a:pt x="170" y="79"/>
                      <a:pt x="170" y="79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06" y="79"/>
                      <a:pt x="107" y="80"/>
                      <a:pt x="107" y="80"/>
                    </a:cubicBezTo>
                    <a:cubicBezTo>
                      <a:pt x="107" y="80"/>
                      <a:pt x="107" y="81"/>
                      <a:pt x="107" y="82"/>
                    </a:cubicBezTo>
                    <a:cubicBezTo>
                      <a:pt x="107" y="83"/>
                      <a:pt x="107" y="84"/>
                      <a:pt x="106" y="84"/>
                    </a:cubicBezTo>
                    <a:cubicBezTo>
                      <a:pt x="106" y="84"/>
                      <a:pt x="105" y="84"/>
                      <a:pt x="106" y="83"/>
                    </a:cubicBezTo>
                    <a:cubicBezTo>
                      <a:pt x="107" y="83"/>
                      <a:pt x="106" y="82"/>
                      <a:pt x="106" y="82"/>
                    </a:cubicBezTo>
                    <a:cubicBezTo>
                      <a:pt x="105" y="82"/>
                      <a:pt x="105" y="81"/>
                      <a:pt x="105" y="81"/>
                    </a:cubicBezTo>
                    <a:cubicBezTo>
                      <a:pt x="104" y="81"/>
                      <a:pt x="103" y="81"/>
                      <a:pt x="102" y="81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82"/>
                      <a:pt x="102" y="83"/>
                      <a:pt x="103" y="84"/>
                    </a:cubicBezTo>
                    <a:cubicBezTo>
                      <a:pt x="104" y="85"/>
                      <a:pt x="103" y="86"/>
                      <a:pt x="104" y="86"/>
                    </a:cubicBezTo>
                    <a:cubicBezTo>
                      <a:pt x="105" y="87"/>
                      <a:pt x="105" y="87"/>
                      <a:pt x="104" y="87"/>
                    </a:cubicBezTo>
                    <a:cubicBezTo>
                      <a:pt x="103" y="87"/>
                      <a:pt x="104" y="88"/>
                      <a:pt x="103" y="89"/>
                    </a:cubicBezTo>
                    <a:cubicBezTo>
                      <a:pt x="103" y="91"/>
                      <a:pt x="103" y="94"/>
                      <a:pt x="103" y="95"/>
                    </a:cubicBezTo>
                    <a:cubicBezTo>
                      <a:pt x="103" y="96"/>
                      <a:pt x="102" y="98"/>
                      <a:pt x="102" y="99"/>
                    </a:cubicBezTo>
                    <a:cubicBezTo>
                      <a:pt x="103" y="100"/>
                      <a:pt x="104" y="101"/>
                      <a:pt x="103" y="102"/>
                    </a:cubicBezTo>
                    <a:cubicBezTo>
                      <a:pt x="103" y="104"/>
                      <a:pt x="103" y="104"/>
                      <a:pt x="103" y="105"/>
                    </a:cubicBezTo>
                    <a:cubicBezTo>
                      <a:pt x="104" y="106"/>
                      <a:pt x="104" y="108"/>
                      <a:pt x="104" y="108"/>
                    </a:cubicBezTo>
                    <a:cubicBezTo>
                      <a:pt x="105" y="109"/>
                      <a:pt x="105" y="110"/>
                      <a:pt x="106" y="110"/>
                    </a:cubicBezTo>
                    <a:cubicBezTo>
                      <a:pt x="106" y="111"/>
                      <a:pt x="107" y="111"/>
                      <a:pt x="107" y="112"/>
                    </a:cubicBezTo>
                    <a:cubicBezTo>
                      <a:pt x="107" y="113"/>
                      <a:pt x="107" y="113"/>
                      <a:pt x="108" y="113"/>
                    </a:cubicBezTo>
                    <a:cubicBezTo>
                      <a:pt x="109" y="114"/>
                      <a:pt x="108" y="115"/>
                      <a:pt x="108" y="115"/>
                    </a:cubicBezTo>
                    <a:cubicBezTo>
                      <a:pt x="108" y="116"/>
                      <a:pt x="109" y="116"/>
                      <a:pt x="111" y="118"/>
                    </a:cubicBezTo>
                    <a:cubicBezTo>
                      <a:pt x="112" y="119"/>
                      <a:pt x="111" y="120"/>
                      <a:pt x="112" y="120"/>
                    </a:cubicBezTo>
                    <a:cubicBezTo>
                      <a:pt x="113" y="120"/>
                      <a:pt x="114" y="120"/>
                      <a:pt x="115" y="121"/>
                    </a:cubicBezTo>
                    <a:cubicBezTo>
                      <a:pt x="116" y="122"/>
                      <a:pt x="116" y="121"/>
                      <a:pt x="117" y="121"/>
                    </a:cubicBezTo>
                    <a:cubicBezTo>
                      <a:pt x="117" y="122"/>
                      <a:pt x="119" y="123"/>
                      <a:pt x="119" y="124"/>
                    </a:cubicBezTo>
                    <a:cubicBezTo>
                      <a:pt x="119" y="124"/>
                      <a:pt x="119" y="125"/>
                      <a:pt x="119" y="125"/>
                    </a:cubicBezTo>
                    <a:cubicBezTo>
                      <a:pt x="125" y="125"/>
                      <a:pt x="125" y="125"/>
                      <a:pt x="125" y="125"/>
                    </a:cubicBezTo>
                    <a:cubicBezTo>
                      <a:pt x="125" y="125"/>
                      <a:pt x="126" y="126"/>
                      <a:pt x="127" y="126"/>
                    </a:cubicBezTo>
                    <a:cubicBezTo>
                      <a:pt x="128" y="126"/>
                      <a:pt x="133" y="128"/>
                      <a:pt x="133" y="128"/>
                    </a:cubicBezTo>
                    <a:cubicBezTo>
                      <a:pt x="140" y="128"/>
                      <a:pt x="140" y="128"/>
                      <a:pt x="140" y="128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4" y="127"/>
                      <a:pt x="144" y="127"/>
                      <a:pt x="144" y="127"/>
                    </a:cubicBezTo>
                    <a:cubicBezTo>
                      <a:pt x="144" y="127"/>
                      <a:pt x="147" y="129"/>
                      <a:pt x="147" y="130"/>
                    </a:cubicBezTo>
                    <a:cubicBezTo>
                      <a:pt x="147" y="130"/>
                      <a:pt x="149" y="131"/>
                      <a:pt x="149" y="131"/>
                    </a:cubicBezTo>
                    <a:cubicBezTo>
                      <a:pt x="149" y="132"/>
                      <a:pt x="149" y="133"/>
                      <a:pt x="149" y="133"/>
                    </a:cubicBezTo>
                    <a:cubicBezTo>
                      <a:pt x="150" y="133"/>
                      <a:pt x="152" y="134"/>
                      <a:pt x="152" y="134"/>
                    </a:cubicBezTo>
                    <a:cubicBezTo>
                      <a:pt x="152" y="134"/>
                      <a:pt x="153" y="132"/>
                      <a:pt x="154" y="132"/>
                    </a:cubicBezTo>
                    <a:cubicBezTo>
                      <a:pt x="155" y="132"/>
                      <a:pt x="158" y="133"/>
                      <a:pt x="158" y="134"/>
                    </a:cubicBezTo>
                    <a:cubicBezTo>
                      <a:pt x="158" y="136"/>
                      <a:pt x="160" y="137"/>
                      <a:pt x="160" y="138"/>
                    </a:cubicBezTo>
                    <a:cubicBezTo>
                      <a:pt x="161" y="138"/>
                      <a:pt x="160" y="139"/>
                      <a:pt x="161" y="139"/>
                    </a:cubicBezTo>
                    <a:cubicBezTo>
                      <a:pt x="161" y="140"/>
                      <a:pt x="161" y="141"/>
                      <a:pt x="161" y="141"/>
                    </a:cubicBezTo>
                    <a:cubicBezTo>
                      <a:pt x="162" y="141"/>
                      <a:pt x="164" y="142"/>
                      <a:pt x="165" y="142"/>
                    </a:cubicBezTo>
                    <a:cubicBezTo>
                      <a:pt x="165" y="142"/>
                      <a:pt x="165" y="142"/>
                      <a:pt x="166" y="142"/>
                    </a:cubicBezTo>
                    <a:cubicBezTo>
                      <a:pt x="166" y="140"/>
                      <a:pt x="164" y="140"/>
                      <a:pt x="165" y="139"/>
                    </a:cubicBezTo>
                    <a:cubicBezTo>
                      <a:pt x="166" y="138"/>
                      <a:pt x="165" y="137"/>
                      <a:pt x="166" y="137"/>
                    </a:cubicBezTo>
                    <a:cubicBezTo>
                      <a:pt x="166" y="137"/>
                      <a:pt x="167" y="136"/>
                      <a:pt x="167" y="136"/>
                    </a:cubicBezTo>
                    <a:cubicBezTo>
                      <a:pt x="167" y="135"/>
                      <a:pt x="168" y="135"/>
                      <a:pt x="169" y="135"/>
                    </a:cubicBezTo>
                    <a:cubicBezTo>
                      <a:pt x="169" y="135"/>
                      <a:pt x="171" y="134"/>
                      <a:pt x="171" y="133"/>
                    </a:cubicBezTo>
                    <a:cubicBezTo>
                      <a:pt x="171" y="133"/>
                      <a:pt x="171" y="133"/>
                      <a:pt x="172" y="133"/>
                    </a:cubicBezTo>
                    <a:cubicBezTo>
                      <a:pt x="173" y="133"/>
                      <a:pt x="173" y="132"/>
                      <a:pt x="173" y="132"/>
                    </a:cubicBezTo>
                    <a:cubicBezTo>
                      <a:pt x="174" y="132"/>
                      <a:pt x="175" y="132"/>
                      <a:pt x="175" y="132"/>
                    </a:cubicBezTo>
                    <a:cubicBezTo>
                      <a:pt x="175" y="131"/>
                      <a:pt x="175" y="132"/>
                      <a:pt x="176" y="132"/>
                    </a:cubicBezTo>
                    <a:cubicBezTo>
                      <a:pt x="176" y="133"/>
                      <a:pt x="178" y="133"/>
                      <a:pt x="178" y="132"/>
                    </a:cubicBezTo>
                    <a:cubicBezTo>
                      <a:pt x="178" y="132"/>
                      <a:pt x="179" y="132"/>
                      <a:pt x="179" y="133"/>
                    </a:cubicBezTo>
                    <a:cubicBezTo>
                      <a:pt x="180" y="134"/>
                      <a:pt x="180" y="133"/>
                      <a:pt x="181" y="134"/>
                    </a:cubicBezTo>
                    <a:cubicBezTo>
                      <a:pt x="182" y="134"/>
                      <a:pt x="182" y="133"/>
                      <a:pt x="182" y="133"/>
                    </a:cubicBezTo>
                    <a:cubicBezTo>
                      <a:pt x="182" y="132"/>
                      <a:pt x="183" y="134"/>
                      <a:pt x="184" y="134"/>
                    </a:cubicBezTo>
                    <a:cubicBezTo>
                      <a:pt x="185" y="134"/>
                      <a:pt x="184" y="134"/>
                      <a:pt x="184" y="133"/>
                    </a:cubicBezTo>
                    <a:cubicBezTo>
                      <a:pt x="183" y="132"/>
                      <a:pt x="184" y="132"/>
                      <a:pt x="183" y="132"/>
                    </a:cubicBezTo>
                    <a:cubicBezTo>
                      <a:pt x="183" y="131"/>
                      <a:pt x="184" y="131"/>
                      <a:pt x="185" y="131"/>
                    </a:cubicBezTo>
                    <a:cubicBezTo>
                      <a:pt x="187" y="131"/>
                      <a:pt x="186" y="131"/>
                      <a:pt x="187" y="130"/>
                    </a:cubicBezTo>
                    <a:cubicBezTo>
                      <a:pt x="187" y="130"/>
                      <a:pt x="188" y="130"/>
                      <a:pt x="188" y="131"/>
                    </a:cubicBezTo>
                    <a:cubicBezTo>
                      <a:pt x="188" y="132"/>
                      <a:pt x="190" y="131"/>
                      <a:pt x="191" y="131"/>
                    </a:cubicBezTo>
                    <a:cubicBezTo>
                      <a:pt x="192" y="131"/>
                      <a:pt x="193" y="131"/>
                      <a:pt x="193" y="132"/>
                    </a:cubicBezTo>
                    <a:cubicBezTo>
                      <a:pt x="193" y="133"/>
                      <a:pt x="194" y="133"/>
                      <a:pt x="195" y="132"/>
                    </a:cubicBezTo>
                    <a:cubicBezTo>
                      <a:pt x="196" y="132"/>
                      <a:pt x="196" y="131"/>
                      <a:pt x="197" y="132"/>
                    </a:cubicBezTo>
                    <a:cubicBezTo>
                      <a:pt x="198" y="132"/>
                      <a:pt x="198" y="133"/>
                      <a:pt x="199" y="134"/>
                    </a:cubicBezTo>
                    <a:cubicBezTo>
                      <a:pt x="200" y="135"/>
                      <a:pt x="199" y="136"/>
                      <a:pt x="199" y="137"/>
                    </a:cubicBezTo>
                    <a:cubicBezTo>
                      <a:pt x="200" y="137"/>
                      <a:pt x="199" y="138"/>
                      <a:pt x="200" y="139"/>
                    </a:cubicBezTo>
                    <a:cubicBezTo>
                      <a:pt x="201" y="140"/>
                      <a:pt x="200" y="141"/>
                      <a:pt x="201" y="142"/>
                    </a:cubicBezTo>
                    <a:cubicBezTo>
                      <a:pt x="202" y="142"/>
                      <a:pt x="203" y="143"/>
                      <a:pt x="203" y="144"/>
                    </a:cubicBezTo>
                    <a:cubicBezTo>
                      <a:pt x="203" y="144"/>
                      <a:pt x="204" y="145"/>
                      <a:pt x="205" y="144"/>
                    </a:cubicBezTo>
                    <a:cubicBezTo>
                      <a:pt x="205" y="143"/>
                      <a:pt x="205" y="142"/>
                      <a:pt x="206" y="141"/>
                    </a:cubicBezTo>
                    <a:cubicBezTo>
                      <a:pt x="206" y="140"/>
                      <a:pt x="205" y="137"/>
                      <a:pt x="204" y="136"/>
                    </a:cubicBezTo>
                    <a:cubicBezTo>
                      <a:pt x="204" y="136"/>
                      <a:pt x="204" y="135"/>
                      <a:pt x="204" y="134"/>
                    </a:cubicBezTo>
                    <a:cubicBezTo>
                      <a:pt x="203" y="133"/>
                      <a:pt x="202" y="131"/>
                      <a:pt x="202" y="130"/>
                    </a:cubicBezTo>
                    <a:cubicBezTo>
                      <a:pt x="202" y="128"/>
                      <a:pt x="204" y="126"/>
                      <a:pt x="205" y="125"/>
                    </a:cubicBezTo>
                    <a:cubicBezTo>
                      <a:pt x="206" y="124"/>
                      <a:pt x="207" y="125"/>
                      <a:pt x="207" y="124"/>
                    </a:cubicBezTo>
                    <a:cubicBezTo>
                      <a:pt x="207" y="123"/>
                      <a:pt x="208" y="122"/>
                      <a:pt x="209" y="122"/>
                    </a:cubicBezTo>
                    <a:cubicBezTo>
                      <a:pt x="210" y="122"/>
                      <a:pt x="210" y="122"/>
                      <a:pt x="210" y="121"/>
                    </a:cubicBezTo>
                    <a:cubicBezTo>
                      <a:pt x="211" y="121"/>
                      <a:pt x="212" y="120"/>
                      <a:pt x="213" y="120"/>
                    </a:cubicBezTo>
                    <a:cubicBezTo>
                      <a:pt x="214" y="119"/>
                      <a:pt x="213" y="119"/>
                      <a:pt x="213" y="118"/>
                    </a:cubicBezTo>
                    <a:cubicBezTo>
                      <a:pt x="213" y="117"/>
                      <a:pt x="213" y="117"/>
                      <a:pt x="214" y="117"/>
                    </a:cubicBezTo>
                    <a:cubicBezTo>
                      <a:pt x="214" y="118"/>
                      <a:pt x="215" y="118"/>
                      <a:pt x="215" y="117"/>
                    </a:cubicBezTo>
                    <a:cubicBezTo>
                      <a:pt x="216" y="117"/>
                      <a:pt x="217" y="116"/>
                      <a:pt x="216" y="116"/>
                    </a:cubicBezTo>
                    <a:cubicBezTo>
                      <a:pt x="215" y="116"/>
                      <a:pt x="214" y="115"/>
                      <a:pt x="215" y="115"/>
                    </a:cubicBezTo>
                    <a:cubicBezTo>
                      <a:pt x="216" y="115"/>
                      <a:pt x="215" y="114"/>
                      <a:pt x="214" y="114"/>
                    </a:cubicBezTo>
                    <a:cubicBezTo>
                      <a:pt x="213" y="113"/>
                      <a:pt x="214" y="113"/>
                      <a:pt x="214" y="112"/>
                    </a:cubicBezTo>
                    <a:cubicBezTo>
                      <a:pt x="215" y="112"/>
                      <a:pt x="213" y="111"/>
                      <a:pt x="213" y="110"/>
                    </a:cubicBezTo>
                    <a:cubicBezTo>
                      <a:pt x="212" y="110"/>
                      <a:pt x="213" y="110"/>
                      <a:pt x="214" y="110"/>
                    </a:cubicBezTo>
                    <a:cubicBezTo>
                      <a:pt x="214" y="110"/>
                      <a:pt x="214" y="107"/>
                      <a:pt x="214" y="107"/>
                    </a:cubicBezTo>
                    <a:cubicBezTo>
                      <a:pt x="214" y="106"/>
                      <a:pt x="215" y="106"/>
                      <a:pt x="215" y="107"/>
                    </a:cubicBezTo>
                    <a:cubicBezTo>
                      <a:pt x="214" y="107"/>
                      <a:pt x="214" y="108"/>
                      <a:pt x="215" y="109"/>
                    </a:cubicBezTo>
                    <a:cubicBezTo>
                      <a:pt x="215" y="110"/>
                      <a:pt x="215" y="110"/>
                      <a:pt x="215" y="112"/>
                    </a:cubicBezTo>
                    <a:cubicBezTo>
                      <a:pt x="215" y="113"/>
                      <a:pt x="215" y="113"/>
                      <a:pt x="216" y="111"/>
                    </a:cubicBezTo>
                    <a:cubicBezTo>
                      <a:pt x="217" y="109"/>
                      <a:pt x="217" y="108"/>
                      <a:pt x="217" y="108"/>
                    </a:cubicBezTo>
                    <a:cubicBezTo>
                      <a:pt x="216" y="108"/>
                      <a:pt x="216" y="106"/>
                      <a:pt x="217" y="107"/>
                    </a:cubicBezTo>
                    <a:cubicBezTo>
                      <a:pt x="217" y="108"/>
                      <a:pt x="217" y="108"/>
                      <a:pt x="218" y="107"/>
                    </a:cubicBezTo>
                    <a:cubicBezTo>
                      <a:pt x="219" y="106"/>
                      <a:pt x="220" y="104"/>
                      <a:pt x="220" y="104"/>
                    </a:cubicBezTo>
                    <a:cubicBezTo>
                      <a:pt x="219" y="104"/>
                      <a:pt x="220" y="103"/>
                      <a:pt x="221" y="103"/>
                    </a:cubicBezTo>
                    <a:cubicBezTo>
                      <a:pt x="222" y="103"/>
                      <a:pt x="224" y="103"/>
                      <a:pt x="224" y="102"/>
                    </a:cubicBezTo>
                    <a:cubicBezTo>
                      <a:pt x="225" y="101"/>
                      <a:pt x="221" y="103"/>
                      <a:pt x="221" y="102"/>
                    </a:cubicBezTo>
                    <a:cubicBezTo>
                      <a:pt x="221" y="102"/>
                      <a:pt x="223" y="101"/>
                      <a:pt x="224" y="101"/>
                    </a:cubicBezTo>
                    <a:cubicBezTo>
                      <a:pt x="226" y="101"/>
                      <a:pt x="225" y="99"/>
                      <a:pt x="226" y="100"/>
                    </a:cubicBezTo>
                    <a:cubicBezTo>
                      <a:pt x="226" y="101"/>
                      <a:pt x="227" y="101"/>
                      <a:pt x="228" y="100"/>
                    </a:cubicBezTo>
                    <a:cubicBezTo>
                      <a:pt x="228" y="100"/>
                      <a:pt x="228" y="99"/>
                      <a:pt x="227" y="98"/>
                    </a:cubicBezTo>
                    <a:cubicBezTo>
                      <a:pt x="226" y="98"/>
                      <a:pt x="228" y="98"/>
                      <a:pt x="227" y="97"/>
                    </a:cubicBezTo>
                    <a:cubicBezTo>
                      <a:pt x="227" y="97"/>
                      <a:pt x="228" y="95"/>
                      <a:pt x="229" y="95"/>
                    </a:cubicBezTo>
                    <a:cubicBezTo>
                      <a:pt x="230" y="95"/>
                      <a:pt x="229" y="94"/>
                      <a:pt x="230" y="94"/>
                    </a:cubicBezTo>
                    <a:cubicBezTo>
                      <a:pt x="231" y="94"/>
                      <a:pt x="231" y="93"/>
                      <a:pt x="232" y="92"/>
                    </a:cubicBezTo>
                    <a:cubicBezTo>
                      <a:pt x="233" y="92"/>
                      <a:pt x="234" y="93"/>
                      <a:pt x="235" y="92"/>
                    </a:cubicBezTo>
                    <a:cubicBezTo>
                      <a:pt x="235" y="92"/>
                      <a:pt x="236" y="91"/>
                      <a:pt x="236" y="91"/>
                    </a:cubicBezTo>
                    <a:cubicBezTo>
                      <a:pt x="234" y="88"/>
                      <a:pt x="235" y="85"/>
                      <a:pt x="234" y="8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4" name="Freeform 308">
                <a:extLst>
                  <a:ext uri="{FF2B5EF4-FFF2-40B4-BE49-F238E27FC236}">
                    <a16:creationId xmlns:a16="http://schemas.microsoft.com/office/drawing/2014/main" id="{A4433B46-0B9B-4FF4-845D-03EB57132A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03625" y="1835150"/>
                <a:ext cx="107950" cy="79375"/>
              </a:xfrm>
              <a:custGeom>
                <a:avLst/>
                <a:gdLst>
                  <a:gd name="T0" fmla="*/ 30 w 30"/>
                  <a:gd name="T1" fmla="*/ 4 h 22"/>
                  <a:gd name="T2" fmla="*/ 28 w 30"/>
                  <a:gd name="T3" fmla="*/ 4 h 22"/>
                  <a:gd name="T4" fmla="*/ 25 w 30"/>
                  <a:gd name="T5" fmla="*/ 3 h 22"/>
                  <a:gd name="T6" fmla="*/ 24 w 30"/>
                  <a:gd name="T7" fmla="*/ 3 h 22"/>
                  <a:gd name="T8" fmla="*/ 22 w 30"/>
                  <a:gd name="T9" fmla="*/ 3 h 22"/>
                  <a:gd name="T10" fmla="*/ 20 w 30"/>
                  <a:gd name="T11" fmla="*/ 2 h 22"/>
                  <a:gd name="T12" fmla="*/ 18 w 30"/>
                  <a:gd name="T13" fmla="*/ 2 h 22"/>
                  <a:gd name="T14" fmla="*/ 14 w 30"/>
                  <a:gd name="T15" fmla="*/ 1 h 22"/>
                  <a:gd name="T16" fmla="*/ 7 w 30"/>
                  <a:gd name="T17" fmla="*/ 1 h 22"/>
                  <a:gd name="T18" fmla="*/ 4 w 30"/>
                  <a:gd name="T19" fmla="*/ 0 h 22"/>
                  <a:gd name="T20" fmla="*/ 2 w 30"/>
                  <a:gd name="T21" fmla="*/ 2 h 22"/>
                  <a:gd name="T22" fmla="*/ 1 w 30"/>
                  <a:gd name="T23" fmla="*/ 3 h 22"/>
                  <a:gd name="T24" fmla="*/ 2 w 30"/>
                  <a:gd name="T25" fmla="*/ 6 h 22"/>
                  <a:gd name="T26" fmla="*/ 3 w 30"/>
                  <a:gd name="T27" fmla="*/ 5 h 22"/>
                  <a:gd name="T28" fmla="*/ 3 w 30"/>
                  <a:gd name="T29" fmla="*/ 5 h 22"/>
                  <a:gd name="T30" fmla="*/ 5 w 30"/>
                  <a:gd name="T31" fmla="*/ 6 h 22"/>
                  <a:gd name="T32" fmla="*/ 6 w 30"/>
                  <a:gd name="T33" fmla="*/ 6 h 22"/>
                  <a:gd name="T34" fmla="*/ 7 w 30"/>
                  <a:gd name="T35" fmla="*/ 6 h 22"/>
                  <a:gd name="T36" fmla="*/ 8 w 30"/>
                  <a:gd name="T37" fmla="*/ 7 h 22"/>
                  <a:gd name="T38" fmla="*/ 6 w 30"/>
                  <a:gd name="T39" fmla="*/ 8 h 22"/>
                  <a:gd name="T40" fmla="*/ 6 w 30"/>
                  <a:gd name="T41" fmla="*/ 10 h 22"/>
                  <a:gd name="T42" fmla="*/ 6 w 30"/>
                  <a:gd name="T43" fmla="*/ 12 h 22"/>
                  <a:gd name="T44" fmla="*/ 5 w 30"/>
                  <a:gd name="T45" fmla="*/ 13 h 22"/>
                  <a:gd name="T46" fmla="*/ 6 w 30"/>
                  <a:gd name="T47" fmla="*/ 14 h 22"/>
                  <a:gd name="T48" fmla="*/ 5 w 30"/>
                  <a:gd name="T49" fmla="*/ 15 h 22"/>
                  <a:gd name="T50" fmla="*/ 6 w 30"/>
                  <a:gd name="T51" fmla="*/ 17 h 22"/>
                  <a:gd name="T52" fmla="*/ 5 w 30"/>
                  <a:gd name="T53" fmla="*/ 18 h 22"/>
                  <a:gd name="T54" fmla="*/ 5 w 30"/>
                  <a:gd name="T55" fmla="*/ 19 h 22"/>
                  <a:gd name="T56" fmla="*/ 7 w 30"/>
                  <a:gd name="T57" fmla="*/ 19 h 22"/>
                  <a:gd name="T58" fmla="*/ 9 w 30"/>
                  <a:gd name="T59" fmla="*/ 22 h 22"/>
                  <a:gd name="T60" fmla="*/ 10 w 30"/>
                  <a:gd name="T61" fmla="*/ 21 h 22"/>
                  <a:gd name="T62" fmla="*/ 11 w 30"/>
                  <a:gd name="T63" fmla="*/ 21 h 22"/>
                  <a:gd name="T64" fmla="*/ 13 w 30"/>
                  <a:gd name="T65" fmla="*/ 20 h 22"/>
                  <a:gd name="T66" fmla="*/ 16 w 30"/>
                  <a:gd name="T67" fmla="*/ 20 h 22"/>
                  <a:gd name="T68" fmla="*/ 18 w 30"/>
                  <a:gd name="T69" fmla="*/ 19 h 22"/>
                  <a:gd name="T70" fmla="*/ 20 w 30"/>
                  <a:gd name="T71" fmla="*/ 18 h 22"/>
                  <a:gd name="T72" fmla="*/ 21 w 30"/>
                  <a:gd name="T73" fmla="*/ 16 h 22"/>
                  <a:gd name="T74" fmla="*/ 22 w 30"/>
                  <a:gd name="T75" fmla="*/ 14 h 22"/>
                  <a:gd name="T76" fmla="*/ 22 w 30"/>
                  <a:gd name="T77" fmla="*/ 11 h 22"/>
                  <a:gd name="T78" fmla="*/ 24 w 30"/>
                  <a:gd name="T79" fmla="*/ 9 h 22"/>
                  <a:gd name="T80" fmla="*/ 27 w 30"/>
                  <a:gd name="T81" fmla="*/ 8 h 22"/>
                  <a:gd name="T82" fmla="*/ 29 w 30"/>
                  <a:gd name="T83" fmla="*/ 6 h 22"/>
                  <a:gd name="T84" fmla="*/ 30 w 30"/>
                  <a:gd name="T85" fmla="*/ 4 h 22"/>
                  <a:gd name="T86" fmla="*/ 30 w 30"/>
                  <a:gd name="T87" fmla="*/ 12 h 22"/>
                  <a:gd name="T88" fmla="*/ 28 w 30"/>
                  <a:gd name="T89" fmla="*/ 12 h 22"/>
                  <a:gd name="T90" fmla="*/ 30 w 30"/>
                  <a:gd name="T9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" h="22">
                    <a:moveTo>
                      <a:pt x="30" y="4"/>
                    </a:moveTo>
                    <a:cubicBezTo>
                      <a:pt x="29" y="4"/>
                      <a:pt x="28" y="4"/>
                      <a:pt x="28" y="4"/>
                    </a:cubicBezTo>
                    <a:cubicBezTo>
                      <a:pt x="27" y="4"/>
                      <a:pt x="25" y="4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4"/>
                      <a:pt x="23" y="4"/>
                      <a:pt x="22" y="3"/>
                    </a:cubicBezTo>
                    <a:cubicBezTo>
                      <a:pt x="21" y="3"/>
                      <a:pt x="20" y="3"/>
                      <a:pt x="20" y="2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6" y="1"/>
                      <a:pt x="14" y="1"/>
                    </a:cubicBezTo>
                    <a:cubicBezTo>
                      <a:pt x="13" y="1"/>
                      <a:pt x="8" y="1"/>
                      <a:pt x="7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3" y="2"/>
                      <a:pt x="2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7"/>
                      <a:pt x="8" y="6"/>
                      <a:pt x="8" y="7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9"/>
                      <a:pt x="7" y="10"/>
                      <a:pt x="6" y="10"/>
                    </a:cubicBezTo>
                    <a:cubicBezTo>
                      <a:pt x="6" y="11"/>
                      <a:pt x="7" y="12"/>
                      <a:pt x="6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6" y="14"/>
                      <a:pt x="7" y="14"/>
                      <a:pt x="6" y="14"/>
                    </a:cubicBezTo>
                    <a:cubicBezTo>
                      <a:pt x="6" y="14"/>
                      <a:pt x="5" y="15"/>
                      <a:pt x="5" y="15"/>
                    </a:cubicBezTo>
                    <a:cubicBezTo>
                      <a:pt x="6" y="16"/>
                      <a:pt x="7" y="16"/>
                      <a:pt x="6" y="17"/>
                    </a:cubicBezTo>
                    <a:cubicBezTo>
                      <a:pt x="5" y="17"/>
                      <a:pt x="5" y="18"/>
                      <a:pt x="5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6" y="19"/>
                      <a:pt x="6" y="19"/>
                      <a:pt x="7" y="19"/>
                    </a:cubicBezTo>
                    <a:cubicBezTo>
                      <a:pt x="8" y="19"/>
                      <a:pt x="8" y="22"/>
                      <a:pt x="9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1" y="21"/>
                      <a:pt x="11" y="21"/>
                    </a:cubicBezTo>
                    <a:cubicBezTo>
                      <a:pt x="12" y="21"/>
                      <a:pt x="12" y="20"/>
                      <a:pt x="13" y="20"/>
                    </a:cubicBezTo>
                    <a:cubicBezTo>
                      <a:pt x="15" y="20"/>
                      <a:pt x="16" y="20"/>
                      <a:pt x="16" y="20"/>
                    </a:cubicBezTo>
                    <a:cubicBezTo>
                      <a:pt x="17" y="20"/>
                      <a:pt x="18" y="20"/>
                      <a:pt x="18" y="19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7"/>
                      <a:pt x="21" y="16"/>
                    </a:cubicBezTo>
                    <a:cubicBezTo>
                      <a:pt x="21" y="16"/>
                      <a:pt x="22" y="15"/>
                      <a:pt x="22" y="14"/>
                    </a:cubicBezTo>
                    <a:cubicBezTo>
                      <a:pt x="23" y="14"/>
                      <a:pt x="22" y="12"/>
                      <a:pt x="22" y="11"/>
                    </a:cubicBezTo>
                    <a:cubicBezTo>
                      <a:pt x="23" y="10"/>
                      <a:pt x="24" y="9"/>
                      <a:pt x="24" y="9"/>
                    </a:cubicBezTo>
                    <a:cubicBezTo>
                      <a:pt x="24" y="8"/>
                      <a:pt x="25" y="8"/>
                      <a:pt x="27" y="8"/>
                    </a:cubicBezTo>
                    <a:cubicBezTo>
                      <a:pt x="28" y="7"/>
                      <a:pt x="28" y="7"/>
                      <a:pt x="29" y="6"/>
                    </a:cubicBezTo>
                    <a:cubicBezTo>
                      <a:pt x="30" y="6"/>
                      <a:pt x="30" y="5"/>
                      <a:pt x="30" y="4"/>
                    </a:cubicBezTo>
                    <a:close/>
                    <a:moveTo>
                      <a:pt x="30" y="12"/>
                    </a:moveTo>
                    <a:cubicBezTo>
                      <a:pt x="30" y="11"/>
                      <a:pt x="28" y="12"/>
                      <a:pt x="28" y="12"/>
                    </a:cubicBezTo>
                    <a:cubicBezTo>
                      <a:pt x="29" y="13"/>
                      <a:pt x="30" y="13"/>
                      <a:pt x="30" y="1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5" name="Freeform 309">
                <a:extLst>
                  <a:ext uri="{FF2B5EF4-FFF2-40B4-BE49-F238E27FC236}">
                    <a16:creationId xmlns:a16="http://schemas.microsoft.com/office/drawing/2014/main" id="{3128AB7C-A3EF-4EC7-9D0E-47BEA73D3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16300" y="1803400"/>
                <a:ext cx="28575" cy="17463"/>
              </a:xfrm>
              <a:custGeom>
                <a:avLst/>
                <a:gdLst>
                  <a:gd name="T0" fmla="*/ 0 w 8"/>
                  <a:gd name="T1" fmla="*/ 4 h 5"/>
                  <a:gd name="T2" fmla="*/ 2 w 8"/>
                  <a:gd name="T3" fmla="*/ 4 h 5"/>
                  <a:gd name="T4" fmla="*/ 2 w 8"/>
                  <a:gd name="T5" fmla="*/ 5 h 5"/>
                  <a:gd name="T6" fmla="*/ 4 w 8"/>
                  <a:gd name="T7" fmla="*/ 4 h 5"/>
                  <a:gd name="T8" fmla="*/ 5 w 8"/>
                  <a:gd name="T9" fmla="*/ 4 h 5"/>
                  <a:gd name="T10" fmla="*/ 6 w 8"/>
                  <a:gd name="T11" fmla="*/ 3 h 5"/>
                  <a:gd name="T12" fmla="*/ 7 w 8"/>
                  <a:gd name="T13" fmla="*/ 2 h 5"/>
                  <a:gd name="T14" fmla="*/ 8 w 8"/>
                  <a:gd name="T15" fmla="*/ 1 h 5"/>
                  <a:gd name="T16" fmla="*/ 8 w 8"/>
                  <a:gd name="T17" fmla="*/ 0 h 5"/>
                  <a:gd name="T18" fmla="*/ 6 w 8"/>
                  <a:gd name="T19" fmla="*/ 1 h 5"/>
                  <a:gd name="T20" fmla="*/ 4 w 8"/>
                  <a:gd name="T21" fmla="*/ 2 h 5"/>
                  <a:gd name="T22" fmla="*/ 2 w 8"/>
                  <a:gd name="T23" fmla="*/ 1 h 5"/>
                  <a:gd name="T24" fmla="*/ 1 w 8"/>
                  <a:gd name="T25" fmla="*/ 1 h 5"/>
                  <a:gd name="T26" fmla="*/ 0 w 8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5">
                    <a:moveTo>
                      <a:pt x="0" y="4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5" y="5"/>
                      <a:pt x="5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7" y="3"/>
                      <a:pt x="6" y="2"/>
                      <a:pt x="7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5" y="1"/>
                      <a:pt x="5" y="2"/>
                      <a:pt x="4" y="2"/>
                    </a:cubicBezTo>
                    <a:cubicBezTo>
                      <a:pt x="4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6" name="Freeform 310">
                <a:extLst>
                  <a:ext uri="{FF2B5EF4-FFF2-40B4-BE49-F238E27FC236}">
                    <a16:creationId xmlns:a16="http://schemas.microsoft.com/office/drawing/2014/main" id="{FB5C534E-BD90-4864-8508-293CD5A3BD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354388" y="1857375"/>
                <a:ext cx="50800" cy="63500"/>
              </a:xfrm>
              <a:custGeom>
                <a:avLst/>
                <a:gdLst>
                  <a:gd name="T0" fmla="*/ 14 w 14"/>
                  <a:gd name="T1" fmla="*/ 0 h 18"/>
                  <a:gd name="T2" fmla="*/ 13 w 14"/>
                  <a:gd name="T3" fmla="*/ 1 h 18"/>
                  <a:gd name="T4" fmla="*/ 12 w 14"/>
                  <a:gd name="T5" fmla="*/ 1 h 18"/>
                  <a:gd name="T6" fmla="*/ 10 w 14"/>
                  <a:gd name="T7" fmla="*/ 1 h 18"/>
                  <a:gd name="T8" fmla="*/ 6 w 14"/>
                  <a:gd name="T9" fmla="*/ 1 h 18"/>
                  <a:gd name="T10" fmla="*/ 6 w 14"/>
                  <a:gd name="T11" fmla="*/ 1 h 18"/>
                  <a:gd name="T12" fmla="*/ 4 w 14"/>
                  <a:gd name="T13" fmla="*/ 2 h 18"/>
                  <a:gd name="T14" fmla="*/ 3 w 14"/>
                  <a:gd name="T15" fmla="*/ 2 h 18"/>
                  <a:gd name="T16" fmla="*/ 2 w 14"/>
                  <a:gd name="T17" fmla="*/ 3 h 18"/>
                  <a:gd name="T18" fmla="*/ 1 w 14"/>
                  <a:gd name="T19" fmla="*/ 4 h 18"/>
                  <a:gd name="T20" fmla="*/ 0 w 14"/>
                  <a:gd name="T21" fmla="*/ 5 h 18"/>
                  <a:gd name="T22" fmla="*/ 0 w 14"/>
                  <a:gd name="T23" fmla="*/ 6 h 18"/>
                  <a:gd name="T24" fmla="*/ 0 w 14"/>
                  <a:gd name="T25" fmla="*/ 6 h 18"/>
                  <a:gd name="T26" fmla="*/ 1 w 14"/>
                  <a:gd name="T27" fmla="*/ 8 h 18"/>
                  <a:gd name="T28" fmla="*/ 3 w 14"/>
                  <a:gd name="T29" fmla="*/ 9 h 18"/>
                  <a:gd name="T30" fmla="*/ 5 w 14"/>
                  <a:gd name="T31" fmla="*/ 9 h 18"/>
                  <a:gd name="T32" fmla="*/ 2 w 14"/>
                  <a:gd name="T33" fmla="*/ 10 h 18"/>
                  <a:gd name="T34" fmla="*/ 3 w 14"/>
                  <a:gd name="T35" fmla="*/ 12 h 18"/>
                  <a:gd name="T36" fmla="*/ 4 w 14"/>
                  <a:gd name="T37" fmla="*/ 13 h 18"/>
                  <a:gd name="T38" fmla="*/ 6 w 14"/>
                  <a:gd name="T39" fmla="*/ 14 h 18"/>
                  <a:gd name="T40" fmla="*/ 6 w 14"/>
                  <a:gd name="T41" fmla="*/ 12 h 18"/>
                  <a:gd name="T42" fmla="*/ 7 w 14"/>
                  <a:gd name="T43" fmla="*/ 12 h 18"/>
                  <a:gd name="T44" fmla="*/ 6 w 14"/>
                  <a:gd name="T45" fmla="*/ 11 h 18"/>
                  <a:gd name="T46" fmla="*/ 7 w 14"/>
                  <a:gd name="T47" fmla="*/ 10 h 18"/>
                  <a:gd name="T48" fmla="*/ 9 w 14"/>
                  <a:gd name="T49" fmla="*/ 10 h 18"/>
                  <a:gd name="T50" fmla="*/ 8 w 14"/>
                  <a:gd name="T51" fmla="*/ 8 h 18"/>
                  <a:gd name="T52" fmla="*/ 6 w 14"/>
                  <a:gd name="T53" fmla="*/ 8 h 18"/>
                  <a:gd name="T54" fmla="*/ 7 w 14"/>
                  <a:gd name="T55" fmla="*/ 7 h 18"/>
                  <a:gd name="T56" fmla="*/ 5 w 14"/>
                  <a:gd name="T57" fmla="*/ 5 h 18"/>
                  <a:gd name="T58" fmla="*/ 6 w 14"/>
                  <a:gd name="T59" fmla="*/ 4 h 18"/>
                  <a:gd name="T60" fmla="*/ 8 w 14"/>
                  <a:gd name="T61" fmla="*/ 4 h 18"/>
                  <a:gd name="T62" fmla="*/ 8 w 14"/>
                  <a:gd name="T63" fmla="*/ 2 h 18"/>
                  <a:gd name="T64" fmla="*/ 10 w 14"/>
                  <a:gd name="T65" fmla="*/ 3 h 18"/>
                  <a:gd name="T66" fmla="*/ 11 w 14"/>
                  <a:gd name="T67" fmla="*/ 2 h 18"/>
                  <a:gd name="T68" fmla="*/ 13 w 14"/>
                  <a:gd name="T69" fmla="*/ 3 h 18"/>
                  <a:gd name="T70" fmla="*/ 14 w 14"/>
                  <a:gd name="T71" fmla="*/ 2 h 18"/>
                  <a:gd name="T72" fmla="*/ 14 w 14"/>
                  <a:gd name="T73" fmla="*/ 1 h 18"/>
                  <a:gd name="T74" fmla="*/ 14 w 14"/>
                  <a:gd name="T75" fmla="*/ 0 h 18"/>
                  <a:gd name="T76" fmla="*/ 12 w 14"/>
                  <a:gd name="T77" fmla="*/ 17 h 18"/>
                  <a:gd name="T78" fmla="*/ 8 w 14"/>
                  <a:gd name="T79" fmla="*/ 17 h 18"/>
                  <a:gd name="T80" fmla="*/ 7 w 14"/>
                  <a:gd name="T81" fmla="*/ 17 h 18"/>
                  <a:gd name="T82" fmla="*/ 10 w 14"/>
                  <a:gd name="T83" fmla="*/ 18 h 18"/>
                  <a:gd name="T84" fmla="*/ 14 w 14"/>
                  <a:gd name="T85" fmla="*/ 17 h 18"/>
                  <a:gd name="T86" fmla="*/ 12 w 14"/>
                  <a:gd name="T87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" h="18">
                    <a:moveTo>
                      <a:pt x="14" y="0"/>
                    </a:moveTo>
                    <a:cubicBezTo>
                      <a:pt x="14" y="0"/>
                      <a:pt x="13" y="0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0" y="1"/>
                      <a:pt x="10" y="1"/>
                    </a:cubicBezTo>
                    <a:cubicBezTo>
                      <a:pt x="9" y="0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1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8"/>
                      <a:pt x="5" y="9"/>
                      <a:pt x="5" y="9"/>
                    </a:cubicBezTo>
                    <a:cubicBezTo>
                      <a:pt x="5" y="10"/>
                      <a:pt x="3" y="9"/>
                      <a:pt x="2" y="10"/>
                    </a:cubicBezTo>
                    <a:cubicBezTo>
                      <a:pt x="1" y="10"/>
                      <a:pt x="3" y="11"/>
                      <a:pt x="3" y="12"/>
                    </a:cubicBezTo>
                    <a:cubicBezTo>
                      <a:pt x="2" y="12"/>
                      <a:pt x="3" y="13"/>
                      <a:pt x="4" y="13"/>
                    </a:cubicBezTo>
                    <a:cubicBezTo>
                      <a:pt x="5" y="13"/>
                      <a:pt x="6" y="14"/>
                      <a:pt x="6" y="14"/>
                    </a:cubicBezTo>
                    <a:cubicBezTo>
                      <a:pt x="6" y="14"/>
                      <a:pt x="5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8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8" y="8"/>
                    </a:cubicBezTo>
                    <a:cubicBezTo>
                      <a:pt x="7" y="8"/>
                      <a:pt x="7" y="9"/>
                      <a:pt x="6" y="8"/>
                    </a:cubicBezTo>
                    <a:cubicBezTo>
                      <a:pt x="5" y="8"/>
                      <a:pt x="7" y="8"/>
                      <a:pt x="7" y="7"/>
                    </a:cubicBezTo>
                    <a:cubicBezTo>
                      <a:pt x="7" y="6"/>
                      <a:pt x="5" y="5"/>
                      <a:pt x="5" y="5"/>
                    </a:cubicBezTo>
                    <a:cubicBezTo>
                      <a:pt x="4" y="4"/>
                      <a:pt x="6" y="3"/>
                      <a:pt x="6" y="4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7" y="3"/>
                      <a:pt x="8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3"/>
                      <a:pt x="10" y="2"/>
                      <a:pt x="11" y="2"/>
                    </a:cubicBezTo>
                    <a:cubicBezTo>
                      <a:pt x="12" y="2"/>
                      <a:pt x="13" y="2"/>
                      <a:pt x="13" y="3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lose/>
                    <a:moveTo>
                      <a:pt x="12" y="17"/>
                    </a:moveTo>
                    <a:cubicBezTo>
                      <a:pt x="12" y="17"/>
                      <a:pt x="9" y="18"/>
                      <a:pt x="8" y="17"/>
                    </a:cubicBezTo>
                    <a:cubicBezTo>
                      <a:pt x="8" y="16"/>
                      <a:pt x="6" y="17"/>
                      <a:pt x="7" y="17"/>
                    </a:cubicBezTo>
                    <a:cubicBezTo>
                      <a:pt x="8" y="18"/>
                      <a:pt x="9" y="18"/>
                      <a:pt x="10" y="18"/>
                    </a:cubicBezTo>
                    <a:cubicBezTo>
                      <a:pt x="12" y="18"/>
                      <a:pt x="14" y="18"/>
                      <a:pt x="14" y="17"/>
                    </a:cubicBezTo>
                    <a:cubicBezTo>
                      <a:pt x="14" y="17"/>
                      <a:pt x="13" y="18"/>
                      <a:pt x="12" y="1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7" name="Freeform 311">
                <a:extLst>
                  <a:ext uri="{FF2B5EF4-FFF2-40B4-BE49-F238E27FC236}">
                    <a16:creationId xmlns:a16="http://schemas.microsoft.com/office/drawing/2014/main" id="{A8470A9A-081E-43C9-922A-E9C1DF3C0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57550" y="1914525"/>
                <a:ext cx="22225" cy="14288"/>
              </a:xfrm>
              <a:custGeom>
                <a:avLst/>
                <a:gdLst>
                  <a:gd name="T0" fmla="*/ 4 w 6"/>
                  <a:gd name="T1" fmla="*/ 2 h 4"/>
                  <a:gd name="T2" fmla="*/ 5 w 6"/>
                  <a:gd name="T3" fmla="*/ 1 h 4"/>
                  <a:gd name="T4" fmla="*/ 5 w 6"/>
                  <a:gd name="T5" fmla="*/ 0 h 4"/>
                  <a:gd name="T6" fmla="*/ 2 w 6"/>
                  <a:gd name="T7" fmla="*/ 1 h 4"/>
                  <a:gd name="T8" fmla="*/ 1 w 6"/>
                  <a:gd name="T9" fmla="*/ 3 h 4"/>
                  <a:gd name="T10" fmla="*/ 4 w 6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2"/>
                    </a:moveTo>
                    <a:cubicBezTo>
                      <a:pt x="4" y="2"/>
                      <a:pt x="4" y="1"/>
                      <a:pt x="5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8" name="Freeform 312">
                <a:extLst>
                  <a:ext uri="{FF2B5EF4-FFF2-40B4-BE49-F238E27FC236}">
                    <a16:creationId xmlns:a16="http://schemas.microsoft.com/office/drawing/2014/main" id="{78F9F3D1-0084-46C5-949A-056B05BC2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27450" y="1565275"/>
                <a:ext cx="90487" cy="42863"/>
              </a:xfrm>
              <a:custGeom>
                <a:avLst/>
                <a:gdLst>
                  <a:gd name="T0" fmla="*/ 21 w 25"/>
                  <a:gd name="T1" fmla="*/ 9 h 12"/>
                  <a:gd name="T2" fmla="*/ 23 w 25"/>
                  <a:gd name="T3" fmla="*/ 7 h 12"/>
                  <a:gd name="T4" fmla="*/ 25 w 25"/>
                  <a:gd name="T5" fmla="*/ 6 h 12"/>
                  <a:gd name="T6" fmla="*/ 23 w 25"/>
                  <a:gd name="T7" fmla="*/ 4 h 12"/>
                  <a:gd name="T8" fmla="*/ 22 w 25"/>
                  <a:gd name="T9" fmla="*/ 3 h 12"/>
                  <a:gd name="T10" fmla="*/ 22 w 25"/>
                  <a:gd name="T11" fmla="*/ 1 h 12"/>
                  <a:gd name="T12" fmla="*/ 20 w 25"/>
                  <a:gd name="T13" fmla="*/ 1 h 12"/>
                  <a:gd name="T14" fmla="*/ 18 w 25"/>
                  <a:gd name="T15" fmla="*/ 0 h 12"/>
                  <a:gd name="T16" fmla="*/ 18 w 25"/>
                  <a:gd name="T17" fmla="*/ 2 h 12"/>
                  <a:gd name="T18" fmla="*/ 16 w 25"/>
                  <a:gd name="T19" fmla="*/ 2 h 12"/>
                  <a:gd name="T20" fmla="*/ 15 w 25"/>
                  <a:gd name="T21" fmla="*/ 2 h 12"/>
                  <a:gd name="T22" fmla="*/ 14 w 25"/>
                  <a:gd name="T23" fmla="*/ 2 h 12"/>
                  <a:gd name="T24" fmla="*/ 13 w 25"/>
                  <a:gd name="T25" fmla="*/ 2 h 12"/>
                  <a:gd name="T26" fmla="*/ 11 w 25"/>
                  <a:gd name="T27" fmla="*/ 3 h 12"/>
                  <a:gd name="T28" fmla="*/ 10 w 25"/>
                  <a:gd name="T29" fmla="*/ 2 h 12"/>
                  <a:gd name="T30" fmla="*/ 9 w 25"/>
                  <a:gd name="T31" fmla="*/ 3 h 12"/>
                  <a:gd name="T32" fmla="*/ 9 w 25"/>
                  <a:gd name="T33" fmla="*/ 4 h 12"/>
                  <a:gd name="T34" fmla="*/ 7 w 25"/>
                  <a:gd name="T35" fmla="*/ 5 h 12"/>
                  <a:gd name="T36" fmla="*/ 7 w 25"/>
                  <a:gd name="T37" fmla="*/ 3 h 12"/>
                  <a:gd name="T38" fmla="*/ 3 w 25"/>
                  <a:gd name="T39" fmla="*/ 0 h 12"/>
                  <a:gd name="T40" fmla="*/ 4 w 25"/>
                  <a:gd name="T41" fmla="*/ 2 h 12"/>
                  <a:gd name="T42" fmla="*/ 3 w 25"/>
                  <a:gd name="T43" fmla="*/ 2 h 12"/>
                  <a:gd name="T44" fmla="*/ 1 w 25"/>
                  <a:gd name="T45" fmla="*/ 2 h 12"/>
                  <a:gd name="T46" fmla="*/ 0 w 25"/>
                  <a:gd name="T47" fmla="*/ 4 h 12"/>
                  <a:gd name="T48" fmla="*/ 2 w 25"/>
                  <a:gd name="T49" fmla="*/ 4 h 12"/>
                  <a:gd name="T50" fmla="*/ 5 w 25"/>
                  <a:gd name="T51" fmla="*/ 4 h 12"/>
                  <a:gd name="T52" fmla="*/ 5 w 25"/>
                  <a:gd name="T53" fmla="*/ 5 h 12"/>
                  <a:gd name="T54" fmla="*/ 3 w 25"/>
                  <a:gd name="T55" fmla="*/ 6 h 12"/>
                  <a:gd name="T56" fmla="*/ 1 w 25"/>
                  <a:gd name="T57" fmla="*/ 7 h 12"/>
                  <a:gd name="T58" fmla="*/ 4 w 25"/>
                  <a:gd name="T59" fmla="*/ 7 h 12"/>
                  <a:gd name="T60" fmla="*/ 5 w 25"/>
                  <a:gd name="T61" fmla="*/ 8 h 12"/>
                  <a:gd name="T62" fmla="*/ 6 w 25"/>
                  <a:gd name="T63" fmla="*/ 9 h 12"/>
                  <a:gd name="T64" fmla="*/ 5 w 25"/>
                  <a:gd name="T65" fmla="*/ 10 h 12"/>
                  <a:gd name="T66" fmla="*/ 4 w 25"/>
                  <a:gd name="T67" fmla="*/ 10 h 12"/>
                  <a:gd name="T68" fmla="*/ 7 w 25"/>
                  <a:gd name="T69" fmla="*/ 10 h 12"/>
                  <a:gd name="T70" fmla="*/ 11 w 25"/>
                  <a:gd name="T71" fmla="*/ 12 h 12"/>
                  <a:gd name="T72" fmla="*/ 15 w 25"/>
                  <a:gd name="T73" fmla="*/ 11 h 12"/>
                  <a:gd name="T74" fmla="*/ 18 w 25"/>
                  <a:gd name="T75" fmla="*/ 10 h 12"/>
                  <a:gd name="T76" fmla="*/ 21 w 25"/>
                  <a:gd name="T7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" h="12">
                    <a:moveTo>
                      <a:pt x="21" y="9"/>
                    </a:moveTo>
                    <a:cubicBezTo>
                      <a:pt x="22" y="9"/>
                      <a:pt x="22" y="7"/>
                      <a:pt x="23" y="7"/>
                    </a:cubicBezTo>
                    <a:cubicBezTo>
                      <a:pt x="23" y="7"/>
                      <a:pt x="24" y="6"/>
                      <a:pt x="25" y="6"/>
                    </a:cubicBezTo>
                    <a:cubicBezTo>
                      <a:pt x="25" y="5"/>
                      <a:pt x="24" y="4"/>
                      <a:pt x="23" y="4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2" y="2"/>
                      <a:pt x="22" y="1"/>
                      <a:pt x="22" y="1"/>
                    </a:cubicBezTo>
                    <a:cubicBezTo>
                      <a:pt x="22" y="1"/>
                      <a:pt x="21" y="1"/>
                      <a:pt x="20" y="1"/>
                    </a:cubicBezTo>
                    <a:cubicBezTo>
                      <a:pt x="20" y="1"/>
                      <a:pt x="18" y="0"/>
                      <a:pt x="18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7" y="2"/>
                      <a:pt x="16" y="1"/>
                      <a:pt x="16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1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1" y="3"/>
                      <a:pt x="11" y="3"/>
                      <a:pt x="10" y="2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8" y="4"/>
                      <a:pt x="8" y="4"/>
                      <a:pt x="7" y="5"/>
                    </a:cubicBezTo>
                    <a:cubicBezTo>
                      <a:pt x="7" y="5"/>
                      <a:pt x="6" y="3"/>
                      <a:pt x="7" y="3"/>
                    </a:cubicBezTo>
                    <a:cubicBezTo>
                      <a:pt x="8" y="2"/>
                      <a:pt x="4" y="0"/>
                      <a:pt x="3" y="0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1" y="5"/>
                      <a:pt x="2" y="4"/>
                    </a:cubicBezTo>
                    <a:cubicBezTo>
                      <a:pt x="3" y="4"/>
                      <a:pt x="5" y="4"/>
                      <a:pt x="5" y="4"/>
                    </a:cubicBezTo>
                    <a:cubicBezTo>
                      <a:pt x="6" y="5"/>
                      <a:pt x="4" y="5"/>
                      <a:pt x="5" y="5"/>
                    </a:cubicBezTo>
                    <a:cubicBezTo>
                      <a:pt x="5" y="6"/>
                      <a:pt x="5" y="6"/>
                      <a:pt x="3" y="6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4" y="6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6" y="7"/>
                      <a:pt x="5" y="8"/>
                      <a:pt x="6" y="9"/>
                    </a:cubicBezTo>
                    <a:cubicBezTo>
                      <a:pt x="6" y="9"/>
                      <a:pt x="6" y="10"/>
                      <a:pt x="5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11"/>
                      <a:pt x="6" y="11"/>
                      <a:pt x="7" y="10"/>
                    </a:cubicBezTo>
                    <a:cubicBezTo>
                      <a:pt x="8" y="10"/>
                      <a:pt x="10" y="11"/>
                      <a:pt x="11" y="12"/>
                    </a:cubicBezTo>
                    <a:cubicBezTo>
                      <a:pt x="12" y="12"/>
                      <a:pt x="15" y="12"/>
                      <a:pt x="15" y="11"/>
                    </a:cubicBezTo>
                    <a:cubicBezTo>
                      <a:pt x="15" y="10"/>
                      <a:pt x="17" y="11"/>
                      <a:pt x="18" y="10"/>
                    </a:cubicBezTo>
                    <a:cubicBezTo>
                      <a:pt x="19" y="10"/>
                      <a:pt x="20" y="9"/>
                      <a:pt x="21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9" name="Freeform 313">
                <a:extLst>
                  <a:ext uri="{FF2B5EF4-FFF2-40B4-BE49-F238E27FC236}">
                    <a16:creationId xmlns:a16="http://schemas.microsoft.com/office/drawing/2014/main" id="{B64FA640-62C4-4043-99EF-53AC136E5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11563" y="1712913"/>
                <a:ext cx="39687" cy="39688"/>
              </a:xfrm>
              <a:custGeom>
                <a:avLst/>
                <a:gdLst>
                  <a:gd name="T0" fmla="*/ 9 w 11"/>
                  <a:gd name="T1" fmla="*/ 3 h 11"/>
                  <a:gd name="T2" fmla="*/ 9 w 11"/>
                  <a:gd name="T3" fmla="*/ 3 h 11"/>
                  <a:gd name="T4" fmla="*/ 7 w 11"/>
                  <a:gd name="T5" fmla="*/ 3 h 11"/>
                  <a:gd name="T6" fmla="*/ 6 w 11"/>
                  <a:gd name="T7" fmla="*/ 3 h 11"/>
                  <a:gd name="T8" fmla="*/ 6 w 11"/>
                  <a:gd name="T9" fmla="*/ 1 h 11"/>
                  <a:gd name="T10" fmla="*/ 7 w 11"/>
                  <a:gd name="T11" fmla="*/ 0 h 11"/>
                  <a:gd name="T12" fmla="*/ 7 w 11"/>
                  <a:gd name="T13" fmla="*/ 0 h 11"/>
                  <a:gd name="T14" fmla="*/ 4 w 11"/>
                  <a:gd name="T15" fmla="*/ 0 h 11"/>
                  <a:gd name="T16" fmla="*/ 5 w 11"/>
                  <a:gd name="T17" fmla="*/ 2 h 11"/>
                  <a:gd name="T18" fmla="*/ 4 w 11"/>
                  <a:gd name="T19" fmla="*/ 2 h 11"/>
                  <a:gd name="T20" fmla="*/ 1 w 11"/>
                  <a:gd name="T21" fmla="*/ 3 h 11"/>
                  <a:gd name="T22" fmla="*/ 1 w 11"/>
                  <a:gd name="T23" fmla="*/ 4 h 11"/>
                  <a:gd name="T24" fmla="*/ 2 w 11"/>
                  <a:gd name="T25" fmla="*/ 6 h 11"/>
                  <a:gd name="T26" fmla="*/ 2 w 11"/>
                  <a:gd name="T27" fmla="*/ 8 h 11"/>
                  <a:gd name="T28" fmla="*/ 0 w 11"/>
                  <a:gd name="T29" fmla="*/ 9 h 11"/>
                  <a:gd name="T30" fmla="*/ 3 w 11"/>
                  <a:gd name="T31" fmla="*/ 11 h 11"/>
                  <a:gd name="T32" fmla="*/ 7 w 11"/>
                  <a:gd name="T33" fmla="*/ 10 h 11"/>
                  <a:gd name="T34" fmla="*/ 9 w 11"/>
                  <a:gd name="T35" fmla="*/ 9 h 11"/>
                  <a:gd name="T36" fmla="*/ 9 w 11"/>
                  <a:gd name="T37" fmla="*/ 4 h 11"/>
                  <a:gd name="T38" fmla="*/ 9 w 11"/>
                  <a:gd name="T3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1"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7" y="4"/>
                      <a:pt x="6" y="3"/>
                      <a:pt x="6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3"/>
                      <a:pt x="2" y="2"/>
                      <a:pt x="1" y="3"/>
                    </a:cubicBezTo>
                    <a:cubicBezTo>
                      <a:pt x="0" y="3"/>
                      <a:pt x="2" y="3"/>
                      <a:pt x="1" y="4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8" y="8"/>
                      <a:pt x="8" y="10"/>
                      <a:pt x="9" y="9"/>
                    </a:cubicBezTo>
                    <a:cubicBezTo>
                      <a:pt x="11" y="8"/>
                      <a:pt x="10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0" name="Freeform 314">
                <a:extLst>
                  <a:ext uri="{FF2B5EF4-FFF2-40B4-BE49-F238E27FC236}">
                    <a16:creationId xmlns:a16="http://schemas.microsoft.com/office/drawing/2014/main" id="{5D4344C5-9290-47AA-B638-49054B7528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592513" y="1644650"/>
                <a:ext cx="85725" cy="125413"/>
              </a:xfrm>
              <a:custGeom>
                <a:avLst/>
                <a:gdLst>
                  <a:gd name="T0" fmla="*/ 2 w 24"/>
                  <a:gd name="T1" fmla="*/ 19 h 35"/>
                  <a:gd name="T2" fmla="*/ 1 w 24"/>
                  <a:gd name="T3" fmla="*/ 22 h 35"/>
                  <a:gd name="T4" fmla="*/ 4 w 24"/>
                  <a:gd name="T5" fmla="*/ 22 h 35"/>
                  <a:gd name="T6" fmla="*/ 6 w 24"/>
                  <a:gd name="T7" fmla="*/ 21 h 35"/>
                  <a:gd name="T8" fmla="*/ 24 w 24"/>
                  <a:gd name="T9" fmla="*/ 27 h 35"/>
                  <a:gd name="T10" fmla="*/ 20 w 24"/>
                  <a:gd name="T11" fmla="*/ 26 h 35"/>
                  <a:gd name="T12" fmla="*/ 19 w 24"/>
                  <a:gd name="T13" fmla="*/ 23 h 35"/>
                  <a:gd name="T14" fmla="*/ 16 w 24"/>
                  <a:gd name="T15" fmla="*/ 18 h 35"/>
                  <a:gd name="T16" fmla="*/ 12 w 24"/>
                  <a:gd name="T17" fmla="*/ 16 h 35"/>
                  <a:gd name="T18" fmla="*/ 15 w 24"/>
                  <a:gd name="T19" fmla="*/ 10 h 35"/>
                  <a:gd name="T20" fmla="*/ 10 w 24"/>
                  <a:gd name="T21" fmla="*/ 9 h 35"/>
                  <a:gd name="T22" fmla="*/ 12 w 24"/>
                  <a:gd name="T23" fmla="*/ 6 h 35"/>
                  <a:gd name="T24" fmla="*/ 8 w 24"/>
                  <a:gd name="T25" fmla="*/ 7 h 35"/>
                  <a:gd name="T26" fmla="*/ 6 w 24"/>
                  <a:gd name="T27" fmla="*/ 11 h 35"/>
                  <a:gd name="T28" fmla="*/ 4 w 24"/>
                  <a:gd name="T29" fmla="*/ 11 h 35"/>
                  <a:gd name="T30" fmla="*/ 5 w 24"/>
                  <a:gd name="T31" fmla="*/ 14 h 35"/>
                  <a:gd name="T32" fmla="*/ 4 w 24"/>
                  <a:gd name="T33" fmla="*/ 17 h 35"/>
                  <a:gd name="T34" fmla="*/ 7 w 24"/>
                  <a:gd name="T35" fmla="*/ 17 h 35"/>
                  <a:gd name="T36" fmla="*/ 8 w 24"/>
                  <a:gd name="T37" fmla="*/ 17 h 35"/>
                  <a:gd name="T38" fmla="*/ 11 w 24"/>
                  <a:gd name="T39" fmla="*/ 19 h 35"/>
                  <a:gd name="T40" fmla="*/ 12 w 24"/>
                  <a:gd name="T41" fmla="*/ 21 h 35"/>
                  <a:gd name="T42" fmla="*/ 12 w 24"/>
                  <a:gd name="T43" fmla="*/ 24 h 35"/>
                  <a:gd name="T44" fmla="*/ 9 w 24"/>
                  <a:gd name="T45" fmla="*/ 25 h 35"/>
                  <a:gd name="T46" fmla="*/ 10 w 24"/>
                  <a:gd name="T47" fmla="*/ 27 h 35"/>
                  <a:gd name="T48" fmla="*/ 8 w 24"/>
                  <a:gd name="T49" fmla="*/ 30 h 35"/>
                  <a:gd name="T50" fmla="*/ 12 w 24"/>
                  <a:gd name="T51" fmla="*/ 30 h 35"/>
                  <a:gd name="T52" fmla="*/ 10 w 24"/>
                  <a:gd name="T53" fmla="*/ 31 h 35"/>
                  <a:gd name="T54" fmla="*/ 9 w 24"/>
                  <a:gd name="T55" fmla="*/ 34 h 35"/>
                  <a:gd name="T56" fmla="*/ 11 w 24"/>
                  <a:gd name="T57" fmla="*/ 33 h 35"/>
                  <a:gd name="T58" fmla="*/ 15 w 24"/>
                  <a:gd name="T59" fmla="*/ 33 h 35"/>
                  <a:gd name="T60" fmla="*/ 19 w 24"/>
                  <a:gd name="T61" fmla="*/ 32 h 35"/>
                  <a:gd name="T62" fmla="*/ 22 w 24"/>
                  <a:gd name="T63" fmla="*/ 31 h 35"/>
                  <a:gd name="T64" fmla="*/ 24 w 24"/>
                  <a:gd name="T65" fmla="*/ 27 h 35"/>
                  <a:gd name="T66" fmla="*/ 5 w 24"/>
                  <a:gd name="T67" fmla="*/ 8 h 35"/>
                  <a:gd name="T68" fmla="*/ 16 w 24"/>
                  <a:gd name="T69" fmla="*/ 2 h 35"/>
                  <a:gd name="T70" fmla="*/ 16 w 24"/>
                  <a:gd name="T7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" h="35">
                    <a:moveTo>
                      <a:pt x="5" y="19"/>
                    </a:moveTo>
                    <a:cubicBezTo>
                      <a:pt x="4" y="18"/>
                      <a:pt x="3" y="19"/>
                      <a:pt x="2" y="19"/>
                    </a:cubicBezTo>
                    <a:cubicBezTo>
                      <a:pt x="2" y="20"/>
                      <a:pt x="2" y="20"/>
                      <a:pt x="1" y="20"/>
                    </a:cubicBezTo>
                    <a:cubicBezTo>
                      <a:pt x="1" y="21"/>
                      <a:pt x="0" y="22"/>
                      <a:pt x="1" y="22"/>
                    </a:cubicBezTo>
                    <a:cubicBezTo>
                      <a:pt x="1" y="22"/>
                      <a:pt x="2" y="23"/>
                      <a:pt x="2" y="22"/>
                    </a:cubicBezTo>
                    <a:cubicBezTo>
                      <a:pt x="2" y="21"/>
                      <a:pt x="3" y="21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6" y="22"/>
                      <a:pt x="6" y="21"/>
                    </a:cubicBezTo>
                    <a:cubicBezTo>
                      <a:pt x="7" y="20"/>
                      <a:pt x="6" y="19"/>
                      <a:pt x="5" y="19"/>
                    </a:cubicBezTo>
                    <a:close/>
                    <a:moveTo>
                      <a:pt x="24" y="27"/>
                    </a:moveTo>
                    <a:cubicBezTo>
                      <a:pt x="24" y="26"/>
                      <a:pt x="21" y="25"/>
                      <a:pt x="21" y="26"/>
                    </a:cubicBezTo>
                    <a:cubicBezTo>
                      <a:pt x="21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19" y="23"/>
                      <a:pt x="19" y="21"/>
                      <a:pt x="18" y="20"/>
                    </a:cubicBezTo>
                    <a:cubicBezTo>
                      <a:pt x="16" y="20"/>
                      <a:pt x="16" y="18"/>
                      <a:pt x="16" y="18"/>
                    </a:cubicBezTo>
                    <a:cubicBezTo>
                      <a:pt x="16" y="17"/>
                      <a:pt x="15" y="17"/>
                      <a:pt x="14" y="16"/>
                    </a:cubicBezTo>
                    <a:cubicBezTo>
                      <a:pt x="14" y="16"/>
                      <a:pt x="13" y="16"/>
                      <a:pt x="12" y="16"/>
                    </a:cubicBezTo>
                    <a:cubicBezTo>
                      <a:pt x="12" y="16"/>
                      <a:pt x="12" y="15"/>
                      <a:pt x="13" y="15"/>
                    </a:cubicBezTo>
                    <a:cubicBezTo>
                      <a:pt x="14" y="14"/>
                      <a:pt x="15" y="11"/>
                      <a:pt x="15" y="10"/>
                    </a:cubicBezTo>
                    <a:cubicBezTo>
                      <a:pt x="15" y="10"/>
                      <a:pt x="11" y="10"/>
                      <a:pt x="11" y="10"/>
                    </a:cubicBezTo>
                    <a:cubicBezTo>
                      <a:pt x="10" y="11"/>
                      <a:pt x="9" y="10"/>
                      <a:pt x="10" y="9"/>
                    </a:cubicBezTo>
                    <a:cubicBezTo>
                      <a:pt x="10" y="9"/>
                      <a:pt x="12" y="8"/>
                      <a:pt x="12" y="8"/>
                    </a:cubicBezTo>
                    <a:cubicBezTo>
                      <a:pt x="12" y="7"/>
                      <a:pt x="13" y="7"/>
                      <a:pt x="12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0" y="7"/>
                      <a:pt x="8" y="7"/>
                    </a:cubicBezTo>
                    <a:cubicBezTo>
                      <a:pt x="7" y="7"/>
                      <a:pt x="7" y="8"/>
                      <a:pt x="7" y="9"/>
                    </a:cubicBezTo>
                    <a:cubicBezTo>
                      <a:pt x="7" y="10"/>
                      <a:pt x="6" y="10"/>
                      <a:pt x="6" y="11"/>
                    </a:cubicBezTo>
                    <a:cubicBezTo>
                      <a:pt x="6" y="11"/>
                      <a:pt x="6" y="12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3" y="11"/>
                      <a:pt x="5" y="12"/>
                      <a:pt x="6" y="12"/>
                    </a:cubicBezTo>
                    <a:cubicBezTo>
                      <a:pt x="7" y="12"/>
                      <a:pt x="5" y="13"/>
                      <a:pt x="5" y="14"/>
                    </a:cubicBezTo>
                    <a:cubicBezTo>
                      <a:pt x="5" y="15"/>
                      <a:pt x="6" y="14"/>
                      <a:pt x="6" y="15"/>
                    </a:cubicBezTo>
                    <a:cubicBezTo>
                      <a:pt x="6" y="16"/>
                      <a:pt x="4" y="16"/>
                      <a:pt x="4" y="17"/>
                    </a:cubicBezTo>
                    <a:cubicBezTo>
                      <a:pt x="4" y="17"/>
                      <a:pt x="5" y="16"/>
                      <a:pt x="6" y="16"/>
                    </a:cubicBezTo>
                    <a:cubicBezTo>
                      <a:pt x="6" y="16"/>
                      <a:pt x="6" y="18"/>
                      <a:pt x="7" y="17"/>
                    </a:cubicBezTo>
                    <a:cubicBezTo>
                      <a:pt x="8" y="17"/>
                      <a:pt x="8" y="16"/>
                      <a:pt x="8" y="16"/>
                    </a:cubicBezTo>
                    <a:cubicBezTo>
                      <a:pt x="9" y="16"/>
                      <a:pt x="8" y="17"/>
                      <a:pt x="8" y="17"/>
                    </a:cubicBezTo>
                    <a:cubicBezTo>
                      <a:pt x="9" y="18"/>
                      <a:pt x="7" y="19"/>
                      <a:pt x="7" y="20"/>
                    </a:cubicBezTo>
                    <a:cubicBezTo>
                      <a:pt x="8" y="20"/>
                      <a:pt x="10" y="20"/>
                      <a:pt x="11" y="19"/>
                    </a:cubicBezTo>
                    <a:cubicBezTo>
                      <a:pt x="12" y="18"/>
                      <a:pt x="12" y="19"/>
                      <a:pt x="11" y="20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2"/>
                      <a:pt x="13" y="22"/>
                      <a:pt x="12" y="22"/>
                    </a:cubicBezTo>
                    <a:cubicBezTo>
                      <a:pt x="12" y="23"/>
                      <a:pt x="12" y="24"/>
                      <a:pt x="12" y="24"/>
                    </a:cubicBezTo>
                    <a:cubicBezTo>
                      <a:pt x="12" y="25"/>
                      <a:pt x="10" y="25"/>
                      <a:pt x="10" y="24"/>
                    </a:cubicBezTo>
                    <a:cubicBezTo>
                      <a:pt x="10" y="24"/>
                      <a:pt x="9" y="24"/>
                      <a:pt x="9" y="25"/>
                    </a:cubicBezTo>
                    <a:cubicBezTo>
                      <a:pt x="9" y="25"/>
                      <a:pt x="8" y="26"/>
                      <a:pt x="8" y="26"/>
                    </a:cubicBezTo>
                    <a:cubicBezTo>
                      <a:pt x="8" y="27"/>
                      <a:pt x="10" y="27"/>
                      <a:pt x="10" y="27"/>
                    </a:cubicBezTo>
                    <a:cubicBezTo>
                      <a:pt x="10" y="28"/>
                      <a:pt x="9" y="28"/>
                      <a:pt x="8" y="29"/>
                    </a:cubicBezTo>
                    <a:cubicBezTo>
                      <a:pt x="6" y="29"/>
                      <a:pt x="8" y="30"/>
                      <a:pt x="8" y="30"/>
                    </a:cubicBezTo>
                    <a:cubicBezTo>
                      <a:pt x="9" y="29"/>
                      <a:pt x="9" y="30"/>
                      <a:pt x="10" y="30"/>
                    </a:cubicBezTo>
                    <a:cubicBezTo>
                      <a:pt x="11" y="30"/>
                      <a:pt x="11" y="31"/>
                      <a:pt x="12" y="30"/>
                    </a:cubicBezTo>
                    <a:cubicBezTo>
                      <a:pt x="13" y="30"/>
                      <a:pt x="13" y="30"/>
                      <a:pt x="12" y="31"/>
                    </a:cubicBezTo>
                    <a:cubicBezTo>
                      <a:pt x="12" y="32"/>
                      <a:pt x="11" y="31"/>
                      <a:pt x="10" y="31"/>
                    </a:cubicBezTo>
                    <a:cubicBezTo>
                      <a:pt x="9" y="32"/>
                      <a:pt x="6" y="34"/>
                      <a:pt x="7" y="35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4"/>
                      <a:pt x="11" y="33"/>
                      <a:pt x="11" y="33"/>
                    </a:cubicBezTo>
                    <a:cubicBezTo>
                      <a:pt x="12" y="33"/>
                      <a:pt x="12" y="33"/>
                      <a:pt x="13" y="33"/>
                    </a:cubicBezTo>
                    <a:cubicBezTo>
                      <a:pt x="14" y="33"/>
                      <a:pt x="14" y="33"/>
                      <a:pt x="15" y="33"/>
                    </a:cubicBezTo>
                    <a:cubicBezTo>
                      <a:pt x="15" y="32"/>
                      <a:pt x="16" y="33"/>
                      <a:pt x="17" y="33"/>
                    </a:cubicBezTo>
                    <a:cubicBezTo>
                      <a:pt x="17" y="33"/>
                      <a:pt x="19" y="32"/>
                      <a:pt x="19" y="32"/>
                    </a:cubicBezTo>
                    <a:cubicBezTo>
                      <a:pt x="20" y="33"/>
                      <a:pt x="22" y="32"/>
                      <a:pt x="23" y="31"/>
                    </a:cubicBezTo>
                    <a:cubicBezTo>
                      <a:pt x="23" y="31"/>
                      <a:pt x="22" y="31"/>
                      <a:pt x="22" y="31"/>
                    </a:cubicBezTo>
                    <a:cubicBezTo>
                      <a:pt x="21" y="31"/>
                      <a:pt x="21" y="30"/>
                      <a:pt x="22" y="29"/>
                    </a:cubicBezTo>
                    <a:cubicBezTo>
                      <a:pt x="22" y="29"/>
                      <a:pt x="24" y="28"/>
                      <a:pt x="24" y="27"/>
                    </a:cubicBezTo>
                    <a:close/>
                    <a:moveTo>
                      <a:pt x="3" y="10"/>
                    </a:moveTo>
                    <a:cubicBezTo>
                      <a:pt x="4" y="10"/>
                      <a:pt x="5" y="8"/>
                      <a:pt x="5" y="8"/>
                    </a:cubicBezTo>
                    <a:cubicBezTo>
                      <a:pt x="4" y="7"/>
                      <a:pt x="2" y="10"/>
                      <a:pt x="3" y="10"/>
                    </a:cubicBezTo>
                    <a:close/>
                    <a:moveTo>
                      <a:pt x="16" y="2"/>
                    </a:moveTo>
                    <a:cubicBezTo>
                      <a:pt x="17" y="2"/>
                      <a:pt x="18" y="0"/>
                      <a:pt x="17" y="0"/>
                    </a:cubicBezTo>
                    <a:cubicBezTo>
                      <a:pt x="16" y="0"/>
                      <a:pt x="16" y="3"/>
                      <a:pt x="16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1" name="Freeform 315">
                <a:extLst>
                  <a:ext uri="{FF2B5EF4-FFF2-40B4-BE49-F238E27FC236}">
                    <a16:creationId xmlns:a16="http://schemas.microsoft.com/office/drawing/2014/main" id="{E8FD9AB8-A66C-4A11-8A4A-6AD2984D9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592513" y="1644650"/>
                <a:ext cx="85725" cy="125413"/>
              </a:xfrm>
              <a:custGeom>
                <a:avLst/>
                <a:gdLst>
                  <a:gd name="T0" fmla="*/ 2 w 24"/>
                  <a:gd name="T1" fmla="*/ 19 h 35"/>
                  <a:gd name="T2" fmla="*/ 1 w 24"/>
                  <a:gd name="T3" fmla="*/ 22 h 35"/>
                  <a:gd name="T4" fmla="*/ 4 w 24"/>
                  <a:gd name="T5" fmla="*/ 22 h 35"/>
                  <a:gd name="T6" fmla="*/ 6 w 24"/>
                  <a:gd name="T7" fmla="*/ 21 h 35"/>
                  <a:gd name="T8" fmla="*/ 24 w 24"/>
                  <a:gd name="T9" fmla="*/ 27 h 35"/>
                  <a:gd name="T10" fmla="*/ 20 w 24"/>
                  <a:gd name="T11" fmla="*/ 26 h 35"/>
                  <a:gd name="T12" fmla="*/ 19 w 24"/>
                  <a:gd name="T13" fmla="*/ 23 h 35"/>
                  <a:gd name="T14" fmla="*/ 16 w 24"/>
                  <a:gd name="T15" fmla="*/ 18 h 35"/>
                  <a:gd name="T16" fmla="*/ 12 w 24"/>
                  <a:gd name="T17" fmla="*/ 16 h 35"/>
                  <a:gd name="T18" fmla="*/ 15 w 24"/>
                  <a:gd name="T19" fmla="*/ 10 h 35"/>
                  <a:gd name="T20" fmla="*/ 10 w 24"/>
                  <a:gd name="T21" fmla="*/ 9 h 35"/>
                  <a:gd name="T22" fmla="*/ 12 w 24"/>
                  <a:gd name="T23" fmla="*/ 6 h 35"/>
                  <a:gd name="T24" fmla="*/ 8 w 24"/>
                  <a:gd name="T25" fmla="*/ 7 h 35"/>
                  <a:gd name="T26" fmla="*/ 6 w 24"/>
                  <a:gd name="T27" fmla="*/ 11 h 35"/>
                  <a:gd name="T28" fmla="*/ 4 w 24"/>
                  <a:gd name="T29" fmla="*/ 11 h 35"/>
                  <a:gd name="T30" fmla="*/ 5 w 24"/>
                  <a:gd name="T31" fmla="*/ 14 h 35"/>
                  <a:gd name="T32" fmla="*/ 4 w 24"/>
                  <a:gd name="T33" fmla="*/ 17 h 35"/>
                  <a:gd name="T34" fmla="*/ 7 w 24"/>
                  <a:gd name="T35" fmla="*/ 17 h 35"/>
                  <a:gd name="T36" fmla="*/ 8 w 24"/>
                  <a:gd name="T37" fmla="*/ 17 h 35"/>
                  <a:gd name="T38" fmla="*/ 11 w 24"/>
                  <a:gd name="T39" fmla="*/ 19 h 35"/>
                  <a:gd name="T40" fmla="*/ 12 w 24"/>
                  <a:gd name="T41" fmla="*/ 21 h 35"/>
                  <a:gd name="T42" fmla="*/ 12 w 24"/>
                  <a:gd name="T43" fmla="*/ 24 h 35"/>
                  <a:gd name="T44" fmla="*/ 9 w 24"/>
                  <a:gd name="T45" fmla="*/ 25 h 35"/>
                  <a:gd name="T46" fmla="*/ 10 w 24"/>
                  <a:gd name="T47" fmla="*/ 27 h 35"/>
                  <a:gd name="T48" fmla="*/ 8 w 24"/>
                  <a:gd name="T49" fmla="*/ 30 h 35"/>
                  <a:gd name="T50" fmla="*/ 12 w 24"/>
                  <a:gd name="T51" fmla="*/ 30 h 35"/>
                  <a:gd name="T52" fmla="*/ 10 w 24"/>
                  <a:gd name="T53" fmla="*/ 31 h 35"/>
                  <a:gd name="T54" fmla="*/ 9 w 24"/>
                  <a:gd name="T55" fmla="*/ 34 h 35"/>
                  <a:gd name="T56" fmla="*/ 11 w 24"/>
                  <a:gd name="T57" fmla="*/ 33 h 35"/>
                  <a:gd name="T58" fmla="*/ 15 w 24"/>
                  <a:gd name="T59" fmla="*/ 33 h 35"/>
                  <a:gd name="T60" fmla="*/ 19 w 24"/>
                  <a:gd name="T61" fmla="*/ 32 h 35"/>
                  <a:gd name="T62" fmla="*/ 22 w 24"/>
                  <a:gd name="T63" fmla="*/ 31 h 35"/>
                  <a:gd name="T64" fmla="*/ 24 w 24"/>
                  <a:gd name="T65" fmla="*/ 27 h 35"/>
                  <a:gd name="T66" fmla="*/ 5 w 24"/>
                  <a:gd name="T67" fmla="*/ 8 h 35"/>
                  <a:gd name="T68" fmla="*/ 16 w 24"/>
                  <a:gd name="T69" fmla="*/ 2 h 35"/>
                  <a:gd name="T70" fmla="*/ 16 w 24"/>
                  <a:gd name="T7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" h="35">
                    <a:moveTo>
                      <a:pt x="5" y="19"/>
                    </a:moveTo>
                    <a:cubicBezTo>
                      <a:pt x="4" y="18"/>
                      <a:pt x="3" y="19"/>
                      <a:pt x="2" y="19"/>
                    </a:cubicBezTo>
                    <a:cubicBezTo>
                      <a:pt x="2" y="20"/>
                      <a:pt x="2" y="20"/>
                      <a:pt x="1" y="20"/>
                    </a:cubicBezTo>
                    <a:cubicBezTo>
                      <a:pt x="1" y="21"/>
                      <a:pt x="0" y="22"/>
                      <a:pt x="1" y="22"/>
                    </a:cubicBezTo>
                    <a:cubicBezTo>
                      <a:pt x="1" y="22"/>
                      <a:pt x="2" y="23"/>
                      <a:pt x="2" y="22"/>
                    </a:cubicBezTo>
                    <a:cubicBezTo>
                      <a:pt x="2" y="21"/>
                      <a:pt x="3" y="21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6" y="22"/>
                      <a:pt x="6" y="21"/>
                    </a:cubicBezTo>
                    <a:cubicBezTo>
                      <a:pt x="7" y="20"/>
                      <a:pt x="6" y="19"/>
                      <a:pt x="5" y="19"/>
                    </a:cubicBezTo>
                    <a:close/>
                    <a:moveTo>
                      <a:pt x="24" y="27"/>
                    </a:moveTo>
                    <a:cubicBezTo>
                      <a:pt x="24" y="26"/>
                      <a:pt x="21" y="25"/>
                      <a:pt x="21" y="26"/>
                    </a:cubicBezTo>
                    <a:cubicBezTo>
                      <a:pt x="21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19" y="23"/>
                      <a:pt x="19" y="21"/>
                      <a:pt x="18" y="20"/>
                    </a:cubicBezTo>
                    <a:cubicBezTo>
                      <a:pt x="16" y="20"/>
                      <a:pt x="16" y="18"/>
                      <a:pt x="16" y="18"/>
                    </a:cubicBezTo>
                    <a:cubicBezTo>
                      <a:pt x="16" y="17"/>
                      <a:pt x="15" y="17"/>
                      <a:pt x="14" y="16"/>
                    </a:cubicBezTo>
                    <a:cubicBezTo>
                      <a:pt x="14" y="16"/>
                      <a:pt x="13" y="16"/>
                      <a:pt x="12" y="16"/>
                    </a:cubicBezTo>
                    <a:cubicBezTo>
                      <a:pt x="12" y="16"/>
                      <a:pt x="12" y="15"/>
                      <a:pt x="13" y="15"/>
                    </a:cubicBezTo>
                    <a:cubicBezTo>
                      <a:pt x="14" y="14"/>
                      <a:pt x="15" y="11"/>
                      <a:pt x="15" y="10"/>
                    </a:cubicBezTo>
                    <a:cubicBezTo>
                      <a:pt x="15" y="10"/>
                      <a:pt x="11" y="10"/>
                      <a:pt x="11" y="10"/>
                    </a:cubicBezTo>
                    <a:cubicBezTo>
                      <a:pt x="10" y="11"/>
                      <a:pt x="9" y="10"/>
                      <a:pt x="10" y="9"/>
                    </a:cubicBezTo>
                    <a:cubicBezTo>
                      <a:pt x="10" y="9"/>
                      <a:pt x="12" y="8"/>
                      <a:pt x="12" y="8"/>
                    </a:cubicBezTo>
                    <a:cubicBezTo>
                      <a:pt x="12" y="7"/>
                      <a:pt x="13" y="7"/>
                      <a:pt x="12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0" y="7"/>
                      <a:pt x="8" y="7"/>
                    </a:cubicBezTo>
                    <a:cubicBezTo>
                      <a:pt x="7" y="7"/>
                      <a:pt x="7" y="8"/>
                      <a:pt x="7" y="9"/>
                    </a:cubicBezTo>
                    <a:cubicBezTo>
                      <a:pt x="7" y="10"/>
                      <a:pt x="6" y="10"/>
                      <a:pt x="6" y="11"/>
                    </a:cubicBezTo>
                    <a:cubicBezTo>
                      <a:pt x="6" y="11"/>
                      <a:pt x="6" y="12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3" y="11"/>
                      <a:pt x="5" y="12"/>
                      <a:pt x="6" y="12"/>
                    </a:cubicBezTo>
                    <a:cubicBezTo>
                      <a:pt x="7" y="12"/>
                      <a:pt x="5" y="13"/>
                      <a:pt x="5" y="14"/>
                    </a:cubicBezTo>
                    <a:cubicBezTo>
                      <a:pt x="5" y="15"/>
                      <a:pt x="6" y="14"/>
                      <a:pt x="6" y="15"/>
                    </a:cubicBezTo>
                    <a:cubicBezTo>
                      <a:pt x="6" y="16"/>
                      <a:pt x="4" y="16"/>
                      <a:pt x="4" y="17"/>
                    </a:cubicBezTo>
                    <a:cubicBezTo>
                      <a:pt x="4" y="17"/>
                      <a:pt x="5" y="16"/>
                      <a:pt x="6" y="16"/>
                    </a:cubicBezTo>
                    <a:cubicBezTo>
                      <a:pt x="6" y="16"/>
                      <a:pt x="6" y="18"/>
                      <a:pt x="7" y="17"/>
                    </a:cubicBezTo>
                    <a:cubicBezTo>
                      <a:pt x="8" y="17"/>
                      <a:pt x="8" y="16"/>
                      <a:pt x="8" y="16"/>
                    </a:cubicBezTo>
                    <a:cubicBezTo>
                      <a:pt x="9" y="16"/>
                      <a:pt x="8" y="17"/>
                      <a:pt x="8" y="17"/>
                    </a:cubicBezTo>
                    <a:cubicBezTo>
                      <a:pt x="9" y="18"/>
                      <a:pt x="7" y="19"/>
                      <a:pt x="7" y="20"/>
                    </a:cubicBezTo>
                    <a:cubicBezTo>
                      <a:pt x="8" y="20"/>
                      <a:pt x="10" y="20"/>
                      <a:pt x="11" y="19"/>
                    </a:cubicBezTo>
                    <a:cubicBezTo>
                      <a:pt x="12" y="18"/>
                      <a:pt x="12" y="19"/>
                      <a:pt x="11" y="20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2"/>
                      <a:pt x="13" y="22"/>
                      <a:pt x="12" y="22"/>
                    </a:cubicBezTo>
                    <a:cubicBezTo>
                      <a:pt x="12" y="23"/>
                      <a:pt x="12" y="24"/>
                      <a:pt x="12" y="24"/>
                    </a:cubicBezTo>
                    <a:cubicBezTo>
                      <a:pt x="12" y="25"/>
                      <a:pt x="10" y="25"/>
                      <a:pt x="10" y="24"/>
                    </a:cubicBezTo>
                    <a:cubicBezTo>
                      <a:pt x="10" y="24"/>
                      <a:pt x="9" y="24"/>
                      <a:pt x="9" y="25"/>
                    </a:cubicBezTo>
                    <a:cubicBezTo>
                      <a:pt x="9" y="25"/>
                      <a:pt x="8" y="26"/>
                      <a:pt x="8" y="26"/>
                    </a:cubicBezTo>
                    <a:cubicBezTo>
                      <a:pt x="8" y="27"/>
                      <a:pt x="10" y="27"/>
                      <a:pt x="10" y="27"/>
                    </a:cubicBezTo>
                    <a:cubicBezTo>
                      <a:pt x="10" y="28"/>
                      <a:pt x="9" y="28"/>
                      <a:pt x="8" y="29"/>
                    </a:cubicBezTo>
                    <a:cubicBezTo>
                      <a:pt x="6" y="29"/>
                      <a:pt x="8" y="30"/>
                      <a:pt x="8" y="30"/>
                    </a:cubicBezTo>
                    <a:cubicBezTo>
                      <a:pt x="9" y="29"/>
                      <a:pt x="9" y="30"/>
                      <a:pt x="10" y="30"/>
                    </a:cubicBezTo>
                    <a:cubicBezTo>
                      <a:pt x="11" y="30"/>
                      <a:pt x="11" y="31"/>
                      <a:pt x="12" y="30"/>
                    </a:cubicBezTo>
                    <a:cubicBezTo>
                      <a:pt x="13" y="30"/>
                      <a:pt x="13" y="30"/>
                      <a:pt x="12" y="31"/>
                    </a:cubicBezTo>
                    <a:cubicBezTo>
                      <a:pt x="12" y="32"/>
                      <a:pt x="11" y="31"/>
                      <a:pt x="10" y="31"/>
                    </a:cubicBezTo>
                    <a:cubicBezTo>
                      <a:pt x="9" y="32"/>
                      <a:pt x="6" y="34"/>
                      <a:pt x="7" y="35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4"/>
                      <a:pt x="11" y="33"/>
                      <a:pt x="11" y="33"/>
                    </a:cubicBezTo>
                    <a:cubicBezTo>
                      <a:pt x="12" y="33"/>
                      <a:pt x="12" y="33"/>
                      <a:pt x="13" y="33"/>
                    </a:cubicBezTo>
                    <a:cubicBezTo>
                      <a:pt x="14" y="33"/>
                      <a:pt x="14" y="33"/>
                      <a:pt x="15" y="33"/>
                    </a:cubicBezTo>
                    <a:cubicBezTo>
                      <a:pt x="15" y="32"/>
                      <a:pt x="16" y="33"/>
                      <a:pt x="17" y="33"/>
                    </a:cubicBezTo>
                    <a:cubicBezTo>
                      <a:pt x="17" y="33"/>
                      <a:pt x="19" y="32"/>
                      <a:pt x="19" y="32"/>
                    </a:cubicBezTo>
                    <a:cubicBezTo>
                      <a:pt x="20" y="33"/>
                      <a:pt x="22" y="32"/>
                      <a:pt x="23" y="31"/>
                    </a:cubicBezTo>
                    <a:cubicBezTo>
                      <a:pt x="23" y="31"/>
                      <a:pt x="22" y="31"/>
                      <a:pt x="22" y="31"/>
                    </a:cubicBezTo>
                    <a:cubicBezTo>
                      <a:pt x="21" y="31"/>
                      <a:pt x="21" y="30"/>
                      <a:pt x="22" y="29"/>
                    </a:cubicBezTo>
                    <a:cubicBezTo>
                      <a:pt x="22" y="29"/>
                      <a:pt x="24" y="28"/>
                      <a:pt x="24" y="27"/>
                    </a:cubicBezTo>
                    <a:close/>
                    <a:moveTo>
                      <a:pt x="3" y="10"/>
                    </a:moveTo>
                    <a:cubicBezTo>
                      <a:pt x="4" y="10"/>
                      <a:pt x="5" y="8"/>
                      <a:pt x="5" y="8"/>
                    </a:cubicBezTo>
                    <a:cubicBezTo>
                      <a:pt x="4" y="7"/>
                      <a:pt x="2" y="10"/>
                      <a:pt x="3" y="10"/>
                    </a:cubicBezTo>
                    <a:close/>
                    <a:moveTo>
                      <a:pt x="16" y="2"/>
                    </a:moveTo>
                    <a:cubicBezTo>
                      <a:pt x="17" y="2"/>
                      <a:pt x="18" y="0"/>
                      <a:pt x="17" y="0"/>
                    </a:cubicBezTo>
                    <a:cubicBezTo>
                      <a:pt x="16" y="0"/>
                      <a:pt x="16" y="3"/>
                      <a:pt x="16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2" name="Freeform 316">
                <a:extLst>
                  <a:ext uri="{FF2B5EF4-FFF2-40B4-BE49-F238E27FC236}">
                    <a16:creationId xmlns:a16="http://schemas.microsoft.com/office/drawing/2014/main" id="{5AC6EC1B-063C-4998-AF53-0A0B6E35EC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455988" y="1679575"/>
                <a:ext cx="39687" cy="36513"/>
              </a:xfrm>
              <a:custGeom>
                <a:avLst/>
                <a:gdLst>
                  <a:gd name="T0" fmla="*/ 6 w 11"/>
                  <a:gd name="T1" fmla="*/ 4 h 10"/>
                  <a:gd name="T2" fmla="*/ 6 w 11"/>
                  <a:gd name="T3" fmla="*/ 2 h 10"/>
                  <a:gd name="T4" fmla="*/ 6 w 11"/>
                  <a:gd name="T5" fmla="*/ 0 h 10"/>
                  <a:gd name="T6" fmla="*/ 4 w 11"/>
                  <a:gd name="T7" fmla="*/ 1 h 10"/>
                  <a:gd name="T8" fmla="*/ 3 w 11"/>
                  <a:gd name="T9" fmla="*/ 2 h 10"/>
                  <a:gd name="T10" fmla="*/ 3 w 11"/>
                  <a:gd name="T11" fmla="*/ 3 h 10"/>
                  <a:gd name="T12" fmla="*/ 2 w 11"/>
                  <a:gd name="T13" fmla="*/ 2 h 10"/>
                  <a:gd name="T14" fmla="*/ 0 w 11"/>
                  <a:gd name="T15" fmla="*/ 4 h 10"/>
                  <a:gd name="T16" fmla="*/ 0 w 11"/>
                  <a:gd name="T17" fmla="*/ 7 h 10"/>
                  <a:gd name="T18" fmla="*/ 1 w 11"/>
                  <a:gd name="T19" fmla="*/ 9 h 10"/>
                  <a:gd name="T20" fmla="*/ 2 w 11"/>
                  <a:gd name="T21" fmla="*/ 10 h 10"/>
                  <a:gd name="T22" fmla="*/ 4 w 11"/>
                  <a:gd name="T23" fmla="*/ 10 h 10"/>
                  <a:gd name="T24" fmla="*/ 5 w 11"/>
                  <a:gd name="T25" fmla="*/ 10 h 10"/>
                  <a:gd name="T26" fmla="*/ 4 w 11"/>
                  <a:gd name="T27" fmla="*/ 9 h 10"/>
                  <a:gd name="T28" fmla="*/ 5 w 11"/>
                  <a:gd name="T29" fmla="*/ 9 h 10"/>
                  <a:gd name="T30" fmla="*/ 7 w 11"/>
                  <a:gd name="T31" fmla="*/ 9 h 10"/>
                  <a:gd name="T32" fmla="*/ 6 w 11"/>
                  <a:gd name="T33" fmla="*/ 7 h 10"/>
                  <a:gd name="T34" fmla="*/ 5 w 11"/>
                  <a:gd name="T35" fmla="*/ 7 h 10"/>
                  <a:gd name="T36" fmla="*/ 5 w 11"/>
                  <a:gd name="T37" fmla="*/ 6 h 10"/>
                  <a:gd name="T38" fmla="*/ 7 w 11"/>
                  <a:gd name="T39" fmla="*/ 5 h 10"/>
                  <a:gd name="T40" fmla="*/ 6 w 11"/>
                  <a:gd name="T41" fmla="*/ 4 h 10"/>
                  <a:gd name="T42" fmla="*/ 11 w 11"/>
                  <a:gd name="T43" fmla="*/ 6 h 10"/>
                  <a:gd name="T44" fmla="*/ 10 w 11"/>
                  <a:gd name="T45" fmla="*/ 6 h 10"/>
                  <a:gd name="T46" fmla="*/ 9 w 11"/>
                  <a:gd name="T47" fmla="*/ 6 h 10"/>
                  <a:gd name="T48" fmla="*/ 8 w 11"/>
                  <a:gd name="T49" fmla="*/ 7 h 10"/>
                  <a:gd name="T50" fmla="*/ 9 w 11"/>
                  <a:gd name="T51" fmla="*/ 9 h 10"/>
                  <a:gd name="T52" fmla="*/ 8 w 11"/>
                  <a:gd name="T53" fmla="*/ 9 h 10"/>
                  <a:gd name="T54" fmla="*/ 9 w 11"/>
                  <a:gd name="T55" fmla="*/ 10 h 10"/>
                  <a:gd name="T56" fmla="*/ 10 w 11"/>
                  <a:gd name="T57" fmla="*/ 8 h 10"/>
                  <a:gd name="T58" fmla="*/ 11 w 11"/>
                  <a:gd name="T5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0">
                    <a:moveTo>
                      <a:pt x="6" y="4"/>
                    </a:moveTo>
                    <a:cubicBezTo>
                      <a:pt x="5" y="4"/>
                      <a:pt x="5" y="3"/>
                      <a:pt x="6" y="2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1" y="7"/>
                      <a:pt x="2" y="8"/>
                      <a:pt x="1" y="9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5" y="8"/>
                      <a:pt x="5" y="9"/>
                    </a:cubicBezTo>
                    <a:cubicBezTo>
                      <a:pt x="5" y="9"/>
                      <a:pt x="7" y="9"/>
                      <a:pt x="7" y="9"/>
                    </a:cubicBezTo>
                    <a:cubicBezTo>
                      <a:pt x="7" y="8"/>
                      <a:pt x="6" y="7"/>
                      <a:pt x="6" y="7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6" y="4"/>
                    </a:cubicBezTo>
                    <a:close/>
                    <a:moveTo>
                      <a:pt x="11" y="6"/>
                    </a:moveTo>
                    <a:cubicBezTo>
                      <a:pt x="11" y="6"/>
                      <a:pt x="10" y="6"/>
                      <a:pt x="10" y="6"/>
                    </a:cubicBezTo>
                    <a:cubicBezTo>
                      <a:pt x="10" y="7"/>
                      <a:pt x="10" y="5"/>
                      <a:pt x="9" y="6"/>
                    </a:cubicBezTo>
                    <a:cubicBezTo>
                      <a:pt x="9" y="7"/>
                      <a:pt x="9" y="6"/>
                      <a:pt x="8" y="7"/>
                    </a:cubicBezTo>
                    <a:cubicBezTo>
                      <a:pt x="7" y="8"/>
                      <a:pt x="8" y="8"/>
                      <a:pt x="9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9"/>
                      <a:pt x="8" y="10"/>
                      <a:pt x="9" y="10"/>
                    </a:cubicBezTo>
                    <a:cubicBezTo>
                      <a:pt x="10" y="10"/>
                      <a:pt x="11" y="9"/>
                      <a:pt x="10" y="8"/>
                    </a:cubicBezTo>
                    <a:cubicBezTo>
                      <a:pt x="10" y="8"/>
                      <a:pt x="11" y="6"/>
                      <a:pt x="11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3" name="Freeform 317">
                <a:extLst>
                  <a:ext uri="{FF2B5EF4-FFF2-40B4-BE49-F238E27FC236}">
                    <a16:creationId xmlns:a16="http://schemas.microsoft.com/office/drawing/2014/main" id="{D185C699-5919-46C6-BFF6-C0C68530DF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427413" y="1525588"/>
                <a:ext cx="104775" cy="184150"/>
              </a:xfrm>
              <a:custGeom>
                <a:avLst/>
                <a:gdLst>
                  <a:gd name="T0" fmla="*/ 28 w 29"/>
                  <a:gd name="T1" fmla="*/ 11 h 51"/>
                  <a:gd name="T2" fmla="*/ 28 w 29"/>
                  <a:gd name="T3" fmla="*/ 7 h 51"/>
                  <a:gd name="T4" fmla="*/ 24 w 29"/>
                  <a:gd name="T5" fmla="*/ 3 h 51"/>
                  <a:gd name="T6" fmla="*/ 20 w 29"/>
                  <a:gd name="T7" fmla="*/ 3 h 51"/>
                  <a:gd name="T8" fmla="*/ 16 w 29"/>
                  <a:gd name="T9" fmla="*/ 3 h 51"/>
                  <a:gd name="T10" fmla="*/ 14 w 29"/>
                  <a:gd name="T11" fmla="*/ 5 h 51"/>
                  <a:gd name="T12" fmla="*/ 11 w 29"/>
                  <a:gd name="T13" fmla="*/ 8 h 51"/>
                  <a:gd name="T14" fmla="*/ 10 w 29"/>
                  <a:gd name="T15" fmla="*/ 11 h 51"/>
                  <a:gd name="T16" fmla="*/ 7 w 29"/>
                  <a:gd name="T17" fmla="*/ 13 h 51"/>
                  <a:gd name="T18" fmla="*/ 6 w 29"/>
                  <a:gd name="T19" fmla="*/ 18 h 51"/>
                  <a:gd name="T20" fmla="*/ 6 w 29"/>
                  <a:gd name="T21" fmla="*/ 20 h 51"/>
                  <a:gd name="T22" fmla="*/ 2 w 29"/>
                  <a:gd name="T23" fmla="*/ 22 h 51"/>
                  <a:gd name="T24" fmla="*/ 2 w 29"/>
                  <a:gd name="T25" fmla="*/ 27 h 51"/>
                  <a:gd name="T26" fmla="*/ 4 w 29"/>
                  <a:gd name="T27" fmla="*/ 30 h 51"/>
                  <a:gd name="T28" fmla="*/ 3 w 29"/>
                  <a:gd name="T29" fmla="*/ 33 h 51"/>
                  <a:gd name="T30" fmla="*/ 1 w 29"/>
                  <a:gd name="T31" fmla="*/ 36 h 51"/>
                  <a:gd name="T32" fmla="*/ 0 w 29"/>
                  <a:gd name="T33" fmla="*/ 39 h 51"/>
                  <a:gd name="T34" fmla="*/ 0 w 29"/>
                  <a:gd name="T35" fmla="*/ 39 h 51"/>
                  <a:gd name="T36" fmla="*/ 2 w 29"/>
                  <a:gd name="T37" fmla="*/ 44 h 51"/>
                  <a:gd name="T38" fmla="*/ 3 w 29"/>
                  <a:gd name="T39" fmla="*/ 48 h 51"/>
                  <a:gd name="T40" fmla="*/ 4 w 29"/>
                  <a:gd name="T41" fmla="*/ 51 h 51"/>
                  <a:gd name="T42" fmla="*/ 7 w 29"/>
                  <a:gd name="T43" fmla="*/ 49 h 51"/>
                  <a:gd name="T44" fmla="*/ 9 w 29"/>
                  <a:gd name="T45" fmla="*/ 48 h 51"/>
                  <a:gd name="T46" fmla="*/ 11 w 29"/>
                  <a:gd name="T47" fmla="*/ 48 h 51"/>
                  <a:gd name="T48" fmla="*/ 12 w 29"/>
                  <a:gd name="T49" fmla="*/ 46 h 51"/>
                  <a:gd name="T50" fmla="*/ 12 w 29"/>
                  <a:gd name="T51" fmla="*/ 41 h 51"/>
                  <a:gd name="T52" fmla="*/ 16 w 29"/>
                  <a:gd name="T53" fmla="*/ 37 h 51"/>
                  <a:gd name="T54" fmla="*/ 15 w 29"/>
                  <a:gd name="T55" fmla="*/ 33 h 51"/>
                  <a:gd name="T56" fmla="*/ 13 w 29"/>
                  <a:gd name="T57" fmla="*/ 30 h 51"/>
                  <a:gd name="T58" fmla="*/ 14 w 29"/>
                  <a:gd name="T59" fmla="*/ 26 h 51"/>
                  <a:gd name="T60" fmla="*/ 17 w 29"/>
                  <a:gd name="T61" fmla="*/ 23 h 51"/>
                  <a:gd name="T62" fmla="*/ 23 w 29"/>
                  <a:gd name="T63" fmla="*/ 19 h 51"/>
                  <a:gd name="T64" fmla="*/ 24 w 29"/>
                  <a:gd name="T65" fmla="*/ 15 h 51"/>
                  <a:gd name="T66" fmla="*/ 27 w 29"/>
                  <a:gd name="T67" fmla="*/ 13 h 51"/>
                  <a:gd name="T68" fmla="*/ 28 w 29"/>
                  <a:gd name="T69" fmla="*/ 12 h 51"/>
                  <a:gd name="T70" fmla="*/ 15 w 29"/>
                  <a:gd name="T71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51">
                    <a:moveTo>
                      <a:pt x="28" y="12"/>
                    </a:moveTo>
                    <a:cubicBezTo>
                      <a:pt x="28" y="12"/>
                      <a:pt x="27" y="11"/>
                      <a:pt x="28" y="11"/>
                    </a:cubicBezTo>
                    <a:cubicBezTo>
                      <a:pt x="29" y="11"/>
                      <a:pt x="29" y="10"/>
                      <a:pt x="28" y="9"/>
                    </a:cubicBezTo>
                    <a:cubicBezTo>
                      <a:pt x="27" y="9"/>
                      <a:pt x="28" y="7"/>
                      <a:pt x="28" y="7"/>
                    </a:cubicBezTo>
                    <a:cubicBezTo>
                      <a:pt x="27" y="7"/>
                      <a:pt x="27" y="6"/>
                      <a:pt x="27" y="5"/>
                    </a:cubicBezTo>
                    <a:cubicBezTo>
                      <a:pt x="28" y="4"/>
                      <a:pt x="25" y="3"/>
                      <a:pt x="24" y="3"/>
                    </a:cubicBezTo>
                    <a:cubicBezTo>
                      <a:pt x="23" y="2"/>
                      <a:pt x="22" y="1"/>
                      <a:pt x="21" y="1"/>
                    </a:cubicBezTo>
                    <a:cubicBezTo>
                      <a:pt x="20" y="0"/>
                      <a:pt x="20" y="2"/>
                      <a:pt x="20" y="3"/>
                    </a:cubicBezTo>
                    <a:cubicBezTo>
                      <a:pt x="20" y="4"/>
                      <a:pt x="19" y="4"/>
                      <a:pt x="18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5" y="2"/>
                      <a:pt x="15" y="4"/>
                      <a:pt x="15" y="4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2" y="7"/>
                      <a:pt x="11" y="8"/>
                      <a:pt x="11" y="8"/>
                    </a:cubicBezTo>
                    <a:cubicBezTo>
                      <a:pt x="12" y="8"/>
                      <a:pt x="11" y="9"/>
                      <a:pt x="11" y="9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9" y="11"/>
                      <a:pt x="10" y="12"/>
                      <a:pt x="9" y="12"/>
                    </a:cubicBezTo>
                    <a:cubicBezTo>
                      <a:pt x="8" y="13"/>
                      <a:pt x="8" y="12"/>
                      <a:pt x="7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9"/>
                      <a:pt x="7" y="20"/>
                      <a:pt x="6" y="20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20"/>
                      <a:pt x="3" y="21"/>
                      <a:pt x="2" y="22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2" y="25"/>
                      <a:pt x="2" y="26"/>
                      <a:pt x="2" y="27"/>
                    </a:cubicBezTo>
                    <a:cubicBezTo>
                      <a:pt x="3" y="28"/>
                      <a:pt x="2" y="28"/>
                      <a:pt x="2" y="29"/>
                    </a:cubicBezTo>
                    <a:cubicBezTo>
                      <a:pt x="2" y="30"/>
                      <a:pt x="3" y="30"/>
                      <a:pt x="4" y="30"/>
                    </a:cubicBezTo>
                    <a:cubicBezTo>
                      <a:pt x="4" y="31"/>
                      <a:pt x="3" y="32"/>
                      <a:pt x="3" y="32"/>
                    </a:cubicBezTo>
                    <a:cubicBezTo>
                      <a:pt x="2" y="32"/>
                      <a:pt x="2" y="33"/>
                      <a:pt x="3" y="33"/>
                    </a:cubicBezTo>
                    <a:cubicBezTo>
                      <a:pt x="3" y="33"/>
                      <a:pt x="3" y="35"/>
                      <a:pt x="3" y="35"/>
                    </a:cubicBezTo>
                    <a:cubicBezTo>
                      <a:pt x="3" y="35"/>
                      <a:pt x="1" y="35"/>
                      <a:pt x="1" y="36"/>
                    </a:cubicBezTo>
                    <a:cubicBezTo>
                      <a:pt x="1" y="36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0" y="41"/>
                      <a:pt x="1" y="41"/>
                    </a:cubicBezTo>
                    <a:cubicBezTo>
                      <a:pt x="2" y="42"/>
                      <a:pt x="1" y="43"/>
                      <a:pt x="2" y="44"/>
                    </a:cubicBezTo>
                    <a:cubicBezTo>
                      <a:pt x="2" y="45"/>
                      <a:pt x="2" y="45"/>
                      <a:pt x="3" y="46"/>
                    </a:cubicBezTo>
                    <a:cubicBezTo>
                      <a:pt x="3" y="47"/>
                      <a:pt x="4" y="47"/>
                      <a:pt x="3" y="48"/>
                    </a:cubicBezTo>
                    <a:cubicBezTo>
                      <a:pt x="3" y="48"/>
                      <a:pt x="4" y="48"/>
                      <a:pt x="4" y="49"/>
                    </a:cubicBezTo>
                    <a:cubicBezTo>
                      <a:pt x="4" y="49"/>
                      <a:pt x="4" y="50"/>
                      <a:pt x="4" y="51"/>
                    </a:cubicBezTo>
                    <a:cubicBezTo>
                      <a:pt x="4" y="51"/>
                      <a:pt x="5" y="51"/>
                      <a:pt x="6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8"/>
                      <a:pt x="8" y="48"/>
                      <a:pt x="9" y="48"/>
                    </a:cubicBezTo>
                    <a:cubicBezTo>
                      <a:pt x="10" y="49"/>
                      <a:pt x="10" y="48"/>
                      <a:pt x="11" y="47"/>
                    </a:cubicBezTo>
                    <a:cubicBezTo>
                      <a:pt x="11" y="46"/>
                      <a:pt x="11" y="47"/>
                      <a:pt x="11" y="48"/>
                    </a:cubicBezTo>
                    <a:cubicBezTo>
                      <a:pt x="12" y="48"/>
                      <a:pt x="12" y="46"/>
                      <a:pt x="13" y="45"/>
                    </a:cubicBezTo>
                    <a:cubicBezTo>
                      <a:pt x="13" y="45"/>
                      <a:pt x="13" y="45"/>
                      <a:pt x="12" y="46"/>
                    </a:cubicBezTo>
                    <a:cubicBezTo>
                      <a:pt x="11" y="46"/>
                      <a:pt x="12" y="45"/>
                      <a:pt x="12" y="44"/>
                    </a:cubicBezTo>
                    <a:cubicBezTo>
                      <a:pt x="12" y="43"/>
                      <a:pt x="12" y="41"/>
                      <a:pt x="12" y="41"/>
                    </a:cubicBezTo>
                    <a:cubicBezTo>
                      <a:pt x="12" y="40"/>
                      <a:pt x="13" y="39"/>
                      <a:pt x="14" y="39"/>
                    </a:cubicBezTo>
                    <a:cubicBezTo>
                      <a:pt x="15" y="39"/>
                      <a:pt x="16" y="38"/>
                      <a:pt x="16" y="37"/>
                    </a:cubicBezTo>
                    <a:cubicBezTo>
                      <a:pt x="15" y="37"/>
                      <a:pt x="17" y="36"/>
                      <a:pt x="17" y="35"/>
                    </a:cubicBezTo>
                    <a:cubicBezTo>
                      <a:pt x="17" y="35"/>
                      <a:pt x="15" y="33"/>
                      <a:pt x="15" y="33"/>
                    </a:cubicBezTo>
                    <a:cubicBezTo>
                      <a:pt x="14" y="33"/>
                      <a:pt x="13" y="33"/>
                      <a:pt x="13" y="33"/>
                    </a:cubicBezTo>
                    <a:cubicBezTo>
                      <a:pt x="13" y="32"/>
                      <a:pt x="13" y="31"/>
                      <a:pt x="13" y="30"/>
                    </a:cubicBezTo>
                    <a:cubicBezTo>
                      <a:pt x="13" y="29"/>
                      <a:pt x="14" y="28"/>
                      <a:pt x="14" y="28"/>
                    </a:cubicBezTo>
                    <a:cubicBezTo>
                      <a:pt x="14" y="27"/>
                      <a:pt x="14" y="26"/>
                      <a:pt x="14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6" y="25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9" y="22"/>
                    </a:cubicBezTo>
                    <a:cubicBezTo>
                      <a:pt x="20" y="21"/>
                      <a:pt x="23" y="20"/>
                      <a:pt x="23" y="19"/>
                    </a:cubicBezTo>
                    <a:cubicBezTo>
                      <a:pt x="23" y="18"/>
                      <a:pt x="22" y="18"/>
                      <a:pt x="23" y="17"/>
                    </a:cubicBezTo>
                    <a:cubicBezTo>
                      <a:pt x="24" y="16"/>
                      <a:pt x="23" y="15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6" y="13"/>
                      <a:pt x="26" y="14"/>
                      <a:pt x="27" y="13"/>
                    </a:cubicBezTo>
                    <a:cubicBezTo>
                      <a:pt x="28" y="13"/>
                      <a:pt x="28" y="13"/>
                      <a:pt x="29" y="14"/>
                    </a:cubicBezTo>
                    <a:cubicBezTo>
                      <a:pt x="29" y="13"/>
                      <a:pt x="29" y="13"/>
                      <a:pt x="28" y="12"/>
                    </a:cubicBezTo>
                    <a:close/>
                    <a:moveTo>
                      <a:pt x="17" y="43"/>
                    </a:moveTo>
                    <a:cubicBezTo>
                      <a:pt x="15" y="43"/>
                      <a:pt x="15" y="45"/>
                      <a:pt x="15" y="46"/>
                    </a:cubicBezTo>
                    <a:cubicBezTo>
                      <a:pt x="15" y="46"/>
                      <a:pt x="18" y="43"/>
                      <a:pt x="17" y="4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4" name="Freeform 318">
                <a:extLst>
                  <a:ext uri="{FF2B5EF4-FFF2-40B4-BE49-F238E27FC236}">
                    <a16:creationId xmlns:a16="http://schemas.microsoft.com/office/drawing/2014/main" id="{C2993003-B6E4-45CC-B2CE-AC7D72AA6D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340100" y="1654175"/>
                <a:ext cx="50800" cy="25400"/>
              </a:xfrm>
              <a:custGeom>
                <a:avLst/>
                <a:gdLst>
                  <a:gd name="T0" fmla="*/ 13 w 14"/>
                  <a:gd name="T1" fmla="*/ 2 h 7"/>
                  <a:gd name="T2" fmla="*/ 14 w 14"/>
                  <a:gd name="T3" fmla="*/ 1 h 7"/>
                  <a:gd name="T4" fmla="*/ 13 w 14"/>
                  <a:gd name="T5" fmla="*/ 1 h 7"/>
                  <a:gd name="T6" fmla="*/ 9 w 14"/>
                  <a:gd name="T7" fmla="*/ 0 h 7"/>
                  <a:gd name="T8" fmla="*/ 4 w 14"/>
                  <a:gd name="T9" fmla="*/ 1 h 7"/>
                  <a:gd name="T10" fmla="*/ 3 w 14"/>
                  <a:gd name="T11" fmla="*/ 3 h 7"/>
                  <a:gd name="T12" fmla="*/ 3 w 14"/>
                  <a:gd name="T13" fmla="*/ 4 h 7"/>
                  <a:gd name="T14" fmla="*/ 5 w 14"/>
                  <a:gd name="T15" fmla="*/ 5 h 7"/>
                  <a:gd name="T16" fmla="*/ 5 w 14"/>
                  <a:gd name="T17" fmla="*/ 6 h 7"/>
                  <a:gd name="T18" fmla="*/ 5 w 14"/>
                  <a:gd name="T19" fmla="*/ 6 h 7"/>
                  <a:gd name="T20" fmla="*/ 8 w 14"/>
                  <a:gd name="T21" fmla="*/ 6 h 7"/>
                  <a:gd name="T22" fmla="*/ 10 w 14"/>
                  <a:gd name="T23" fmla="*/ 7 h 7"/>
                  <a:gd name="T24" fmla="*/ 12 w 14"/>
                  <a:gd name="T25" fmla="*/ 7 h 7"/>
                  <a:gd name="T26" fmla="*/ 12 w 14"/>
                  <a:gd name="T27" fmla="*/ 7 h 7"/>
                  <a:gd name="T28" fmla="*/ 13 w 14"/>
                  <a:gd name="T29" fmla="*/ 6 h 7"/>
                  <a:gd name="T30" fmla="*/ 13 w 14"/>
                  <a:gd name="T31" fmla="*/ 5 h 7"/>
                  <a:gd name="T32" fmla="*/ 12 w 14"/>
                  <a:gd name="T33" fmla="*/ 3 h 7"/>
                  <a:gd name="T34" fmla="*/ 13 w 14"/>
                  <a:gd name="T35" fmla="*/ 2 h 7"/>
                  <a:gd name="T36" fmla="*/ 1 w 14"/>
                  <a:gd name="T37" fmla="*/ 4 h 7"/>
                  <a:gd name="T38" fmla="*/ 0 w 14"/>
                  <a:gd name="T39" fmla="*/ 6 h 7"/>
                  <a:gd name="T40" fmla="*/ 2 w 14"/>
                  <a:gd name="T41" fmla="*/ 4 h 7"/>
                  <a:gd name="T42" fmla="*/ 1 w 14"/>
                  <a:gd name="T43" fmla="*/ 4 h 7"/>
                  <a:gd name="T44" fmla="*/ 2 w 14"/>
                  <a:gd name="T45" fmla="*/ 3 h 7"/>
                  <a:gd name="T46" fmla="*/ 1 w 14"/>
                  <a:gd name="T47" fmla="*/ 3 h 7"/>
                  <a:gd name="T48" fmla="*/ 2 w 14"/>
                  <a:gd name="T4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" h="7">
                    <a:moveTo>
                      <a:pt x="13" y="2"/>
                    </a:moveTo>
                    <a:cubicBezTo>
                      <a:pt x="13" y="2"/>
                      <a:pt x="14" y="1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4" y="2"/>
                      <a:pt x="2" y="2"/>
                      <a:pt x="3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6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8" y="6"/>
                      <a:pt x="8" y="6"/>
                    </a:cubicBezTo>
                    <a:cubicBezTo>
                      <a:pt x="8" y="6"/>
                      <a:pt x="10" y="7"/>
                      <a:pt x="10" y="7"/>
                    </a:cubicBezTo>
                    <a:cubicBezTo>
                      <a:pt x="10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3" y="3"/>
                      <a:pt x="13" y="2"/>
                    </a:cubicBezTo>
                    <a:close/>
                    <a:moveTo>
                      <a:pt x="1" y="4"/>
                    </a:moveTo>
                    <a:cubicBezTo>
                      <a:pt x="0" y="4"/>
                      <a:pt x="0" y="6"/>
                      <a:pt x="0" y="6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2" y="4"/>
                      <a:pt x="1" y="4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0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5" name="Freeform 319">
                <a:extLst>
                  <a:ext uri="{FF2B5EF4-FFF2-40B4-BE49-F238E27FC236}">
                    <a16:creationId xmlns:a16="http://schemas.microsoft.com/office/drawing/2014/main" id="{FA44D033-4401-4073-B8CC-B851C5A0F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6438" y="2187575"/>
                <a:ext cx="68262" cy="84138"/>
              </a:xfrm>
              <a:custGeom>
                <a:avLst/>
                <a:gdLst>
                  <a:gd name="T0" fmla="*/ 17 w 19"/>
                  <a:gd name="T1" fmla="*/ 6 h 23"/>
                  <a:gd name="T2" fmla="*/ 18 w 19"/>
                  <a:gd name="T3" fmla="*/ 4 h 23"/>
                  <a:gd name="T4" fmla="*/ 19 w 19"/>
                  <a:gd name="T5" fmla="*/ 2 h 23"/>
                  <a:gd name="T6" fmla="*/ 18 w 19"/>
                  <a:gd name="T7" fmla="*/ 3 h 23"/>
                  <a:gd name="T8" fmla="*/ 17 w 19"/>
                  <a:gd name="T9" fmla="*/ 2 h 23"/>
                  <a:gd name="T10" fmla="*/ 15 w 19"/>
                  <a:gd name="T11" fmla="*/ 3 h 23"/>
                  <a:gd name="T12" fmla="*/ 13 w 19"/>
                  <a:gd name="T13" fmla="*/ 4 h 23"/>
                  <a:gd name="T14" fmla="*/ 11 w 19"/>
                  <a:gd name="T15" fmla="*/ 3 h 23"/>
                  <a:gd name="T16" fmla="*/ 8 w 19"/>
                  <a:gd name="T17" fmla="*/ 2 h 23"/>
                  <a:gd name="T18" fmla="*/ 6 w 19"/>
                  <a:gd name="T19" fmla="*/ 1 h 23"/>
                  <a:gd name="T20" fmla="*/ 4 w 19"/>
                  <a:gd name="T21" fmla="*/ 1 h 23"/>
                  <a:gd name="T22" fmla="*/ 3 w 19"/>
                  <a:gd name="T23" fmla="*/ 0 h 23"/>
                  <a:gd name="T24" fmla="*/ 1 w 19"/>
                  <a:gd name="T25" fmla="*/ 2 h 23"/>
                  <a:gd name="T26" fmla="*/ 1 w 19"/>
                  <a:gd name="T27" fmla="*/ 2 h 23"/>
                  <a:gd name="T28" fmla="*/ 2 w 19"/>
                  <a:gd name="T29" fmla="*/ 3 h 23"/>
                  <a:gd name="T30" fmla="*/ 2 w 19"/>
                  <a:gd name="T31" fmla="*/ 5 h 23"/>
                  <a:gd name="T32" fmla="*/ 3 w 19"/>
                  <a:gd name="T33" fmla="*/ 6 h 23"/>
                  <a:gd name="T34" fmla="*/ 3 w 19"/>
                  <a:gd name="T35" fmla="*/ 7 h 23"/>
                  <a:gd name="T36" fmla="*/ 1 w 19"/>
                  <a:gd name="T37" fmla="*/ 10 h 23"/>
                  <a:gd name="T38" fmla="*/ 1 w 19"/>
                  <a:gd name="T39" fmla="*/ 12 h 23"/>
                  <a:gd name="T40" fmla="*/ 2 w 19"/>
                  <a:gd name="T41" fmla="*/ 12 h 23"/>
                  <a:gd name="T42" fmla="*/ 1 w 19"/>
                  <a:gd name="T43" fmla="*/ 14 h 23"/>
                  <a:gd name="T44" fmla="*/ 0 w 19"/>
                  <a:gd name="T45" fmla="*/ 14 h 23"/>
                  <a:gd name="T46" fmla="*/ 9 w 19"/>
                  <a:gd name="T47" fmla="*/ 19 h 23"/>
                  <a:gd name="T48" fmla="*/ 9 w 19"/>
                  <a:gd name="T49" fmla="*/ 20 h 23"/>
                  <a:gd name="T50" fmla="*/ 13 w 19"/>
                  <a:gd name="T51" fmla="*/ 23 h 23"/>
                  <a:gd name="T52" fmla="*/ 15 w 19"/>
                  <a:gd name="T53" fmla="*/ 18 h 23"/>
                  <a:gd name="T54" fmla="*/ 17 w 19"/>
                  <a:gd name="T55" fmla="*/ 17 h 23"/>
                  <a:gd name="T56" fmla="*/ 18 w 19"/>
                  <a:gd name="T57" fmla="*/ 16 h 23"/>
                  <a:gd name="T58" fmla="*/ 18 w 19"/>
                  <a:gd name="T59" fmla="*/ 16 h 23"/>
                  <a:gd name="T60" fmla="*/ 17 w 19"/>
                  <a:gd name="T61" fmla="*/ 14 h 23"/>
                  <a:gd name="T62" fmla="*/ 17 w 19"/>
                  <a:gd name="T63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" h="23">
                    <a:moveTo>
                      <a:pt x="17" y="6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8" y="3"/>
                      <a:pt x="17" y="2"/>
                      <a:pt x="17" y="2"/>
                    </a:cubicBezTo>
                    <a:cubicBezTo>
                      <a:pt x="17" y="2"/>
                      <a:pt x="16" y="2"/>
                      <a:pt x="15" y="3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13" y="4"/>
                      <a:pt x="11" y="3"/>
                      <a:pt x="11" y="3"/>
                    </a:cubicBezTo>
                    <a:cubicBezTo>
                      <a:pt x="10" y="3"/>
                      <a:pt x="8" y="2"/>
                      <a:pt x="8" y="2"/>
                    </a:cubicBezTo>
                    <a:cubicBezTo>
                      <a:pt x="7" y="1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8"/>
                      <a:pt x="2" y="10"/>
                      <a:pt x="1" y="10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11" y="22"/>
                      <a:pt x="13" y="23"/>
                    </a:cubicBezTo>
                    <a:cubicBezTo>
                      <a:pt x="14" y="21"/>
                      <a:pt x="15" y="18"/>
                      <a:pt x="15" y="18"/>
                    </a:cubicBezTo>
                    <a:cubicBezTo>
                      <a:pt x="16" y="17"/>
                      <a:pt x="16" y="17"/>
                      <a:pt x="17" y="17"/>
                    </a:cubicBezTo>
                    <a:cubicBezTo>
                      <a:pt x="17" y="16"/>
                      <a:pt x="17" y="17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4"/>
                      <a:pt x="17" y="14"/>
                      <a:pt x="17" y="14"/>
                    </a:cubicBezTo>
                    <a:lnTo>
                      <a:pt x="17" y="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" name="Freeform 320">
                <a:extLst>
                  <a:ext uri="{FF2B5EF4-FFF2-40B4-BE49-F238E27FC236}">
                    <a16:creationId xmlns:a16="http://schemas.microsoft.com/office/drawing/2014/main" id="{C8E92C0E-D1B4-49FE-887B-DF7C00C5A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82950" y="2195513"/>
                <a:ext cx="47625" cy="46038"/>
              </a:xfrm>
              <a:custGeom>
                <a:avLst/>
                <a:gdLst>
                  <a:gd name="T0" fmla="*/ 12 w 13"/>
                  <a:gd name="T1" fmla="*/ 3 h 13"/>
                  <a:gd name="T2" fmla="*/ 12 w 13"/>
                  <a:gd name="T3" fmla="*/ 1 h 13"/>
                  <a:gd name="T4" fmla="*/ 11 w 13"/>
                  <a:gd name="T5" fmla="*/ 0 h 13"/>
                  <a:gd name="T6" fmla="*/ 10 w 13"/>
                  <a:gd name="T7" fmla="*/ 1 h 13"/>
                  <a:gd name="T8" fmla="*/ 8 w 13"/>
                  <a:gd name="T9" fmla="*/ 1 h 13"/>
                  <a:gd name="T10" fmla="*/ 7 w 13"/>
                  <a:gd name="T11" fmla="*/ 2 h 13"/>
                  <a:gd name="T12" fmla="*/ 5 w 13"/>
                  <a:gd name="T13" fmla="*/ 1 h 13"/>
                  <a:gd name="T14" fmla="*/ 4 w 13"/>
                  <a:gd name="T15" fmla="*/ 2 h 13"/>
                  <a:gd name="T16" fmla="*/ 3 w 13"/>
                  <a:gd name="T17" fmla="*/ 4 h 13"/>
                  <a:gd name="T18" fmla="*/ 4 w 13"/>
                  <a:gd name="T19" fmla="*/ 5 h 13"/>
                  <a:gd name="T20" fmla="*/ 3 w 13"/>
                  <a:gd name="T21" fmla="*/ 6 h 13"/>
                  <a:gd name="T22" fmla="*/ 3 w 13"/>
                  <a:gd name="T23" fmla="*/ 7 h 13"/>
                  <a:gd name="T24" fmla="*/ 2 w 13"/>
                  <a:gd name="T25" fmla="*/ 8 h 13"/>
                  <a:gd name="T26" fmla="*/ 1 w 13"/>
                  <a:gd name="T27" fmla="*/ 9 h 13"/>
                  <a:gd name="T28" fmla="*/ 1 w 13"/>
                  <a:gd name="T29" fmla="*/ 11 h 13"/>
                  <a:gd name="T30" fmla="*/ 0 w 13"/>
                  <a:gd name="T31" fmla="*/ 13 h 13"/>
                  <a:gd name="T32" fmla="*/ 1 w 13"/>
                  <a:gd name="T33" fmla="*/ 13 h 13"/>
                  <a:gd name="T34" fmla="*/ 4 w 13"/>
                  <a:gd name="T35" fmla="*/ 12 h 13"/>
                  <a:gd name="T36" fmla="*/ 6 w 13"/>
                  <a:gd name="T37" fmla="*/ 12 h 13"/>
                  <a:gd name="T38" fmla="*/ 8 w 13"/>
                  <a:gd name="T39" fmla="*/ 10 h 13"/>
                  <a:gd name="T40" fmla="*/ 11 w 13"/>
                  <a:gd name="T41" fmla="*/ 10 h 13"/>
                  <a:gd name="T42" fmla="*/ 11 w 13"/>
                  <a:gd name="T43" fmla="*/ 8 h 13"/>
                  <a:gd name="T44" fmla="*/ 13 w 13"/>
                  <a:gd name="T45" fmla="*/ 5 h 13"/>
                  <a:gd name="T46" fmla="*/ 13 w 13"/>
                  <a:gd name="T47" fmla="*/ 4 h 13"/>
                  <a:gd name="T48" fmla="*/ 12 w 13"/>
                  <a:gd name="T4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3">
                    <a:moveTo>
                      <a:pt x="12" y="3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3"/>
                      <a:pt x="3" y="4"/>
                    </a:cubicBezTo>
                    <a:cubicBezTo>
                      <a:pt x="3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2"/>
                      <a:pt x="1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4" y="12"/>
                      <a:pt x="4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7" y="10"/>
                      <a:pt x="8" y="10"/>
                    </a:cubicBezTo>
                    <a:cubicBezTo>
                      <a:pt x="8" y="9"/>
                      <a:pt x="10" y="9"/>
                      <a:pt x="11" y="10"/>
                    </a:cubicBezTo>
                    <a:cubicBezTo>
                      <a:pt x="11" y="9"/>
                      <a:pt x="11" y="8"/>
                      <a:pt x="11" y="8"/>
                    </a:cubicBezTo>
                    <a:cubicBezTo>
                      <a:pt x="12" y="8"/>
                      <a:pt x="13" y="6"/>
                      <a:pt x="13" y="5"/>
                    </a:cubicBezTo>
                    <a:cubicBezTo>
                      <a:pt x="13" y="5"/>
                      <a:pt x="13" y="4"/>
                      <a:pt x="13" y="4"/>
                    </a:cubicBezTo>
                    <a:lnTo>
                      <a:pt x="12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" name="Freeform 321">
                <a:extLst>
                  <a:ext uri="{FF2B5EF4-FFF2-40B4-BE49-F238E27FC236}">
                    <a16:creationId xmlns:a16="http://schemas.microsoft.com/office/drawing/2014/main" id="{6E1A7881-AE28-438E-92E0-24890480F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54350" y="1817688"/>
                <a:ext cx="147637" cy="85725"/>
              </a:xfrm>
              <a:custGeom>
                <a:avLst/>
                <a:gdLst>
                  <a:gd name="T0" fmla="*/ 40 w 41"/>
                  <a:gd name="T1" fmla="*/ 14 h 24"/>
                  <a:gd name="T2" fmla="*/ 37 w 41"/>
                  <a:gd name="T3" fmla="*/ 12 h 24"/>
                  <a:gd name="T4" fmla="*/ 35 w 41"/>
                  <a:gd name="T5" fmla="*/ 12 h 24"/>
                  <a:gd name="T6" fmla="*/ 33 w 41"/>
                  <a:gd name="T7" fmla="*/ 12 h 24"/>
                  <a:gd name="T8" fmla="*/ 30 w 41"/>
                  <a:gd name="T9" fmla="*/ 14 h 24"/>
                  <a:gd name="T10" fmla="*/ 29 w 41"/>
                  <a:gd name="T11" fmla="*/ 14 h 24"/>
                  <a:gd name="T12" fmla="*/ 27 w 41"/>
                  <a:gd name="T13" fmla="*/ 13 h 24"/>
                  <a:gd name="T14" fmla="*/ 25 w 41"/>
                  <a:gd name="T15" fmla="*/ 12 h 24"/>
                  <a:gd name="T16" fmla="*/ 24 w 41"/>
                  <a:gd name="T17" fmla="*/ 10 h 24"/>
                  <a:gd name="T18" fmla="*/ 23 w 41"/>
                  <a:gd name="T19" fmla="*/ 8 h 24"/>
                  <a:gd name="T20" fmla="*/ 22 w 41"/>
                  <a:gd name="T21" fmla="*/ 6 h 24"/>
                  <a:gd name="T22" fmla="*/ 17 w 41"/>
                  <a:gd name="T23" fmla="*/ 6 h 24"/>
                  <a:gd name="T24" fmla="*/ 14 w 41"/>
                  <a:gd name="T25" fmla="*/ 6 h 24"/>
                  <a:gd name="T26" fmla="*/ 11 w 41"/>
                  <a:gd name="T27" fmla="*/ 3 h 24"/>
                  <a:gd name="T28" fmla="*/ 10 w 41"/>
                  <a:gd name="T29" fmla="*/ 4 h 24"/>
                  <a:gd name="T30" fmla="*/ 8 w 41"/>
                  <a:gd name="T31" fmla="*/ 4 h 24"/>
                  <a:gd name="T32" fmla="*/ 7 w 41"/>
                  <a:gd name="T33" fmla="*/ 1 h 24"/>
                  <a:gd name="T34" fmla="*/ 6 w 41"/>
                  <a:gd name="T35" fmla="*/ 4 h 24"/>
                  <a:gd name="T36" fmla="*/ 6 w 41"/>
                  <a:gd name="T37" fmla="*/ 0 h 24"/>
                  <a:gd name="T38" fmla="*/ 0 w 41"/>
                  <a:gd name="T39" fmla="*/ 2 h 24"/>
                  <a:gd name="T40" fmla="*/ 0 w 41"/>
                  <a:gd name="T41" fmla="*/ 12 h 24"/>
                  <a:gd name="T42" fmla="*/ 0 w 41"/>
                  <a:gd name="T43" fmla="*/ 12 h 24"/>
                  <a:gd name="T44" fmla="*/ 2 w 41"/>
                  <a:gd name="T45" fmla="*/ 13 h 24"/>
                  <a:gd name="T46" fmla="*/ 2 w 41"/>
                  <a:gd name="T47" fmla="*/ 11 h 24"/>
                  <a:gd name="T48" fmla="*/ 4 w 41"/>
                  <a:gd name="T49" fmla="*/ 10 h 24"/>
                  <a:gd name="T50" fmla="*/ 5 w 41"/>
                  <a:gd name="T51" fmla="*/ 9 h 24"/>
                  <a:gd name="T52" fmla="*/ 6 w 41"/>
                  <a:gd name="T53" fmla="*/ 9 h 24"/>
                  <a:gd name="T54" fmla="*/ 7 w 41"/>
                  <a:gd name="T55" fmla="*/ 9 h 24"/>
                  <a:gd name="T56" fmla="*/ 9 w 41"/>
                  <a:gd name="T57" fmla="*/ 10 h 24"/>
                  <a:gd name="T58" fmla="*/ 10 w 41"/>
                  <a:gd name="T59" fmla="*/ 12 h 24"/>
                  <a:gd name="T60" fmla="*/ 13 w 41"/>
                  <a:gd name="T61" fmla="*/ 13 h 24"/>
                  <a:gd name="T62" fmla="*/ 14 w 41"/>
                  <a:gd name="T63" fmla="*/ 14 h 24"/>
                  <a:gd name="T64" fmla="*/ 15 w 41"/>
                  <a:gd name="T65" fmla="*/ 16 h 24"/>
                  <a:gd name="T66" fmla="*/ 18 w 41"/>
                  <a:gd name="T67" fmla="*/ 18 h 24"/>
                  <a:gd name="T68" fmla="*/ 20 w 41"/>
                  <a:gd name="T69" fmla="*/ 19 h 24"/>
                  <a:gd name="T70" fmla="*/ 23 w 41"/>
                  <a:gd name="T71" fmla="*/ 21 h 24"/>
                  <a:gd name="T72" fmla="*/ 25 w 41"/>
                  <a:gd name="T73" fmla="*/ 22 h 24"/>
                  <a:gd name="T74" fmla="*/ 25 w 41"/>
                  <a:gd name="T75" fmla="*/ 23 h 24"/>
                  <a:gd name="T76" fmla="*/ 25 w 41"/>
                  <a:gd name="T77" fmla="*/ 23 h 24"/>
                  <a:gd name="T78" fmla="*/ 27 w 41"/>
                  <a:gd name="T79" fmla="*/ 24 h 24"/>
                  <a:gd name="T80" fmla="*/ 28 w 41"/>
                  <a:gd name="T81" fmla="*/ 24 h 24"/>
                  <a:gd name="T82" fmla="*/ 29 w 41"/>
                  <a:gd name="T83" fmla="*/ 22 h 24"/>
                  <a:gd name="T84" fmla="*/ 29 w 41"/>
                  <a:gd name="T85" fmla="*/ 20 h 24"/>
                  <a:gd name="T86" fmla="*/ 27 w 41"/>
                  <a:gd name="T87" fmla="*/ 18 h 24"/>
                  <a:gd name="T88" fmla="*/ 30 w 41"/>
                  <a:gd name="T89" fmla="*/ 17 h 24"/>
                  <a:gd name="T90" fmla="*/ 30 w 41"/>
                  <a:gd name="T91" fmla="*/ 16 h 24"/>
                  <a:gd name="T92" fmla="*/ 31 w 41"/>
                  <a:gd name="T93" fmla="*/ 15 h 24"/>
                  <a:gd name="T94" fmla="*/ 33 w 41"/>
                  <a:gd name="T95" fmla="*/ 14 h 24"/>
                  <a:gd name="T96" fmla="*/ 35 w 41"/>
                  <a:gd name="T97" fmla="*/ 14 h 24"/>
                  <a:gd name="T98" fmla="*/ 34 w 41"/>
                  <a:gd name="T99" fmla="*/ 16 h 24"/>
                  <a:gd name="T100" fmla="*/ 37 w 41"/>
                  <a:gd name="T101" fmla="*/ 15 h 24"/>
                  <a:gd name="T102" fmla="*/ 39 w 41"/>
                  <a:gd name="T103" fmla="*/ 15 h 24"/>
                  <a:gd name="T104" fmla="*/ 40 w 41"/>
                  <a:gd name="T105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1" h="24">
                    <a:moveTo>
                      <a:pt x="40" y="14"/>
                    </a:moveTo>
                    <a:cubicBezTo>
                      <a:pt x="39" y="13"/>
                      <a:pt x="37" y="12"/>
                      <a:pt x="37" y="12"/>
                    </a:cubicBezTo>
                    <a:cubicBezTo>
                      <a:pt x="37" y="13"/>
                      <a:pt x="35" y="13"/>
                      <a:pt x="35" y="12"/>
                    </a:cubicBezTo>
                    <a:cubicBezTo>
                      <a:pt x="34" y="12"/>
                      <a:pt x="34" y="11"/>
                      <a:pt x="33" y="12"/>
                    </a:cubicBezTo>
                    <a:cubicBezTo>
                      <a:pt x="31" y="12"/>
                      <a:pt x="30" y="13"/>
                      <a:pt x="30" y="14"/>
                    </a:cubicBezTo>
                    <a:cubicBezTo>
                      <a:pt x="30" y="14"/>
                      <a:pt x="29" y="15"/>
                      <a:pt x="29" y="14"/>
                    </a:cubicBezTo>
                    <a:cubicBezTo>
                      <a:pt x="29" y="13"/>
                      <a:pt x="28" y="13"/>
                      <a:pt x="27" y="13"/>
                    </a:cubicBezTo>
                    <a:cubicBezTo>
                      <a:pt x="27" y="13"/>
                      <a:pt x="25" y="13"/>
                      <a:pt x="25" y="12"/>
                    </a:cubicBezTo>
                    <a:cubicBezTo>
                      <a:pt x="25" y="11"/>
                      <a:pt x="24" y="11"/>
                      <a:pt x="24" y="10"/>
                    </a:cubicBezTo>
                    <a:cubicBezTo>
                      <a:pt x="24" y="9"/>
                      <a:pt x="24" y="8"/>
                      <a:pt x="23" y="8"/>
                    </a:cubicBezTo>
                    <a:cubicBezTo>
                      <a:pt x="23" y="7"/>
                      <a:pt x="22" y="6"/>
                      <a:pt x="22" y="6"/>
                    </a:cubicBezTo>
                    <a:cubicBezTo>
                      <a:pt x="21" y="6"/>
                      <a:pt x="17" y="6"/>
                      <a:pt x="17" y="6"/>
                    </a:cubicBezTo>
                    <a:cubicBezTo>
                      <a:pt x="16" y="6"/>
                      <a:pt x="14" y="7"/>
                      <a:pt x="14" y="6"/>
                    </a:cubicBezTo>
                    <a:cubicBezTo>
                      <a:pt x="14" y="6"/>
                      <a:pt x="12" y="4"/>
                      <a:pt x="11" y="3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9" y="6"/>
                      <a:pt x="7" y="5"/>
                      <a:pt x="8" y="4"/>
                    </a:cubicBezTo>
                    <a:cubicBezTo>
                      <a:pt x="8" y="2"/>
                      <a:pt x="8" y="1"/>
                      <a:pt x="7" y="1"/>
                    </a:cubicBezTo>
                    <a:cubicBezTo>
                      <a:pt x="6" y="1"/>
                      <a:pt x="7" y="4"/>
                      <a:pt x="6" y="4"/>
                    </a:cubicBezTo>
                    <a:cubicBezTo>
                      <a:pt x="6" y="4"/>
                      <a:pt x="6" y="2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1"/>
                      <a:pt x="3" y="10"/>
                      <a:pt x="4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9"/>
                      <a:pt x="7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10" y="10"/>
                      <a:pt x="10" y="12"/>
                      <a:pt x="10" y="12"/>
                    </a:cubicBezTo>
                    <a:cubicBezTo>
                      <a:pt x="10" y="13"/>
                      <a:pt x="13" y="13"/>
                      <a:pt x="13" y="13"/>
                    </a:cubicBezTo>
                    <a:cubicBezTo>
                      <a:pt x="14" y="13"/>
                      <a:pt x="14" y="14"/>
                      <a:pt x="14" y="14"/>
                    </a:cubicBezTo>
                    <a:cubicBezTo>
                      <a:pt x="15" y="15"/>
                      <a:pt x="15" y="16"/>
                      <a:pt x="15" y="16"/>
                    </a:cubicBezTo>
                    <a:cubicBezTo>
                      <a:pt x="16" y="17"/>
                      <a:pt x="17" y="17"/>
                      <a:pt x="18" y="18"/>
                    </a:cubicBezTo>
                    <a:cubicBezTo>
                      <a:pt x="18" y="19"/>
                      <a:pt x="20" y="19"/>
                      <a:pt x="20" y="19"/>
                    </a:cubicBezTo>
                    <a:cubicBezTo>
                      <a:pt x="21" y="20"/>
                      <a:pt x="22" y="21"/>
                      <a:pt x="23" y="21"/>
                    </a:cubicBezTo>
                    <a:cubicBezTo>
                      <a:pt x="23" y="21"/>
                      <a:pt x="25" y="22"/>
                      <a:pt x="25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3"/>
                      <a:pt x="29" y="22"/>
                      <a:pt x="29" y="22"/>
                    </a:cubicBezTo>
                    <a:cubicBezTo>
                      <a:pt x="30" y="21"/>
                      <a:pt x="29" y="21"/>
                      <a:pt x="29" y="20"/>
                    </a:cubicBezTo>
                    <a:cubicBezTo>
                      <a:pt x="29" y="19"/>
                      <a:pt x="27" y="19"/>
                      <a:pt x="27" y="18"/>
                    </a:cubicBezTo>
                    <a:cubicBezTo>
                      <a:pt x="28" y="17"/>
                      <a:pt x="29" y="17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31" y="16"/>
                      <a:pt x="31" y="15"/>
                      <a:pt x="31" y="15"/>
                    </a:cubicBezTo>
                    <a:cubicBezTo>
                      <a:pt x="32" y="14"/>
                      <a:pt x="33" y="15"/>
                      <a:pt x="33" y="14"/>
                    </a:cubicBezTo>
                    <a:cubicBezTo>
                      <a:pt x="34" y="14"/>
                      <a:pt x="35" y="14"/>
                      <a:pt x="35" y="14"/>
                    </a:cubicBezTo>
                    <a:cubicBezTo>
                      <a:pt x="35" y="14"/>
                      <a:pt x="34" y="15"/>
                      <a:pt x="34" y="16"/>
                    </a:cubicBezTo>
                    <a:cubicBezTo>
                      <a:pt x="35" y="16"/>
                      <a:pt x="36" y="16"/>
                      <a:pt x="37" y="15"/>
                    </a:cubicBezTo>
                    <a:cubicBezTo>
                      <a:pt x="37" y="15"/>
                      <a:pt x="38" y="16"/>
                      <a:pt x="39" y="15"/>
                    </a:cubicBezTo>
                    <a:cubicBezTo>
                      <a:pt x="39" y="14"/>
                      <a:pt x="41" y="15"/>
                      <a:pt x="40" y="1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" name="Freeform 322">
                <a:extLst>
                  <a:ext uri="{FF2B5EF4-FFF2-40B4-BE49-F238E27FC236}">
                    <a16:creationId xmlns:a16="http://schemas.microsoft.com/office/drawing/2014/main" id="{45365B30-FB93-40A8-8F10-1CE1DB8F6A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481388" y="1333500"/>
                <a:ext cx="217487" cy="342900"/>
              </a:xfrm>
              <a:custGeom>
                <a:avLst/>
                <a:gdLst>
                  <a:gd name="T0" fmla="*/ 57 w 60"/>
                  <a:gd name="T1" fmla="*/ 50 h 95"/>
                  <a:gd name="T2" fmla="*/ 57 w 60"/>
                  <a:gd name="T3" fmla="*/ 47 h 95"/>
                  <a:gd name="T4" fmla="*/ 54 w 60"/>
                  <a:gd name="T5" fmla="*/ 46 h 95"/>
                  <a:gd name="T6" fmla="*/ 50 w 60"/>
                  <a:gd name="T7" fmla="*/ 46 h 95"/>
                  <a:gd name="T8" fmla="*/ 48 w 60"/>
                  <a:gd name="T9" fmla="*/ 46 h 95"/>
                  <a:gd name="T10" fmla="*/ 45 w 60"/>
                  <a:gd name="T11" fmla="*/ 47 h 95"/>
                  <a:gd name="T12" fmla="*/ 42 w 60"/>
                  <a:gd name="T13" fmla="*/ 50 h 95"/>
                  <a:gd name="T14" fmla="*/ 42 w 60"/>
                  <a:gd name="T15" fmla="*/ 46 h 95"/>
                  <a:gd name="T16" fmla="*/ 37 w 60"/>
                  <a:gd name="T17" fmla="*/ 49 h 95"/>
                  <a:gd name="T18" fmla="*/ 36 w 60"/>
                  <a:gd name="T19" fmla="*/ 50 h 95"/>
                  <a:gd name="T20" fmla="*/ 34 w 60"/>
                  <a:gd name="T21" fmla="*/ 49 h 95"/>
                  <a:gd name="T22" fmla="*/ 31 w 60"/>
                  <a:gd name="T23" fmla="*/ 52 h 95"/>
                  <a:gd name="T24" fmla="*/ 29 w 60"/>
                  <a:gd name="T25" fmla="*/ 53 h 95"/>
                  <a:gd name="T26" fmla="*/ 26 w 60"/>
                  <a:gd name="T27" fmla="*/ 54 h 95"/>
                  <a:gd name="T28" fmla="*/ 23 w 60"/>
                  <a:gd name="T29" fmla="*/ 55 h 95"/>
                  <a:gd name="T30" fmla="*/ 22 w 60"/>
                  <a:gd name="T31" fmla="*/ 57 h 95"/>
                  <a:gd name="T32" fmla="*/ 26 w 60"/>
                  <a:gd name="T33" fmla="*/ 57 h 95"/>
                  <a:gd name="T34" fmla="*/ 23 w 60"/>
                  <a:gd name="T35" fmla="*/ 60 h 95"/>
                  <a:gd name="T36" fmla="*/ 18 w 60"/>
                  <a:gd name="T37" fmla="*/ 66 h 95"/>
                  <a:gd name="T38" fmla="*/ 14 w 60"/>
                  <a:gd name="T39" fmla="*/ 70 h 95"/>
                  <a:gd name="T40" fmla="*/ 11 w 60"/>
                  <a:gd name="T41" fmla="*/ 74 h 95"/>
                  <a:gd name="T42" fmla="*/ 7 w 60"/>
                  <a:gd name="T43" fmla="*/ 77 h 95"/>
                  <a:gd name="T44" fmla="*/ 3 w 60"/>
                  <a:gd name="T45" fmla="*/ 80 h 95"/>
                  <a:gd name="T46" fmla="*/ 1 w 60"/>
                  <a:gd name="T47" fmla="*/ 83 h 95"/>
                  <a:gd name="T48" fmla="*/ 0 w 60"/>
                  <a:gd name="T49" fmla="*/ 87 h 95"/>
                  <a:gd name="T50" fmla="*/ 2 w 60"/>
                  <a:gd name="T51" fmla="*/ 89 h 95"/>
                  <a:gd name="T52" fmla="*/ 2 w 60"/>
                  <a:gd name="T53" fmla="*/ 90 h 95"/>
                  <a:gd name="T54" fmla="*/ 4 w 60"/>
                  <a:gd name="T55" fmla="*/ 94 h 95"/>
                  <a:gd name="T56" fmla="*/ 13 w 60"/>
                  <a:gd name="T57" fmla="*/ 90 h 95"/>
                  <a:gd name="T58" fmla="*/ 16 w 60"/>
                  <a:gd name="T59" fmla="*/ 90 h 95"/>
                  <a:gd name="T60" fmla="*/ 18 w 60"/>
                  <a:gd name="T61" fmla="*/ 85 h 95"/>
                  <a:gd name="T62" fmla="*/ 17 w 60"/>
                  <a:gd name="T63" fmla="*/ 77 h 95"/>
                  <a:gd name="T64" fmla="*/ 21 w 60"/>
                  <a:gd name="T65" fmla="*/ 72 h 95"/>
                  <a:gd name="T66" fmla="*/ 24 w 60"/>
                  <a:gd name="T67" fmla="*/ 65 h 95"/>
                  <a:gd name="T68" fmla="*/ 27 w 60"/>
                  <a:gd name="T69" fmla="*/ 59 h 95"/>
                  <a:gd name="T70" fmla="*/ 33 w 60"/>
                  <a:gd name="T71" fmla="*/ 56 h 95"/>
                  <a:gd name="T72" fmla="*/ 38 w 60"/>
                  <a:gd name="T73" fmla="*/ 53 h 95"/>
                  <a:gd name="T74" fmla="*/ 46 w 60"/>
                  <a:gd name="T75" fmla="*/ 55 h 95"/>
                  <a:gd name="T76" fmla="*/ 51 w 60"/>
                  <a:gd name="T77" fmla="*/ 50 h 95"/>
                  <a:gd name="T78" fmla="*/ 57 w 60"/>
                  <a:gd name="T79" fmla="*/ 52 h 95"/>
                  <a:gd name="T80" fmla="*/ 17 w 60"/>
                  <a:gd name="T81" fmla="*/ 7 h 95"/>
                  <a:gd name="T82" fmla="*/ 22 w 60"/>
                  <a:gd name="T83" fmla="*/ 10 h 95"/>
                  <a:gd name="T84" fmla="*/ 27 w 60"/>
                  <a:gd name="T85" fmla="*/ 11 h 95"/>
                  <a:gd name="T86" fmla="*/ 27 w 60"/>
                  <a:gd name="T87" fmla="*/ 14 h 95"/>
                  <a:gd name="T88" fmla="*/ 23 w 60"/>
                  <a:gd name="T89" fmla="*/ 18 h 95"/>
                  <a:gd name="T90" fmla="*/ 27 w 60"/>
                  <a:gd name="T91" fmla="*/ 19 h 95"/>
                  <a:gd name="T92" fmla="*/ 33 w 60"/>
                  <a:gd name="T93" fmla="*/ 11 h 95"/>
                  <a:gd name="T94" fmla="*/ 37 w 60"/>
                  <a:gd name="T95" fmla="*/ 13 h 95"/>
                  <a:gd name="T96" fmla="*/ 43 w 60"/>
                  <a:gd name="T97" fmla="*/ 15 h 95"/>
                  <a:gd name="T98" fmla="*/ 41 w 60"/>
                  <a:gd name="T99" fmla="*/ 12 h 95"/>
                  <a:gd name="T100" fmla="*/ 36 w 60"/>
                  <a:gd name="T101" fmla="*/ 8 h 95"/>
                  <a:gd name="T102" fmla="*/ 31 w 60"/>
                  <a:gd name="T103" fmla="*/ 5 h 95"/>
                  <a:gd name="T104" fmla="*/ 26 w 60"/>
                  <a:gd name="T105" fmla="*/ 2 h 95"/>
                  <a:gd name="T106" fmla="*/ 24 w 60"/>
                  <a:gd name="T107" fmla="*/ 5 h 95"/>
                  <a:gd name="T108" fmla="*/ 19 w 60"/>
                  <a:gd name="T109" fmla="*/ 5 h 95"/>
                  <a:gd name="T110" fmla="*/ 16 w 60"/>
                  <a:gd name="T111" fmla="*/ 4 h 95"/>
                  <a:gd name="T112" fmla="*/ 15 w 60"/>
                  <a:gd name="T113" fmla="*/ 11 h 95"/>
                  <a:gd name="T114" fmla="*/ 15 w 60"/>
                  <a:gd name="T115" fmla="*/ 11 h 95"/>
                  <a:gd name="T116" fmla="*/ 34 w 60"/>
                  <a:gd name="T117" fmla="*/ 5 h 95"/>
                  <a:gd name="T118" fmla="*/ 48 w 60"/>
                  <a:gd name="T119" fmla="*/ 5 h 95"/>
                  <a:gd name="T120" fmla="*/ 42 w 60"/>
                  <a:gd name="T121" fmla="*/ 2 h 95"/>
                  <a:gd name="T122" fmla="*/ 36 w 60"/>
                  <a:gd name="T123" fmla="*/ 1 h 95"/>
                  <a:gd name="T124" fmla="*/ 32 w 60"/>
                  <a:gd name="T125" fmla="*/ 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0" h="95">
                    <a:moveTo>
                      <a:pt x="58" y="51"/>
                    </a:moveTo>
                    <a:cubicBezTo>
                      <a:pt x="58" y="51"/>
                      <a:pt x="57" y="51"/>
                      <a:pt x="57" y="51"/>
                    </a:cubicBezTo>
                    <a:cubicBezTo>
                      <a:pt x="57" y="50"/>
                      <a:pt x="56" y="50"/>
                      <a:pt x="56" y="49"/>
                    </a:cubicBezTo>
                    <a:cubicBezTo>
                      <a:pt x="56" y="49"/>
                      <a:pt x="56" y="49"/>
                      <a:pt x="57" y="50"/>
                    </a:cubicBezTo>
                    <a:cubicBezTo>
                      <a:pt x="57" y="50"/>
                      <a:pt x="58" y="50"/>
                      <a:pt x="58" y="49"/>
                    </a:cubicBezTo>
                    <a:cubicBezTo>
                      <a:pt x="59" y="48"/>
                      <a:pt x="60" y="49"/>
                      <a:pt x="60" y="48"/>
                    </a:cubicBezTo>
                    <a:cubicBezTo>
                      <a:pt x="60" y="48"/>
                      <a:pt x="59" y="48"/>
                      <a:pt x="59" y="47"/>
                    </a:cubicBezTo>
                    <a:cubicBezTo>
                      <a:pt x="59" y="47"/>
                      <a:pt x="58" y="47"/>
                      <a:pt x="57" y="47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5" y="46"/>
                      <a:pt x="54" y="46"/>
                      <a:pt x="54" y="47"/>
                    </a:cubicBezTo>
                    <a:cubicBezTo>
                      <a:pt x="54" y="48"/>
                      <a:pt x="53" y="48"/>
                      <a:pt x="53" y="48"/>
                    </a:cubicBezTo>
                    <a:cubicBezTo>
                      <a:pt x="54" y="47"/>
                      <a:pt x="53" y="46"/>
                      <a:pt x="54" y="46"/>
                    </a:cubicBezTo>
                    <a:cubicBezTo>
                      <a:pt x="54" y="46"/>
                      <a:pt x="54" y="45"/>
                      <a:pt x="53" y="45"/>
                    </a:cubicBezTo>
                    <a:cubicBezTo>
                      <a:pt x="51" y="45"/>
                      <a:pt x="51" y="46"/>
                      <a:pt x="51" y="46"/>
                    </a:cubicBezTo>
                    <a:cubicBezTo>
                      <a:pt x="52" y="47"/>
                      <a:pt x="50" y="48"/>
                      <a:pt x="50" y="48"/>
                    </a:cubicBezTo>
                    <a:cubicBezTo>
                      <a:pt x="49" y="48"/>
                      <a:pt x="50" y="47"/>
                      <a:pt x="50" y="46"/>
                    </a:cubicBezTo>
                    <a:cubicBezTo>
                      <a:pt x="50" y="45"/>
                      <a:pt x="49" y="46"/>
                      <a:pt x="48" y="47"/>
                    </a:cubicBezTo>
                    <a:cubicBezTo>
                      <a:pt x="47" y="48"/>
                      <a:pt x="47" y="49"/>
                      <a:pt x="46" y="49"/>
                    </a:cubicBezTo>
                    <a:cubicBezTo>
                      <a:pt x="46" y="49"/>
                      <a:pt x="46" y="48"/>
                      <a:pt x="47" y="48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9" y="46"/>
                      <a:pt x="49" y="45"/>
                      <a:pt x="48" y="45"/>
                    </a:cubicBezTo>
                    <a:cubicBezTo>
                      <a:pt x="47" y="45"/>
                      <a:pt x="47" y="46"/>
                      <a:pt x="47" y="46"/>
                    </a:cubicBezTo>
                    <a:cubicBezTo>
                      <a:pt x="46" y="46"/>
                      <a:pt x="45" y="45"/>
                      <a:pt x="45" y="46"/>
                    </a:cubicBezTo>
                    <a:cubicBezTo>
                      <a:pt x="45" y="46"/>
                      <a:pt x="44" y="46"/>
                      <a:pt x="45" y="47"/>
                    </a:cubicBezTo>
                    <a:cubicBezTo>
                      <a:pt x="45" y="47"/>
                      <a:pt x="44" y="48"/>
                      <a:pt x="44" y="47"/>
                    </a:cubicBezTo>
                    <a:cubicBezTo>
                      <a:pt x="44" y="46"/>
                      <a:pt x="43" y="47"/>
                      <a:pt x="42" y="48"/>
                    </a:cubicBezTo>
                    <a:cubicBezTo>
                      <a:pt x="42" y="48"/>
                      <a:pt x="41" y="48"/>
                      <a:pt x="42" y="48"/>
                    </a:cubicBezTo>
                    <a:cubicBezTo>
                      <a:pt x="42" y="49"/>
                      <a:pt x="42" y="50"/>
                      <a:pt x="42" y="50"/>
                    </a:cubicBezTo>
                    <a:cubicBezTo>
                      <a:pt x="41" y="50"/>
                      <a:pt x="41" y="48"/>
                      <a:pt x="41" y="48"/>
                    </a:cubicBezTo>
                    <a:cubicBezTo>
                      <a:pt x="40" y="48"/>
                      <a:pt x="41" y="47"/>
                      <a:pt x="41" y="47"/>
                    </a:cubicBezTo>
                    <a:cubicBezTo>
                      <a:pt x="42" y="47"/>
                      <a:pt x="43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7"/>
                      <a:pt x="41" y="47"/>
                      <a:pt x="40" y="47"/>
                    </a:cubicBezTo>
                    <a:cubicBezTo>
                      <a:pt x="39" y="47"/>
                      <a:pt x="39" y="48"/>
                      <a:pt x="40" y="48"/>
                    </a:cubicBezTo>
                    <a:cubicBezTo>
                      <a:pt x="41" y="49"/>
                      <a:pt x="40" y="49"/>
                      <a:pt x="39" y="49"/>
                    </a:cubicBezTo>
                    <a:cubicBezTo>
                      <a:pt x="39" y="48"/>
                      <a:pt x="38" y="49"/>
                      <a:pt x="37" y="49"/>
                    </a:cubicBezTo>
                    <a:cubicBezTo>
                      <a:pt x="37" y="49"/>
                      <a:pt x="39" y="50"/>
                      <a:pt x="39" y="50"/>
                    </a:cubicBezTo>
                    <a:cubicBezTo>
                      <a:pt x="39" y="50"/>
                      <a:pt x="38" y="50"/>
                      <a:pt x="38" y="50"/>
                    </a:cubicBezTo>
                    <a:cubicBezTo>
                      <a:pt x="37" y="50"/>
                      <a:pt x="37" y="50"/>
                      <a:pt x="36" y="49"/>
                    </a:cubicBezTo>
                    <a:cubicBezTo>
                      <a:pt x="36" y="48"/>
                      <a:pt x="35" y="49"/>
                      <a:pt x="36" y="50"/>
                    </a:cubicBezTo>
                    <a:cubicBezTo>
                      <a:pt x="37" y="50"/>
                      <a:pt x="36" y="50"/>
                      <a:pt x="36" y="51"/>
                    </a:cubicBezTo>
                    <a:cubicBezTo>
                      <a:pt x="36" y="52"/>
                      <a:pt x="35" y="51"/>
                      <a:pt x="35" y="51"/>
                    </a:cubicBezTo>
                    <a:cubicBezTo>
                      <a:pt x="36" y="50"/>
                      <a:pt x="35" y="50"/>
                      <a:pt x="34" y="50"/>
                    </a:cubicBezTo>
                    <a:cubicBezTo>
                      <a:pt x="33" y="51"/>
                      <a:pt x="34" y="50"/>
                      <a:pt x="34" y="49"/>
                    </a:cubicBezTo>
                    <a:cubicBezTo>
                      <a:pt x="34" y="49"/>
                      <a:pt x="33" y="49"/>
                      <a:pt x="32" y="49"/>
                    </a:cubicBezTo>
                    <a:cubicBezTo>
                      <a:pt x="32" y="49"/>
                      <a:pt x="31" y="49"/>
                      <a:pt x="32" y="50"/>
                    </a:cubicBezTo>
                    <a:cubicBezTo>
                      <a:pt x="32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1" y="52"/>
                    </a:cubicBezTo>
                    <a:cubicBezTo>
                      <a:pt x="31" y="52"/>
                      <a:pt x="30" y="52"/>
                      <a:pt x="30" y="52"/>
                    </a:cubicBezTo>
                    <a:cubicBezTo>
                      <a:pt x="30" y="51"/>
                      <a:pt x="29" y="51"/>
                      <a:pt x="28" y="52"/>
                    </a:cubicBezTo>
                    <a:cubicBezTo>
                      <a:pt x="28" y="52"/>
                      <a:pt x="27" y="53"/>
                      <a:pt x="27" y="53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4"/>
                      <a:pt x="29" y="55"/>
                      <a:pt x="29" y="55"/>
                    </a:cubicBezTo>
                    <a:cubicBezTo>
                      <a:pt x="28" y="54"/>
                      <a:pt x="28" y="54"/>
                      <a:pt x="28" y="55"/>
                    </a:cubicBezTo>
                    <a:cubicBezTo>
                      <a:pt x="27" y="56"/>
                      <a:pt x="27" y="55"/>
                      <a:pt x="26" y="54"/>
                    </a:cubicBezTo>
                    <a:cubicBezTo>
                      <a:pt x="26" y="54"/>
                      <a:pt x="26" y="55"/>
                      <a:pt x="25" y="55"/>
                    </a:cubicBezTo>
                    <a:cubicBezTo>
                      <a:pt x="25" y="55"/>
                      <a:pt x="26" y="53"/>
                      <a:pt x="26" y="53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4" y="55"/>
                      <a:pt x="23" y="55"/>
                      <a:pt x="23" y="55"/>
                    </a:cubicBezTo>
                    <a:cubicBezTo>
                      <a:pt x="23" y="56"/>
                      <a:pt x="22" y="56"/>
                      <a:pt x="22" y="56"/>
                    </a:cubicBezTo>
                    <a:cubicBezTo>
                      <a:pt x="22" y="57"/>
                      <a:pt x="20" y="57"/>
                      <a:pt x="19" y="58"/>
                    </a:cubicBezTo>
                    <a:cubicBezTo>
                      <a:pt x="18" y="59"/>
                      <a:pt x="19" y="59"/>
                      <a:pt x="20" y="58"/>
                    </a:cubicBezTo>
                    <a:cubicBezTo>
                      <a:pt x="20" y="57"/>
                      <a:pt x="21" y="58"/>
                      <a:pt x="22" y="57"/>
                    </a:cubicBezTo>
                    <a:cubicBezTo>
                      <a:pt x="23" y="57"/>
                      <a:pt x="24" y="56"/>
                      <a:pt x="24" y="56"/>
                    </a:cubicBezTo>
                    <a:cubicBezTo>
                      <a:pt x="24" y="57"/>
                      <a:pt x="25" y="57"/>
                      <a:pt x="25" y="56"/>
                    </a:cubicBezTo>
                    <a:cubicBezTo>
                      <a:pt x="26" y="56"/>
                      <a:pt x="26" y="56"/>
                      <a:pt x="27" y="56"/>
                    </a:cubicBezTo>
                    <a:cubicBezTo>
                      <a:pt x="27" y="56"/>
                      <a:pt x="26" y="57"/>
                      <a:pt x="26" y="57"/>
                    </a:cubicBezTo>
                    <a:cubicBezTo>
                      <a:pt x="27" y="58"/>
                      <a:pt x="26" y="58"/>
                      <a:pt x="26" y="58"/>
                    </a:cubicBezTo>
                    <a:cubicBezTo>
                      <a:pt x="26" y="57"/>
                      <a:pt x="25" y="57"/>
                      <a:pt x="25" y="57"/>
                    </a:cubicBezTo>
                    <a:cubicBezTo>
                      <a:pt x="25" y="58"/>
                      <a:pt x="24" y="58"/>
                      <a:pt x="24" y="58"/>
                    </a:cubicBezTo>
                    <a:cubicBezTo>
                      <a:pt x="23" y="58"/>
                      <a:pt x="23" y="59"/>
                      <a:pt x="23" y="60"/>
                    </a:cubicBezTo>
                    <a:cubicBezTo>
                      <a:pt x="23" y="61"/>
                      <a:pt x="22" y="60"/>
                      <a:pt x="22" y="61"/>
                    </a:cubicBezTo>
                    <a:cubicBezTo>
                      <a:pt x="22" y="61"/>
                      <a:pt x="21" y="63"/>
                      <a:pt x="20" y="64"/>
                    </a:cubicBezTo>
                    <a:cubicBezTo>
                      <a:pt x="19" y="64"/>
                      <a:pt x="20" y="65"/>
                      <a:pt x="19" y="65"/>
                    </a:cubicBezTo>
                    <a:cubicBezTo>
                      <a:pt x="19" y="66"/>
                      <a:pt x="18" y="65"/>
                      <a:pt x="18" y="66"/>
                    </a:cubicBezTo>
                    <a:cubicBezTo>
                      <a:pt x="17" y="66"/>
                      <a:pt x="18" y="67"/>
                      <a:pt x="17" y="68"/>
                    </a:cubicBezTo>
                    <a:cubicBezTo>
                      <a:pt x="17" y="68"/>
                      <a:pt x="17" y="69"/>
                      <a:pt x="17" y="69"/>
                    </a:cubicBezTo>
                    <a:cubicBezTo>
                      <a:pt x="17" y="70"/>
                      <a:pt x="16" y="69"/>
                      <a:pt x="16" y="69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4" y="70"/>
                      <a:pt x="15" y="71"/>
                      <a:pt x="16" y="71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5" y="71"/>
                      <a:pt x="14" y="72"/>
                      <a:pt x="13" y="73"/>
                    </a:cubicBezTo>
                    <a:cubicBezTo>
                      <a:pt x="12" y="73"/>
                      <a:pt x="12" y="74"/>
                      <a:pt x="11" y="74"/>
                    </a:cubicBezTo>
                    <a:cubicBezTo>
                      <a:pt x="11" y="74"/>
                      <a:pt x="11" y="75"/>
                      <a:pt x="10" y="76"/>
                    </a:cubicBezTo>
                    <a:cubicBezTo>
                      <a:pt x="10" y="76"/>
                      <a:pt x="10" y="75"/>
                      <a:pt x="9" y="75"/>
                    </a:cubicBezTo>
                    <a:cubicBezTo>
                      <a:pt x="8" y="75"/>
                      <a:pt x="8" y="75"/>
                      <a:pt x="9" y="76"/>
                    </a:cubicBezTo>
                    <a:cubicBezTo>
                      <a:pt x="9" y="77"/>
                      <a:pt x="8" y="76"/>
                      <a:pt x="7" y="77"/>
                    </a:cubicBezTo>
                    <a:cubicBezTo>
                      <a:pt x="7" y="78"/>
                      <a:pt x="6" y="77"/>
                      <a:pt x="5" y="78"/>
                    </a:cubicBezTo>
                    <a:cubicBezTo>
                      <a:pt x="5" y="78"/>
                      <a:pt x="6" y="78"/>
                      <a:pt x="6" y="79"/>
                    </a:cubicBezTo>
                    <a:cubicBezTo>
                      <a:pt x="7" y="79"/>
                      <a:pt x="5" y="79"/>
                      <a:pt x="4" y="79"/>
                    </a:cubicBezTo>
                    <a:cubicBezTo>
                      <a:pt x="4" y="79"/>
                      <a:pt x="4" y="80"/>
                      <a:pt x="3" y="80"/>
                    </a:cubicBezTo>
                    <a:cubicBezTo>
                      <a:pt x="3" y="79"/>
                      <a:pt x="2" y="80"/>
                      <a:pt x="2" y="81"/>
                    </a:cubicBezTo>
                    <a:cubicBezTo>
                      <a:pt x="3" y="81"/>
                      <a:pt x="2" y="81"/>
                      <a:pt x="1" y="81"/>
                    </a:cubicBezTo>
                    <a:cubicBezTo>
                      <a:pt x="1" y="81"/>
                      <a:pt x="0" y="81"/>
                      <a:pt x="0" y="82"/>
                    </a:cubicBezTo>
                    <a:cubicBezTo>
                      <a:pt x="0" y="82"/>
                      <a:pt x="1" y="83"/>
                      <a:pt x="1" y="83"/>
                    </a:cubicBezTo>
                    <a:cubicBezTo>
                      <a:pt x="1" y="83"/>
                      <a:pt x="0" y="84"/>
                      <a:pt x="1" y="84"/>
                    </a:cubicBezTo>
                    <a:cubicBezTo>
                      <a:pt x="1" y="84"/>
                      <a:pt x="1" y="85"/>
                      <a:pt x="1" y="85"/>
                    </a:cubicBezTo>
                    <a:cubicBezTo>
                      <a:pt x="0" y="85"/>
                      <a:pt x="0" y="85"/>
                      <a:pt x="1" y="86"/>
                    </a:cubicBezTo>
                    <a:cubicBezTo>
                      <a:pt x="1" y="86"/>
                      <a:pt x="0" y="86"/>
                      <a:pt x="0" y="87"/>
                    </a:cubicBezTo>
                    <a:cubicBezTo>
                      <a:pt x="1" y="88"/>
                      <a:pt x="1" y="87"/>
                      <a:pt x="2" y="88"/>
                    </a:cubicBezTo>
                    <a:cubicBezTo>
                      <a:pt x="2" y="88"/>
                      <a:pt x="3" y="88"/>
                      <a:pt x="3" y="87"/>
                    </a:cubicBezTo>
                    <a:cubicBezTo>
                      <a:pt x="4" y="86"/>
                      <a:pt x="4" y="88"/>
                      <a:pt x="4" y="88"/>
                    </a:cubicBezTo>
                    <a:cubicBezTo>
                      <a:pt x="3" y="88"/>
                      <a:pt x="2" y="88"/>
                      <a:pt x="2" y="89"/>
                    </a:cubicBezTo>
                    <a:cubicBezTo>
                      <a:pt x="3" y="89"/>
                      <a:pt x="2" y="89"/>
                      <a:pt x="2" y="88"/>
                    </a:cubicBezTo>
                    <a:cubicBezTo>
                      <a:pt x="2" y="88"/>
                      <a:pt x="0" y="89"/>
                      <a:pt x="1" y="89"/>
                    </a:cubicBezTo>
                    <a:cubicBezTo>
                      <a:pt x="1" y="90"/>
                      <a:pt x="1" y="90"/>
                      <a:pt x="1" y="91"/>
                    </a:cubicBezTo>
                    <a:cubicBezTo>
                      <a:pt x="1" y="91"/>
                      <a:pt x="2" y="91"/>
                      <a:pt x="2" y="90"/>
                    </a:cubicBezTo>
                    <a:cubicBezTo>
                      <a:pt x="2" y="90"/>
                      <a:pt x="3" y="90"/>
                      <a:pt x="3" y="90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2"/>
                      <a:pt x="2" y="92"/>
                      <a:pt x="2" y="92"/>
                    </a:cubicBezTo>
                    <a:cubicBezTo>
                      <a:pt x="1" y="93"/>
                      <a:pt x="3" y="94"/>
                      <a:pt x="4" y="94"/>
                    </a:cubicBezTo>
                    <a:cubicBezTo>
                      <a:pt x="5" y="94"/>
                      <a:pt x="5" y="95"/>
                      <a:pt x="7" y="95"/>
                    </a:cubicBezTo>
                    <a:cubicBezTo>
                      <a:pt x="8" y="95"/>
                      <a:pt x="11" y="92"/>
                      <a:pt x="11" y="92"/>
                    </a:cubicBezTo>
                    <a:cubicBezTo>
                      <a:pt x="11" y="91"/>
                      <a:pt x="12" y="92"/>
                      <a:pt x="13" y="91"/>
                    </a:cubicBezTo>
                    <a:cubicBezTo>
                      <a:pt x="13" y="91"/>
                      <a:pt x="13" y="90"/>
                      <a:pt x="13" y="90"/>
                    </a:cubicBezTo>
                    <a:cubicBezTo>
                      <a:pt x="14" y="89"/>
                      <a:pt x="14" y="91"/>
                      <a:pt x="14" y="91"/>
                    </a:cubicBezTo>
                    <a:cubicBezTo>
                      <a:pt x="15" y="91"/>
                      <a:pt x="15" y="91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6" y="92"/>
                      <a:pt x="16" y="91"/>
                      <a:pt x="16" y="90"/>
                    </a:cubicBezTo>
                    <a:cubicBezTo>
                      <a:pt x="16" y="90"/>
                      <a:pt x="16" y="89"/>
                      <a:pt x="16" y="89"/>
                    </a:cubicBezTo>
                    <a:cubicBezTo>
                      <a:pt x="16" y="88"/>
                      <a:pt x="18" y="88"/>
                      <a:pt x="18" y="88"/>
                    </a:cubicBezTo>
                    <a:cubicBezTo>
                      <a:pt x="18" y="88"/>
                      <a:pt x="18" y="86"/>
                      <a:pt x="18" y="86"/>
                    </a:cubicBezTo>
                    <a:cubicBezTo>
                      <a:pt x="17" y="86"/>
                      <a:pt x="17" y="85"/>
                      <a:pt x="18" y="85"/>
                    </a:cubicBezTo>
                    <a:cubicBezTo>
                      <a:pt x="18" y="85"/>
                      <a:pt x="19" y="84"/>
                      <a:pt x="19" y="83"/>
                    </a:cubicBezTo>
                    <a:cubicBezTo>
                      <a:pt x="18" y="83"/>
                      <a:pt x="17" y="83"/>
                      <a:pt x="17" y="82"/>
                    </a:cubicBezTo>
                    <a:cubicBezTo>
                      <a:pt x="17" y="81"/>
                      <a:pt x="18" y="81"/>
                      <a:pt x="17" y="80"/>
                    </a:cubicBezTo>
                    <a:cubicBezTo>
                      <a:pt x="17" y="79"/>
                      <a:pt x="17" y="78"/>
                      <a:pt x="17" y="77"/>
                    </a:cubicBezTo>
                    <a:cubicBezTo>
                      <a:pt x="17" y="77"/>
                      <a:pt x="17" y="76"/>
                      <a:pt x="17" y="75"/>
                    </a:cubicBezTo>
                    <a:cubicBezTo>
                      <a:pt x="18" y="74"/>
                      <a:pt x="19" y="73"/>
                      <a:pt x="20" y="73"/>
                    </a:cubicBezTo>
                    <a:cubicBezTo>
                      <a:pt x="20" y="74"/>
                      <a:pt x="21" y="74"/>
                      <a:pt x="21" y="73"/>
                    </a:cubicBezTo>
                    <a:cubicBezTo>
                      <a:pt x="22" y="73"/>
                      <a:pt x="22" y="72"/>
                      <a:pt x="21" y="72"/>
                    </a:cubicBezTo>
                    <a:cubicBezTo>
                      <a:pt x="21" y="72"/>
                      <a:pt x="20" y="72"/>
                      <a:pt x="21" y="71"/>
                    </a:cubicBezTo>
                    <a:cubicBezTo>
                      <a:pt x="21" y="70"/>
                      <a:pt x="22" y="69"/>
                      <a:pt x="22" y="68"/>
                    </a:cubicBezTo>
                    <a:cubicBezTo>
                      <a:pt x="22" y="67"/>
                      <a:pt x="22" y="66"/>
                      <a:pt x="22" y="66"/>
                    </a:cubicBezTo>
                    <a:cubicBezTo>
                      <a:pt x="23" y="65"/>
                      <a:pt x="23" y="66"/>
                      <a:pt x="24" y="65"/>
                    </a:cubicBezTo>
                    <a:cubicBezTo>
                      <a:pt x="25" y="65"/>
                      <a:pt x="24" y="64"/>
                      <a:pt x="25" y="64"/>
                    </a:cubicBezTo>
                    <a:cubicBezTo>
                      <a:pt x="25" y="64"/>
                      <a:pt x="25" y="63"/>
                      <a:pt x="26" y="62"/>
                    </a:cubicBezTo>
                    <a:cubicBezTo>
                      <a:pt x="26" y="62"/>
                      <a:pt x="27" y="61"/>
                      <a:pt x="26" y="61"/>
                    </a:cubicBezTo>
                    <a:cubicBezTo>
                      <a:pt x="26" y="61"/>
                      <a:pt x="27" y="60"/>
                      <a:pt x="27" y="59"/>
                    </a:cubicBezTo>
                    <a:cubicBezTo>
                      <a:pt x="27" y="59"/>
                      <a:pt x="28" y="58"/>
                      <a:pt x="29" y="58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0" y="57"/>
                      <a:pt x="30" y="55"/>
                      <a:pt x="31" y="56"/>
                    </a:cubicBezTo>
                    <a:cubicBezTo>
                      <a:pt x="32" y="56"/>
                      <a:pt x="33" y="56"/>
                      <a:pt x="33" y="56"/>
                    </a:cubicBezTo>
                    <a:cubicBezTo>
                      <a:pt x="34" y="57"/>
                      <a:pt x="35" y="57"/>
                      <a:pt x="35" y="56"/>
                    </a:cubicBezTo>
                    <a:cubicBezTo>
                      <a:pt x="35" y="55"/>
                      <a:pt x="35" y="53"/>
                      <a:pt x="36" y="54"/>
                    </a:cubicBezTo>
                    <a:cubicBezTo>
                      <a:pt x="36" y="54"/>
                      <a:pt x="36" y="54"/>
                      <a:pt x="37" y="54"/>
                    </a:cubicBezTo>
                    <a:cubicBezTo>
                      <a:pt x="37" y="53"/>
                      <a:pt x="38" y="53"/>
                      <a:pt x="38" y="53"/>
                    </a:cubicBezTo>
                    <a:cubicBezTo>
                      <a:pt x="39" y="53"/>
                      <a:pt x="40" y="55"/>
                      <a:pt x="41" y="55"/>
                    </a:cubicBezTo>
                    <a:cubicBezTo>
                      <a:pt x="42" y="55"/>
                      <a:pt x="43" y="55"/>
                      <a:pt x="43" y="55"/>
                    </a:cubicBezTo>
                    <a:cubicBezTo>
                      <a:pt x="44" y="54"/>
                      <a:pt x="44" y="55"/>
                      <a:pt x="45" y="55"/>
                    </a:cubicBezTo>
                    <a:cubicBezTo>
                      <a:pt x="46" y="55"/>
                      <a:pt x="46" y="56"/>
                      <a:pt x="46" y="55"/>
                    </a:cubicBezTo>
                    <a:cubicBezTo>
                      <a:pt x="47" y="54"/>
                      <a:pt x="46" y="54"/>
                      <a:pt x="47" y="54"/>
                    </a:cubicBezTo>
                    <a:cubicBezTo>
                      <a:pt x="48" y="54"/>
                      <a:pt x="48" y="53"/>
                      <a:pt x="48" y="52"/>
                    </a:cubicBezTo>
                    <a:cubicBezTo>
                      <a:pt x="48" y="51"/>
                      <a:pt x="49" y="51"/>
                      <a:pt x="49" y="50"/>
                    </a:cubicBezTo>
                    <a:cubicBezTo>
                      <a:pt x="49" y="50"/>
                      <a:pt x="51" y="50"/>
                      <a:pt x="51" y="50"/>
                    </a:cubicBezTo>
                    <a:cubicBezTo>
                      <a:pt x="52" y="49"/>
                      <a:pt x="53" y="49"/>
                      <a:pt x="53" y="50"/>
                    </a:cubicBezTo>
                    <a:cubicBezTo>
                      <a:pt x="54" y="51"/>
                      <a:pt x="56" y="51"/>
                      <a:pt x="56" y="52"/>
                    </a:cubicBezTo>
                    <a:cubicBezTo>
                      <a:pt x="56" y="52"/>
                      <a:pt x="56" y="52"/>
                      <a:pt x="56" y="53"/>
                    </a:cubicBezTo>
                    <a:cubicBezTo>
                      <a:pt x="56" y="53"/>
                      <a:pt x="56" y="52"/>
                      <a:pt x="57" y="52"/>
                    </a:cubicBezTo>
                    <a:cubicBezTo>
                      <a:pt x="58" y="52"/>
                      <a:pt x="58" y="51"/>
                      <a:pt x="59" y="51"/>
                    </a:cubicBezTo>
                    <a:cubicBezTo>
                      <a:pt x="59" y="52"/>
                      <a:pt x="60" y="51"/>
                      <a:pt x="60" y="51"/>
                    </a:cubicBezTo>
                    <a:cubicBezTo>
                      <a:pt x="59" y="50"/>
                      <a:pt x="58" y="50"/>
                      <a:pt x="58" y="51"/>
                    </a:cubicBezTo>
                    <a:close/>
                    <a:moveTo>
                      <a:pt x="17" y="7"/>
                    </a:moveTo>
                    <a:cubicBezTo>
                      <a:pt x="18" y="7"/>
                      <a:pt x="16" y="8"/>
                      <a:pt x="15" y="9"/>
                    </a:cubicBezTo>
                    <a:cubicBezTo>
                      <a:pt x="15" y="10"/>
                      <a:pt x="17" y="11"/>
                      <a:pt x="18" y="11"/>
                    </a:cubicBezTo>
                    <a:cubicBezTo>
                      <a:pt x="18" y="12"/>
                      <a:pt x="20" y="12"/>
                      <a:pt x="21" y="12"/>
                    </a:cubicBezTo>
                    <a:cubicBezTo>
                      <a:pt x="22" y="11"/>
                      <a:pt x="21" y="10"/>
                      <a:pt x="22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4" y="9"/>
                      <a:pt x="24" y="10"/>
                      <a:pt x="24" y="10"/>
                    </a:cubicBezTo>
                    <a:cubicBezTo>
                      <a:pt x="23" y="11"/>
                      <a:pt x="25" y="11"/>
                      <a:pt x="26" y="10"/>
                    </a:cubicBezTo>
                    <a:cubicBezTo>
                      <a:pt x="27" y="9"/>
                      <a:pt x="27" y="10"/>
                      <a:pt x="27" y="11"/>
                    </a:cubicBezTo>
                    <a:cubicBezTo>
                      <a:pt x="26" y="12"/>
                      <a:pt x="24" y="11"/>
                      <a:pt x="24" y="12"/>
                    </a:cubicBezTo>
                    <a:cubicBezTo>
                      <a:pt x="23" y="13"/>
                      <a:pt x="21" y="12"/>
                      <a:pt x="20" y="13"/>
                    </a:cubicBezTo>
                    <a:cubicBezTo>
                      <a:pt x="19" y="14"/>
                      <a:pt x="21" y="14"/>
                      <a:pt x="22" y="14"/>
                    </a:cubicBezTo>
                    <a:cubicBezTo>
                      <a:pt x="24" y="14"/>
                      <a:pt x="26" y="14"/>
                      <a:pt x="27" y="14"/>
                    </a:cubicBezTo>
                    <a:cubicBezTo>
                      <a:pt x="28" y="14"/>
                      <a:pt x="26" y="14"/>
                      <a:pt x="25" y="14"/>
                    </a:cubicBezTo>
                    <a:cubicBezTo>
                      <a:pt x="23" y="14"/>
                      <a:pt x="23" y="15"/>
                      <a:pt x="23" y="15"/>
                    </a:cubicBezTo>
                    <a:cubicBezTo>
                      <a:pt x="23" y="16"/>
                      <a:pt x="21" y="15"/>
                      <a:pt x="20" y="16"/>
                    </a:cubicBezTo>
                    <a:cubicBezTo>
                      <a:pt x="20" y="17"/>
                      <a:pt x="23" y="17"/>
                      <a:pt x="23" y="18"/>
                    </a:cubicBezTo>
                    <a:cubicBezTo>
                      <a:pt x="23" y="18"/>
                      <a:pt x="24" y="18"/>
                      <a:pt x="25" y="18"/>
                    </a:cubicBezTo>
                    <a:cubicBezTo>
                      <a:pt x="26" y="18"/>
                      <a:pt x="24" y="19"/>
                      <a:pt x="24" y="19"/>
                    </a:cubicBezTo>
                    <a:cubicBezTo>
                      <a:pt x="24" y="19"/>
                      <a:pt x="26" y="19"/>
                      <a:pt x="26" y="20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9" y="16"/>
                      <a:pt x="30" y="15"/>
                    </a:cubicBezTo>
                    <a:cubicBezTo>
                      <a:pt x="32" y="15"/>
                      <a:pt x="31" y="14"/>
                      <a:pt x="31" y="13"/>
                    </a:cubicBezTo>
                    <a:cubicBezTo>
                      <a:pt x="31" y="12"/>
                      <a:pt x="32" y="13"/>
                      <a:pt x="32" y="12"/>
                    </a:cubicBezTo>
                    <a:cubicBezTo>
                      <a:pt x="32" y="12"/>
                      <a:pt x="32" y="11"/>
                      <a:pt x="33" y="11"/>
                    </a:cubicBezTo>
                    <a:cubicBezTo>
                      <a:pt x="34" y="10"/>
                      <a:pt x="34" y="10"/>
                      <a:pt x="36" y="10"/>
                    </a:cubicBezTo>
                    <a:cubicBezTo>
                      <a:pt x="37" y="9"/>
                      <a:pt x="37" y="10"/>
                      <a:pt x="36" y="10"/>
                    </a:cubicBezTo>
                    <a:cubicBezTo>
                      <a:pt x="35" y="10"/>
                      <a:pt x="36" y="12"/>
                      <a:pt x="36" y="12"/>
                    </a:cubicBezTo>
                    <a:cubicBezTo>
                      <a:pt x="37" y="12"/>
                      <a:pt x="37" y="13"/>
                      <a:pt x="37" y="13"/>
                    </a:cubicBezTo>
                    <a:cubicBezTo>
                      <a:pt x="38" y="13"/>
                      <a:pt x="38" y="14"/>
                      <a:pt x="37" y="15"/>
                    </a:cubicBezTo>
                    <a:cubicBezTo>
                      <a:pt x="36" y="16"/>
                      <a:pt x="37" y="16"/>
                      <a:pt x="39" y="15"/>
                    </a:cubicBezTo>
                    <a:cubicBezTo>
                      <a:pt x="41" y="15"/>
                      <a:pt x="40" y="16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3"/>
                      <a:pt x="44" y="13"/>
                      <a:pt x="44" y="13"/>
                    </a:cubicBezTo>
                    <a:cubicBezTo>
                      <a:pt x="43" y="14"/>
                      <a:pt x="41" y="14"/>
                      <a:pt x="42" y="13"/>
                    </a:cubicBezTo>
                    <a:cubicBezTo>
                      <a:pt x="42" y="12"/>
                      <a:pt x="42" y="12"/>
                      <a:pt x="41" y="12"/>
                    </a:cubicBezTo>
                    <a:cubicBezTo>
                      <a:pt x="40" y="12"/>
                      <a:pt x="39" y="12"/>
                      <a:pt x="40" y="11"/>
                    </a:cubicBezTo>
                    <a:cubicBezTo>
                      <a:pt x="40" y="11"/>
                      <a:pt x="39" y="10"/>
                      <a:pt x="38" y="10"/>
                    </a:cubicBezTo>
                    <a:cubicBezTo>
                      <a:pt x="38" y="10"/>
                      <a:pt x="38" y="9"/>
                      <a:pt x="38" y="9"/>
                    </a:cubicBezTo>
                    <a:cubicBezTo>
                      <a:pt x="38" y="8"/>
                      <a:pt x="36" y="8"/>
                      <a:pt x="36" y="8"/>
                    </a:cubicBezTo>
                    <a:cubicBezTo>
                      <a:pt x="37" y="8"/>
                      <a:pt x="35" y="7"/>
                      <a:pt x="35" y="8"/>
                    </a:cubicBezTo>
                    <a:cubicBezTo>
                      <a:pt x="35" y="8"/>
                      <a:pt x="34" y="8"/>
                      <a:pt x="34" y="7"/>
                    </a:cubicBezTo>
                    <a:cubicBezTo>
                      <a:pt x="34" y="7"/>
                      <a:pt x="32" y="7"/>
                      <a:pt x="32" y="7"/>
                    </a:cubicBezTo>
                    <a:cubicBezTo>
                      <a:pt x="31" y="7"/>
                      <a:pt x="32" y="5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9" y="6"/>
                      <a:pt x="29" y="5"/>
                      <a:pt x="30" y="4"/>
                    </a:cubicBezTo>
                    <a:cubicBezTo>
                      <a:pt x="30" y="4"/>
                      <a:pt x="27" y="3"/>
                      <a:pt x="27" y="3"/>
                    </a:cubicBezTo>
                    <a:cubicBezTo>
                      <a:pt x="27" y="4"/>
                      <a:pt x="26" y="2"/>
                      <a:pt x="26" y="2"/>
                    </a:cubicBezTo>
                    <a:cubicBezTo>
                      <a:pt x="25" y="2"/>
                      <a:pt x="26" y="3"/>
                      <a:pt x="25" y="3"/>
                    </a:cubicBezTo>
                    <a:cubicBezTo>
                      <a:pt x="25" y="4"/>
                      <a:pt x="24" y="4"/>
                      <a:pt x="25" y="4"/>
                    </a:cubicBezTo>
                    <a:cubicBezTo>
                      <a:pt x="26" y="5"/>
                      <a:pt x="27" y="8"/>
                      <a:pt x="27" y="8"/>
                    </a:cubicBezTo>
                    <a:cubicBezTo>
                      <a:pt x="26" y="8"/>
                      <a:pt x="24" y="6"/>
                      <a:pt x="24" y="5"/>
                    </a:cubicBezTo>
                    <a:cubicBezTo>
                      <a:pt x="24" y="4"/>
                      <a:pt x="23" y="3"/>
                      <a:pt x="22" y="4"/>
                    </a:cubicBezTo>
                    <a:cubicBezTo>
                      <a:pt x="22" y="5"/>
                      <a:pt x="21" y="5"/>
                      <a:pt x="21" y="6"/>
                    </a:cubicBezTo>
                    <a:cubicBezTo>
                      <a:pt x="22" y="6"/>
                      <a:pt x="21" y="7"/>
                      <a:pt x="21" y="6"/>
                    </a:cubicBezTo>
                    <a:cubicBezTo>
                      <a:pt x="21" y="6"/>
                      <a:pt x="20" y="5"/>
                      <a:pt x="19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0" y="3"/>
                      <a:pt x="20" y="4"/>
                    </a:cubicBezTo>
                    <a:cubicBezTo>
                      <a:pt x="19" y="4"/>
                      <a:pt x="18" y="3"/>
                      <a:pt x="18" y="4"/>
                    </a:cubicBezTo>
                    <a:cubicBezTo>
                      <a:pt x="17" y="4"/>
                      <a:pt x="17" y="4"/>
                      <a:pt x="16" y="4"/>
                    </a:cubicBezTo>
                    <a:cubicBezTo>
                      <a:pt x="15" y="4"/>
                      <a:pt x="15" y="5"/>
                      <a:pt x="14" y="5"/>
                    </a:cubicBezTo>
                    <a:cubicBezTo>
                      <a:pt x="14" y="4"/>
                      <a:pt x="13" y="6"/>
                      <a:pt x="14" y="7"/>
                    </a:cubicBezTo>
                    <a:cubicBezTo>
                      <a:pt x="15" y="8"/>
                      <a:pt x="16" y="6"/>
                      <a:pt x="17" y="7"/>
                    </a:cubicBezTo>
                    <a:close/>
                    <a:moveTo>
                      <a:pt x="15" y="11"/>
                    </a:moveTo>
                    <a:cubicBezTo>
                      <a:pt x="15" y="11"/>
                      <a:pt x="16" y="12"/>
                      <a:pt x="16" y="12"/>
                    </a:cubicBezTo>
                    <a:cubicBezTo>
                      <a:pt x="16" y="12"/>
                      <a:pt x="15" y="11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2" y="9"/>
                      <a:pt x="14" y="11"/>
                      <a:pt x="15" y="11"/>
                    </a:cubicBezTo>
                    <a:close/>
                    <a:moveTo>
                      <a:pt x="31" y="2"/>
                    </a:moveTo>
                    <a:cubicBezTo>
                      <a:pt x="31" y="3"/>
                      <a:pt x="30" y="3"/>
                      <a:pt x="31" y="3"/>
                    </a:cubicBezTo>
                    <a:cubicBezTo>
                      <a:pt x="32" y="5"/>
                      <a:pt x="38" y="3"/>
                      <a:pt x="39" y="4"/>
                    </a:cubicBezTo>
                    <a:cubicBezTo>
                      <a:pt x="40" y="4"/>
                      <a:pt x="34" y="5"/>
                      <a:pt x="34" y="5"/>
                    </a:cubicBezTo>
                    <a:cubicBezTo>
                      <a:pt x="35" y="6"/>
                      <a:pt x="39" y="6"/>
                      <a:pt x="40" y="6"/>
                    </a:cubicBezTo>
                    <a:cubicBezTo>
                      <a:pt x="40" y="6"/>
                      <a:pt x="41" y="7"/>
                      <a:pt x="43" y="7"/>
                    </a:cubicBezTo>
                    <a:cubicBezTo>
                      <a:pt x="44" y="7"/>
                      <a:pt x="44" y="6"/>
                      <a:pt x="45" y="6"/>
                    </a:cubicBezTo>
                    <a:cubicBezTo>
                      <a:pt x="46" y="6"/>
                      <a:pt x="48" y="6"/>
                      <a:pt x="48" y="5"/>
                    </a:cubicBezTo>
                    <a:cubicBezTo>
                      <a:pt x="48" y="4"/>
                      <a:pt x="52" y="3"/>
                      <a:pt x="51" y="2"/>
                    </a:cubicBezTo>
                    <a:cubicBezTo>
                      <a:pt x="51" y="1"/>
                      <a:pt x="48" y="2"/>
                      <a:pt x="47" y="1"/>
                    </a:cubicBezTo>
                    <a:cubicBezTo>
                      <a:pt x="46" y="1"/>
                      <a:pt x="44" y="0"/>
                      <a:pt x="43" y="1"/>
                    </a:cubicBezTo>
                    <a:cubicBezTo>
                      <a:pt x="43" y="2"/>
                      <a:pt x="42" y="2"/>
                      <a:pt x="42" y="2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9" y="1"/>
                      <a:pt x="41" y="2"/>
                      <a:pt x="40" y="3"/>
                    </a:cubicBezTo>
                    <a:cubicBezTo>
                      <a:pt x="40" y="3"/>
                      <a:pt x="39" y="2"/>
                      <a:pt x="38" y="1"/>
                    </a:cubicBezTo>
                    <a:cubicBezTo>
                      <a:pt x="38" y="1"/>
                      <a:pt x="37" y="2"/>
                      <a:pt x="36" y="1"/>
                    </a:cubicBezTo>
                    <a:cubicBezTo>
                      <a:pt x="36" y="1"/>
                      <a:pt x="34" y="0"/>
                      <a:pt x="34" y="0"/>
                    </a:cubicBez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3" y="1"/>
                      <a:pt x="32" y="1"/>
                    </a:cubicBezTo>
                    <a:cubicBezTo>
                      <a:pt x="32" y="0"/>
                      <a:pt x="33" y="1"/>
                      <a:pt x="32" y="2"/>
                    </a:cubicBezTo>
                    <a:cubicBezTo>
                      <a:pt x="32" y="2"/>
                      <a:pt x="31" y="1"/>
                      <a:pt x="31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30" y="2"/>
                      <a:pt x="31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" name="Freeform 323">
                <a:extLst>
                  <a:ext uri="{FF2B5EF4-FFF2-40B4-BE49-F238E27FC236}">
                    <a16:creationId xmlns:a16="http://schemas.microsoft.com/office/drawing/2014/main" id="{D79B7B83-EEDA-4CF7-98D3-419AB195A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4688" y="1608138"/>
                <a:ext cx="28575" cy="1111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1 h 3"/>
                  <a:gd name="T4" fmla="*/ 5 w 8"/>
                  <a:gd name="T5" fmla="*/ 2 h 3"/>
                  <a:gd name="T6" fmla="*/ 8 w 8"/>
                  <a:gd name="T7" fmla="*/ 2 h 3"/>
                  <a:gd name="T8" fmla="*/ 3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cubicBezTo>
                      <a:pt x="3" y="0"/>
                      <a:pt x="0" y="0"/>
                      <a:pt x="0" y="1"/>
                    </a:cubicBezTo>
                    <a:cubicBezTo>
                      <a:pt x="1" y="2"/>
                      <a:pt x="4" y="1"/>
                      <a:pt x="5" y="2"/>
                    </a:cubicBezTo>
                    <a:cubicBezTo>
                      <a:pt x="6" y="3"/>
                      <a:pt x="8" y="2"/>
                      <a:pt x="8" y="2"/>
                    </a:cubicBezTo>
                    <a:cubicBezTo>
                      <a:pt x="8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" name="Freeform 324">
                <a:extLst>
                  <a:ext uri="{FF2B5EF4-FFF2-40B4-BE49-F238E27FC236}">
                    <a16:creationId xmlns:a16="http://schemas.microsoft.com/office/drawing/2014/main" id="{7C9A36AD-338F-4902-BF84-88F154A310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44750" y="1817688"/>
                <a:ext cx="146050" cy="142875"/>
              </a:xfrm>
              <a:custGeom>
                <a:avLst/>
                <a:gdLst>
                  <a:gd name="T0" fmla="*/ 35 w 40"/>
                  <a:gd name="T1" fmla="*/ 5 h 40"/>
                  <a:gd name="T2" fmla="*/ 29 w 40"/>
                  <a:gd name="T3" fmla="*/ 2 h 40"/>
                  <a:gd name="T4" fmla="*/ 28 w 40"/>
                  <a:gd name="T5" fmla="*/ 7 h 40"/>
                  <a:gd name="T6" fmla="*/ 25 w 40"/>
                  <a:gd name="T7" fmla="*/ 9 h 40"/>
                  <a:gd name="T8" fmla="*/ 25 w 40"/>
                  <a:gd name="T9" fmla="*/ 12 h 40"/>
                  <a:gd name="T10" fmla="*/ 27 w 40"/>
                  <a:gd name="T11" fmla="*/ 11 h 40"/>
                  <a:gd name="T12" fmla="*/ 28 w 40"/>
                  <a:gd name="T13" fmla="*/ 10 h 40"/>
                  <a:gd name="T14" fmla="*/ 33 w 40"/>
                  <a:gd name="T15" fmla="*/ 10 h 40"/>
                  <a:gd name="T16" fmla="*/ 37 w 40"/>
                  <a:gd name="T17" fmla="*/ 7 h 40"/>
                  <a:gd name="T18" fmla="*/ 38 w 40"/>
                  <a:gd name="T19" fmla="*/ 5 h 40"/>
                  <a:gd name="T20" fmla="*/ 25 w 40"/>
                  <a:gd name="T21" fmla="*/ 17 h 40"/>
                  <a:gd name="T22" fmla="*/ 22 w 40"/>
                  <a:gd name="T23" fmla="*/ 23 h 40"/>
                  <a:gd name="T24" fmla="*/ 18 w 40"/>
                  <a:gd name="T25" fmla="*/ 24 h 40"/>
                  <a:gd name="T26" fmla="*/ 15 w 40"/>
                  <a:gd name="T27" fmla="*/ 28 h 40"/>
                  <a:gd name="T28" fmla="*/ 11 w 40"/>
                  <a:gd name="T29" fmla="*/ 29 h 40"/>
                  <a:gd name="T30" fmla="*/ 4 w 40"/>
                  <a:gd name="T31" fmla="*/ 32 h 40"/>
                  <a:gd name="T32" fmla="*/ 6 w 40"/>
                  <a:gd name="T33" fmla="*/ 32 h 40"/>
                  <a:gd name="T34" fmla="*/ 13 w 40"/>
                  <a:gd name="T35" fmla="*/ 33 h 40"/>
                  <a:gd name="T36" fmla="*/ 17 w 40"/>
                  <a:gd name="T37" fmla="*/ 31 h 40"/>
                  <a:gd name="T38" fmla="*/ 21 w 40"/>
                  <a:gd name="T39" fmla="*/ 31 h 40"/>
                  <a:gd name="T40" fmla="*/ 24 w 40"/>
                  <a:gd name="T41" fmla="*/ 29 h 40"/>
                  <a:gd name="T42" fmla="*/ 26 w 40"/>
                  <a:gd name="T43" fmla="*/ 26 h 40"/>
                  <a:gd name="T44" fmla="*/ 29 w 40"/>
                  <a:gd name="T45" fmla="*/ 20 h 40"/>
                  <a:gd name="T46" fmla="*/ 25 w 40"/>
                  <a:gd name="T47" fmla="*/ 14 h 40"/>
                  <a:gd name="T48" fmla="*/ 8 w 40"/>
                  <a:gd name="T49" fmla="*/ 33 h 40"/>
                  <a:gd name="T50" fmla="*/ 9 w 40"/>
                  <a:gd name="T51" fmla="*/ 35 h 40"/>
                  <a:gd name="T52" fmla="*/ 12 w 40"/>
                  <a:gd name="T53" fmla="*/ 32 h 40"/>
                  <a:gd name="T54" fmla="*/ 5 w 40"/>
                  <a:gd name="T55" fmla="*/ 35 h 40"/>
                  <a:gd name="T56" fmla="*/ 1 w 40"/>
                  <a:gd name="T57" fmla="*/ 34 h 40"/>
                  <a:gd name="T58" fmla="*/ 2 w 40"/>
                  <a:gd name="T59" fmla="*/ 35 h 40"/>
                  <a:gd name="T60" fmla="*/ 3 w 40"/>
                  <a:gd name="T61" fmla="*/ 40 h 40"/>
                  <a:gd name="T62" fmla="*/ 5 w 40"/>
                  <a:gd name="T63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40">
                    <a:moveTo>
                      <a:pt x="38" y="5"/>
                    </a:moveTo>
                    <a:cubicBezTo>
                      <a:pt x="37" y="4"/>
                      <a:pt x="36" y="5"/>
                      <a:pt x="35" y="5"/>
                    </a:cubicBezTo>
                    <a:cubicBezTo>
                      <a:pt x="34" y="6"/>
                      <a:pt x="31" y="3"/>
                      <a:pt x="30" y="2"/>
                    </a:cubicBezTo>
                    <a:cubicBezTo>
                      <a:pt x="29" y="0"/>
                      <a:pt x="28" y="1"/>
                      <a:pt x="29" y="2"/>
                    </a:cubicBezTo>
                    <a:cubicBezTo>
                      <a:pt x="29" y="3"/>
                      <a:pt x="29" y="4"/>
                      <a:pt x="29" y="5"/>
                    </a:cubicBezTo>
                    <a:cubicBezTo>
                      <a:pt x="29" y="6"/>
                      <a:pt x="28" y="6"/>
                      <a:pt x="28" y="7"/>
                    </a:cubicBezTo>
                    <a:cubicBezTo>
                      <a:pt x="28" y="8"/>
                      <a:pt x="27" y="8"/>
                      <a:pt x="26" y="8"/>
                    </a:cubicBezTo>
                    <a:cubicBezTo>
                      <a:pt x="25" y="8"/>
                      <a:pt x="26" y="9"/>
                      <a:pt x="25" y="9"/>
                    </a:cubicBezTo>
                    <a:cubicBezTo>
                      <a:pt x="24" y="9"/>
                      <a:pt x="24" y="10"/>
                      <a:pt x="25" y="10"/>
                    </a:cubicBezTo>
                    <a:cubicBezTo>
                      <a:pt x="25" y="11"/>
                      <a:pt x="25" y="12"/>
                      <a:pt x="25" y="12"/>
                    </a:cubicBezTo>
                    <a:cubicBezTo>
                      <a:pt x="25" y="13"/>
                      <a:pt x="25" y="12"/>
                      <a:pt x="26" y="12"/>
                    </a:cubicBezTo>
                    <a:cubicBezTo>
                      <a:pt x="26" y="11"/>
                      <a:pt x="27" y="12"/>
                      <a:pt x="27" y="11"/>
                    </a:cubicBezTo>
                    <a:cubicBezTo>
                      <a:pt x="27" y="11"/>
                      <a:pt x="26" y="10"/>
                      <a:pt x="26" y="10"/>
                    </a:cubicBezTo>
                    <a:cubicBezTo>
                      <a:pt x="26" y="9"/>
                      <a:pt x="27" y="10"/>
                      <a:pt x="28" y="10"/>
                    </a:cubicBezTo>
                    <a:cubicBezTo>
                      <a:pt x="28" y="9"/>
                      <a:pt x="30" y="9"/>
                      <a:pt x="31" y="10"/>
                    </a:cubicBezTo>
                    <a:cubicBezTo>
                      <a:pt x="32" y="11"/>
                      <a:pt x="32" y="11"/>
                      <a:pt x="33" y="10"/>
                    </a:cubicBezTo>
                    <a:cubicBezTo>
                      <a:pt x="33" y="9"/>
                      <a:pt x="34" y="8"/>
                      <a:pt x="36" y="8"/>
                    </a:cubicBezTo>
                    <a:cubicBezTo>
                      <a:pt x="38" y="8"/>
                      <a:pt x="38" y="7"/>
                      <a:pt x="37" y="7"/>
                    </a:cubicBezTo>
                    <a:cubicBezTo>
                      <a:pt x="37" y="7"/>
                      <a:pt x="40" y="5"/>
                      <a:pt x="40" y="4"/>
                    </a:cubicBezTo>
                    <a:cubicBezTo>
                      <a:pt x="40" y="4"/>
                      <a:pt x="38" y="5"/>
                      <a:pt x="38" y="5"/>
                    </a:cubicBezTo>
                    <a:close/>
                    <a:moveTo>
                      <a:pt x="25" y="14"/>
                    </a:moveTo>
                    <a:cubicBezTo>
                      <a:pt x="24" y="15"/>
                      <a:pt x="24" y="17"/>
                      <a:pt x="25" y="17"/>
                    </a:cubicBezTo>
                    <a:cubicBezTo>
                      <a:pt x="25" y="18"/>
                      <a:pt x="23" y="19"/>
                      <a:pt x="23" y="20"/>
                    </a:cubicBezTo>
                    <a:cubicBezTo>
                      <a:pt x="24" y="22"/>
                      <a:pt x="22" y="22"/>
                      <a:pt x="22" y="23"/>
                    </a:cubicBezTo>
                    <a:cubicBezTo>
                      <a:pt x="22" y="24"/>
                      <a:pt x="21" y="23"/>
                      <a:pt x="20" y="24"/>
                    </a:cubicBezTo>
                    <a:cubicBezTo>
                      <a:pt x="19" y="25"/>
                      <a:pt x="18" y="24"/>
                      <a:pt x="18" y="24"/>
                    </a:cubicBezTo>
                    <a:cubicBezTo>
                      <a:pt x="19" y="23"/>
                      <a:pt x="17" y="24"/>
                      <a:pt x="17" y="25"/>
                    </a:cubicBezTo>
                    <a:cubicBezTo>
                      <a:pt x="17" y="27"/>
                      <a:pt x="15" y="27"/>
                      <a:pt x="15" y="28"/>
                    </a:cubicBezTo>
                    <a:cubicBezTo>
                      <a:pt x="16" y="28"/>
                      <a:pt x="14" y="29"/>
                      <a:pt x="14" y="28"/>
                    </a:cubicBezTo>
                    <a:cubicBezTo>
                      <a:pt x="14" y="28"/>
                      <a:pt x="13" y="28"/>
                      <a:pt x="11" y="29"/>
                    </a:cubicBezTo>
                    <a:cubicBezTo>
                      <a:pt x="9" y="29"/>
                      <a:pt x="8" y="28"/>
                      <a:pt x="8" y="29"/>
                    </a:cubicBezTo>
                    <a:cubicBezTo>
                      <a:pt x="7" y="30"/>
                      <a:pt x="5" y="31"/>
                      <a:pt x="4" y="32"/>
                    </a:cubicBezTo>
                    <a:cubicBezTo>
                      <a:pt x="3" y="32"/>
                      <a:pt x="3" y="33"/>
                      <a:pt x="4" y="33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7" y="32"/>
                      <a:pt x="10" y="31"/>
                      <a:pt x="12" y="31"/>
                    </a:cubicBezTo>
                    <a:cubicBezTo>
                      <a:pt x="14" y="31"/>
                      <a:pt x="13" y="32"/>
                      <a:pt x="13" y="33"/>
                    </a:cubicBezTo>
                    <a:cubicBezTo>
                      <a:pt x="13" y="34"/>
                      <a:pt x="15" y="34"/>
                      <a:pt x="16" y="33"/>
                    </a:cubicBezTo>
                    <a:cubicBezTo>
                      <a:pt x="17" y="32"/>
                      <a:pt x="18" y="32"/>
                      <a:pt x="17" y="31"/>
                    </a:cubicBezTo>
                    <a:cubicBezTo>
                      <a:pt x="16" y="31"/>
                      <a:pt x="17" y="30"/>
                      <a:pt x="18" y="31"/>
                    </a:cubicBezTo>
                    <a:cubicBezTo>
                      <a:pt x="18" y="32"/>
                      <a:pt x="20" y="32"/>
                      <a:pt x="21" y="31"/>
                    </a:cubicBezTo>
                    <a:cubicBezTo>
                      <a:pt x="21" y="30"/>
                      <a:pt x="21" y="31"/>
                      <a:pt x="22" y="31"/>
                    </a:cubicBezTo>
                    <a:cubicBezTo>
                      <a:pt x="23" y="31"/>
                      <a:pt x="24" y="29"/>
                      <a:pt x="24" y="29"/>
                    </a:cubicBezTo>
                    <a:cubicBezTo>
                      <a:pt x="24" y="30"/>
                      <a:pt x="25" y="30"/>
                      <a:pt x="26" y="29"/>
                    </a:cubicBezTo>
                    <a:cubicBezTo>
                      <a:pt x="27" y="28"/>
                      <a:pt x="26" y="27"/>
                      <a:pt x="26" y="26"/>
                    </a:cubicBezTo>
                    <a:cubicBezTo>
                      <a:pt x="27" y="25"/>
                      <a:pt x="28" y="23"/>
                      <a:pt x="27" y="22"/>
                    </a:cubicBezTo>
                    <a:cubicBezTo>
                      <a:pt x="26" y="21"/>
                      <a:pt x="28" y="20"/>
                      <a:pt x="29" y="20"/>
                    </a:cubicBezTo>
                    <a:cubicBezTo>
                      <a:pt x="30" y="19"/>
                      <a:pt x="28" y="15"/>
                      <a:pt x="28" y="13"/>
                    </a:cubicBezTo>
                    <a:cubicBezTo>
                      <a:pt x="28" y="12"/>
                      <a:pt x="26" y="14"/>
                      <a:pt x="25" y="14"/>
                    </a:cubicBezTo>
                    <a:close/>
                    <a:moveTo>
                      <a:pt x="10" y="32"/>
                    </a:moveTo>
                    <a:cubicBezTo>
                      <a:pt x="10" y="33"/>
                      <a:pt x="9" y="33"/>
                      <a:pt x="8" y="33"/>
                    </a:cubicBezTo>
                    <a:cubicBezTo>
                      <a:pt x="7" y="33"/>
                      <a:pt x="7" y="36"/>
                      <a:pt x="7" y="36"/>
                    </a:cubicBezTo>
                    <a:cubicBezTo>
                      <a:pt x="8" y="36"/>
                      <a:pt x="8" y="36"/>
                      <a:pt x="9" y="35"/>
                    </a:cubicBezTo>
                    <a:cubicBezTo>
                      <a:pt x="9" y="34"/>
                      <a:pt x="10" y="34"/>
                      <a:pt x="11" y="34"/>
                    </a:cubicBezTo>
                    <a:cubicBezTo>
                      <a:pt x="11" y="35"/>
                      <a:pt x="12" y="33"/>
                      <a:pt x="12" y="32"/>
                    </a:cubicBezTo>
                    <a:cubicBezTo>
                      <a:pt x="12" y="31"/>
                      <a:pt x="10" y="31"/>
                      <a:pt x="10" y="32"/>
                    </a:cubicBezTo>
                    <a:close/>
                    <a:moveTo>
                      <a:pt x="5" y="35"/>
                    </a:moveTo>
                    <a:cubicBezTo>
                      <a:pt x="5" y="34"/>
                      <a:pt x="4" y="34"/>
                      <a:pt x="4" y="34"/>
                    </a:cubicBezTo>
                    <a:cubicBezTo>
                      <a:pt x="4" y="33"/>
                      <a:pt x="3" y="33"/>
                      <a:pt x="1" y="34"/>
                    </a:cubicBezTo>
                    <a:cubicBezTo>
                      <a:pt x="0" y="35"/>
                      <a:pt x="0" y="35"/>
                      <a:pt x="1" y="36"/>
                    </a:cubicBezTo>
                    <a:cubicBezTo>
                      <a:pt x="1" y="37"/>
                      <a:pt x="2" y="36"/>
                      <a:pt x="2" y="35"/>
                    </a:cubicBezTo>
                    <a:cubicBezTo>
                      <a:pt x="2" y="34"/>
                      <a:pt x="3" y="36"/>
                      <a:pt x="2" y="37"/>
                    </a:cubicBezTo>
                    <a:cubicBezTo>
                      <a:pt x="2" y="39"/>
                      <a:pt x="2" y="40"/>
                      <a:pt x="3" y="40"/>
                    </a:cubicBezTo>
                    <a:cubicBezTo>
                      <a:pt x="4" y="40"/>
                      <a:pt x="5" y="38"/>
                      <a:pt x="6" y="36"/>
                    </a:cubicBezTo>
                    <a:cubicBezTo>
                      <a:pt x="7" y="35"/>
                      <a:pt x="5" y="36"/>
                      <a:pt x="5" y="3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" name="Freeform 325">
                <a:extLst>
                  <a:ext uri="{FF2B5EF4-FFF2-40B4-BE49-F238E27FC236}">
                    <a16:creationId xmlns:a16="http://schemas.microsoft.com/office/drawing/2014/main" id="{8543BDC9-CF4B-4219-999D-210DF61A42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03538" y="1730375"/>
                <a:ext cx="506412" cy="349250"/>
              </a:xfrm>
              <a:custGeom>
                <a:avLst/>
                <a:gdLst>
                  <a:gd name="T0" fmla="*/ 133 w 140"/>
                  <a:gd name="T1" fmla="*/ 18 h 97"/>
                  <a:gd name="T2" fmla="*/ 126 w 140"/>
                  <a:gd name="T3" fmla="*/ 13 h 97"/>
                  <a:gd name="T4" fmla="*/ 120 w 140"/>
                  <a:gd name="T5" fmla="*/ 6 h 97"/>
                  <a:gd name="T6" fmla="*/ 112 w 140"/>
                  <a:gd name="T7" fmla="*/ 1 h 97"/>
                  <a:gd name="T8" fmla="*/ 107 w 140"/>
                  <a:gd name="T9" fmla="*/ 5 h 97"/>
                  <a:gd name="T10" fmla="*/ 102 w 140"/>
                  <a:gd name="T11" fmla="*/ 12 h 97"/>
                  <a:gd name="T12" fmla="*/ 95 w 140"/>
                  <a:gd name="T13" fmla="*/ 15 h 97"/>
                  <a:gd name="T14" fmla="*/ 99 w 140"/>
                  <a:gd name="T15" fmla="*/ 18 h 97"/>
                  <a:gd name="T16" fmla="*/ 99 w 140"/>
                  <a:gd name="T17" fmla="*/ 22 h 97"/>
                  <a:gd name="T18" fmla="*/ 87 w 140"/>
                  <a:gd name="T19" fmla="*/ 26 h 97"/>
                  <a:gd name="T20" fmla="*/ 78 w 140"/>
                  <a:gd name="T21" fmla="*/ 34 h 97"/>
                  <a:gd name="T22" fmla="*/ 65 w 140"/>
                  <a:gd name="T23" fmla="*/ 35 h 97"/>
                  <a:gd name="T24" fmla="*/ 50 w 140"/>
                  <a:gd name="T25" fmla="*/ 33 h 97"/>
                  <a:gd name="T26" fmla="*/ 43 w 140"/>
                  <a:gd name="T27" fmla="*/ 26 h 97"/>
                  <a:gd name="T28" fmla="*/ 38 w 140"/>
                  <a:gd name="T29" fmla="*/ 19 h 97"/>
                  <a:gd name="T30" fmla="*/ 32 w 140"/>
                  <a:gd name="T31" fmla="*/ 14 h 97"/>
                  <a:gd name="T32" fmla="*/ 28 w 140"/>
                  <a:gd name="T33" fmla="*/ 16 h 97"/>
                  <a:gd name="T34" fmla="*/ 23 w 140"/>
                  <a:gd name="T35" fmla="*/ 20 h 97"/>
                  <a:gd name="T36" fmla="*/ 18 w 140"/>
                  <a:gd name="T37" fmla="*/ 25 h 97"/>
                  <a:gd name="T38" fmla="*/ 16 w 140"/>
                  <a:gd name="T39" fmla="*/ 31 h 97"/>
                  <a:gd name="T40" fmla="*/ 11 w 140"/>
                  <a:gd name="T41" fmla="*/ 37 h 97"/>
                  <a:gd name="T42" fmla="*/ 4 w 140"/>
                  <a:gd name="T43" fmla="*/ 39 h 97"/>
                  <a:gd name="T44" fmla="*/ 0 w 140"/>
                  <a:gd name="T45" fmla="*/ 42 h 97"/>
                  <a:gd name="T46" fmla="*/ 3 w 140"/>
                  <a:gd name="T47" fmla="*/ 48 h 97"/>
                  <a:gd name="T48" fmla="*/ 8 w 140"/>
                  <a:gd name="T49" fmla="*/ 53 h 97"/>
                  <a:gd name="T50" fmla="*/ 12 w 140"/>
                  <a:gd name="T51" fmla="*/ 51 h 97"/>
                  <a:gd name="T52" fmla="*/ 12 w 140"/>
                  <a:gd name="T53" fmla="*/ 57 h 97"/>
                  <a:gd name="T54" fmla="*/ 12 w 140"/>
                  <a:gd name="T55" fmla="*/ 63 h 97"/>
                  <a:gd name="T56" fmla="*/ 16 w 140"/>
                  <a:gd name="T57" fmla="*/ 67 h 97"/>
                  <a:gd name="T58" fmla="*/ 29 w 140"/>
                  <a:gd name="T59" fmla="*/ 72 h 97"/>
                  <a:gd name="T60" fmla="*/ 34 w 140"/>
                  <a:gd name="T61" fmla="*/ 73 h 97"/>
                  <a:gd name="T62" fmla="*/ 38 w 140"/>
                  <a:gd name="T63" fmla="*/ 72 h 97"/>
                  <a:gd name="T64" fmla="*/ 43 w 140"/>
                  <a:gd name="T65" fmla="*/ 71 h 97"/>
                  <a:gd name="T66" fmla="*/ 50 w 140"/>
                  <a:gd name="T67" fmla="*/ 71 h 97"/>
                  <a:gd name="T68" fmla="*/ 54 w 140"/>
                  <a:gd name="T69" fmla="*/ 73 h 97"/>
                  <a:gd name="T70" fmla="*/ 53 w 140"/>
                  <a:gd name="T71" fmla="*/ 82 h 97"/>
                  <a:gd name="T72" fmla="*/ 57 w 140"/>
                  <a:gd name="T73" fmla="*/ 87 h 97"/>
                  <a:gd name="T74" fmla="*/ 61 w 140"/>
                  <a:gd name="T75" fmla="*/ 89 h 97"/>
                  <a:gd name="T76" fmla="*/ 65 w 140"/>
                  <a:gd name="T77" fmla="*/ 85 h 97"/>
                  <a:gd name="T78" fmla="*/ 73 w 140"/>
                  <a:gd name="T79" fmla="*/ 85 h 97"/>
                  <a:gd name="T80" fmla="*/ 77 w 140"/>
                  <a:gd name="T81" fmla="*/ 88 h 97"/>
                  <a:gd name="T82" fmla="*/ 81 w 140"/>
                  <a:gd name="T83" fmla="*/ 91 h 97"/>
                  <a:gd name="T84" fmla="*/ 92 w 140"/>
                  <a:gd name="T85" fmla="*/ 86 h 97"/>
                  <a:gd name="T86" fmla="*/ 100 w 140"/>
                  <a:gd name="T87" fmla="*/ 81 h 97"/>
                  <a:gd name="T88" fmla="*/ 104 w 140"/>
                  <a:gd name="T89" fmla="*/ 76 h 97"/>
                  <a:gd name="T90" fmla="*/ 108 w 140"/>
                  <a:gd name="T91" fmla="*/ 71 h 97"/>
                  <a:gd name="T92" fmla="*/ 109 w 140"/>
                  <a:gd name="T93" fmla="*/ 67 h 97"/>
                  <a:gd name="T94" fmla="*/ 108 w 140"/>
                  <a:gd name="T95" fmla="*/ 64 h 97"/>
                  <a:gd name="T96" fmla="*/ 107 w 140"/>
                  <a:gd name="T97" fmla="*/ 60 h 97"/>
                  <a:gd name="T98" fmla="*/ 104 w 140"/>
                  <a:gd name="T99" fmla="*/ 52 h 97"/>
                  <a:gd name="T100" fmla="*/ 111 w 140"/>
                  <a:gd name="T101" fmla="*/ 49 h 97"/>
                  <a:gd name="T102" fmla="*/ 102 w 140"/>
                  <a:gd name="T103" fmla="*/ 46 h 97"/>
                  <a:gd name="T104" fmla="*/ 106 w 140"/>
                  <a:gd name="T105" fmla="*/ 40 h 97"/>
                  <a:gd name="T106" fmla="*/ 109 w 140"/>
                  <a:gd name="T107" fmla="*/ 43 h 97"/>
                  <a:gd name="T108" fmla="*/ 120 w 140"/>
                  <a:gd name="T109" fmla="*/ 37 h 97"/>
                  <a:gd name="T110" fmla="*/ 125 w 140"/>
                  <a:gd name="T111" fmla="*/ 35 h 97"/>
                  <a:gd name="T112" fmla="*/ 131 w 140"/>
                  <a:gd name="T113" fmla="*/ 33 h 97"/>
                  <a:gd name="T114" fmla="*/ 131 w 140"/>
                  <a:gd name="T115" fmla="*/ 27 h 97"/>
                  <a:gd name="T116" fmla="*/ 138 w 140"/>
                  <a:gd name="T117" fmla="*/ 22 h 97"/>
                  <a:gd name="T118" fmla="*/ 106 w 140"/>
                  <a:gd name="T119" fmla="*/ 87 h 97"/>
                  <a:gd name="T120" fmla="*/ 78 w 140"/>
                  <a:gd name="T121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97">
                    <a:moveTo>
                      <a:pt x="139" y="18"/>
                    </a:moveTo>
                    <a:cubicBezTo>
                      <a:pt x="139" y="16"/>
                      <a:pt x="137" y="17"/>
                      <a:pt x="137" y="17"/>
                    </a:cubicBezTo>
                    <a:cubicBezTo>
                      <a:pt x="137" y="17"/>
                      <a:pt x="135" y="17"/>
                      <a:pt x="135" y="18"/>
                    </a:cubicBezTo>
                    <a:cubicBezTo>
                      <a:pt x="134" y="19"/>
                      <a:pt x="134" y="18"/>
                      <a:pt x="133" y="18"/>
                    </a:cubicBezTo>
                    <a:cubicBezTo>
                      <a:pt x="132" y="19"/>
                      <a:pt x="130" y="18"/>
                      <a:pt x="130" y="18"/>
                    </a:cubicBezTo>
                    <a:cubicBezTo>
                      <a:pt x="130" y="17"/>
                      <a:pt x="130" y="16"/>
                      <a:pt x="130" y="16"/>
                    </a:cubicBezTo>
                    <a:cubicBezTo>
                      <a:pt x="130" y="15"/>
                      <a:pt x="129" y="15"/>
                      <a:pt x="128" y="14"/>
                    </a:cubicBezTo>
                    <a:cubicBezTo>
                      <a:pt x="128" y="14"/>
                      <a:pt x="126" y="13"/>
                      <a:pt x="126" y="13"/>
                    </a:cubicBezTo>
                    <a:cubicBezTo>
                      <a:pt x="126" y="14"/>
                      <a:pt x="125" y="13"/>
                      <a:pt x="124" y="13"/>
                    </a:cubicBezTo>
                    <a:cubicBezTo>
                      <a:pt x="122" y="12"/>
                      <a:pt x="123" y="12"/>
                      <a:pt x="123" y="11"/>
                    </a:cubicBezTo>
                    <a:cubicBezTo>
                      <a:pt x="123" y="11"/>
                      <a:pt x="122" y="9"/>
                      <a:pt x="122" y="8"/>
                    </a:cubicBezTo>
                    <a:cubicBezTo>
                      <a:pt x="121" y="8"/>
                      <a:pt x="121" y="7"/>
                      <a:pt x="120" y="6"/>
                    </a:cubicBezTo>
                    <a:cubicBezTo>
                      <a:pt x="120" y="4"/>
                      <a:pt x="119" y="4"/>
                      <a:pt x="119" y="4"/>
                    </a:cubicBezTo>
                    <a:cubicBezTo>
                      <a:pt x="119" y="3"/>
                      <a:pt x="118" y="2"/>
                      <a:pt x="118" y="2"/>
                    </a:cubicBezTo>
                    <a:cubicBezTo>
                      <a:pt x="117" y="1"/>
                      <a:pt x="116" y="2"/>
                      <a:pt x="115" y="1"/>
                    </a:cubicBezTo>
                    <a:cubicBezTo>
                      <a:pt x="114" y="0"/>
                      <a:pt x="113" y="1"/>
                      <a:pt x="112" y="1"/>
                    </a:cubicBezTo>
                    <a:cubicBezTo>
                      <a:pt x="111" y="0"/>
                      <a:pt x="109" y="1"/>
                      <a:pt x="109" y="1"/>
                    </a:cubicBezTo>
                    <a:cubicBezTo>
                      <a:pt x="108" y="1"/>
                      <a:pt x="107" y="1"/>
                      <a:pt x="106" y="2"/>
                    </a:cubicBezTo>
                    <a:cubicBezTo>
                      <a:pt x="105" y="3"/>
                      <a:pt x="106" y="3"/>
                      <a:pt x="106" y="3"/>
                    </a:cubicBezTo>
                    <a:cubicBezTo>
                      <a:pt x="106" y="3"/>
                      <a:pt x="107" y="4"/>
                      <a:pt x="107" y="5"/>
                    </a:cubicBezTo>
                    <a:cubicBezTo>
                      <a:pt x="107" y="5"/>
                      <a:pt x="106" y="6"/>
                      <a:pt x="106" y="6"/>
                    </a:cubicBezTo>
                    <a:cubicBezTo>
                      <a:pt x="105" y="6"/>
                      <a:pt x="104" y="8"/>
                      <a:pt x="104" y="8"/>
                    </a:cubicBezTo>
                    <a:cubicBezTo>
                      <a:pt x="104" y="9"/>
                      <a:pt x="103" y="10"/>
                      <a:pt x="103" y="11"/>
                    </a:cubicBezTo>
                    <a:cubicBezTo>
                      <a:pt x="103" y="11"/>
                      <a:pt x="103" y="11"/>
                      <a:pt x="102" y="12"/>
                    </a:cubicBezTo>
                    <a:cubicBezTo>
                      <a:pt x="102" y="12"/>
                      <a:pt x="100" y="13"/>
                      <a:pt x="100" y="13"/>
                    </a:cubicBezTo>
                    <a:cubicBezTo>
                      <a:pt x="99" y="13"/>
                      <a:pt x="98" y="13"/>
                      <a:pt x="98" y="12"/>
                    </a:cubicBezTo>
                    <a:cubicBezTo>
                      <a:pt x="98" y="12"/>
                      <a:pt x="97" y="12"/>
                      <a:pt x="97" y="12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4" y="17"/>
                      <a:pt x="95" y="18"/>
                    </a:cubicBezTo>
                    <a:cubicBezTo>
                      <a:pt x="96" y="19"/>
                      <a:pt x="96" y="18"/>
                      <a:pt x="97" y="18"/>
                    </a:cubicBezTo>
                    <a:cubicBezTo>
                      <a:pt x="99" y="18"/>
                      <a:pt x="99" y="19"/>
                      <a:pt x="99" y="18"/>
                    </a:cubicBezTo>
                    <a:cubicBezTo>
                      <a:pt x="100" y="18"/>
                      <a:pt x="101" y="17"/>
                      <a:pt x="102" y="18"/>
                    </a:cubicBezTo>
                    <a:cubicBezTo>
                      <a:pt x="102" y="19"/>
                      <a:pt x="105" y="20"/>
                      <a:pt x="105" y="21"/>
                    </a:cubicBezTo>
                    <a:cubicBezTo>
                      <a:pt x="105" y="22"/>
                      <a:pt x="103" y="22"/>
                      <a:pt x="102" y="21"/>
                    </a:cubicBezTo>
                    <a:cubicBezTo>
                      <a:pt x="101" y="21"/>
                      <a:pt x="100" y="22"/>
                      <a:pt x="99" y="22"/>
                    </a:cubicBezTo>
                    <a:cubicBezTo>
                      <a:pt x="98" y="22"/>
                      <a:pt x="97" y="22"/>
                      <a:pt x="96" y="23"/>
                    </a:cubicBezTo>
                    <a:cubicBezTo>
                      <a:pt x="96" y="24"/>
                      <a:pt x="96" y="25"/>
                      <a:pt x="94" y="25"/>
                    </a:cubicBezTo>
                    <a:cubicBezTo>
                      <a:pt x="93" y="25"/>
                      <a:pt x="92" y="25"/>
                      <a:pt x="91" y="26"/>
                    </a:cubicBezTo>
                    <a:cubicBezTo>
                      <a:pt x="89" y="27"/>
                      <a:pt x="88" y="27"/>
                      <a:pt x="87" y="26"/>
                    </a:cubicBezTo>
                    <a:cubicBezTo>
                      <a:pt x="87" y="26"/>
                      <a:pt x="86" y="26"/>
                      <a:pt x="85" y="27"/>
                    </a:cubicBezTo>
                    <a:cubicBezTo>
                      <a:pt x="84" y="28"/>
                      <a:pt x="86" y="29"/>
                      <a:pt x="86" y="30"/>
                    </a:cubicBezTo>
                    <a:cubicBezTo>
                      <a:pt x="85" y="31"/>
                      <a:pt x="84" y="31"/>
                      <a:pt x="83" y="32"/>
                    </a:cubicBezTo>
                    <a:cubicBezTo>
                      <a:pt x="81" y="33"/>
                      <a:pt x="80" y="34"/>
                      <a:pt x="78" y="34"/>
                    </a:cubicBezTo>
                    <a:cubicBezTo>
                      <a:pt x="77" y="34"/>
                      <a:pt x="75" y="33"/>
                      <a:pt x="73" y="34"/>
                    </a:cubicBezTo>
                    <a:cubicBezTo>
                      <a:pt x="71" y="35"/>
                      <a:pt x="70" y="36"/>
                      <a:pt x="69" y="36"/>
                    </a:cubicBezTo>
                    <a:cubicBezTo>
                      <a:pt x="68" y="36"/>
                      <a:pt x="68" y="35"/>
                      <a:pt x="67" y="35"/>
                    </a:cubicBezTo>
                    <a:cubicBezTo>
                      <a:pt x="66" y="35"/>
                      <a:pt x="66" y="35"/>
                      <a:pt x="65" y="35"/>
                    </a:cubicBezTo>
                    <a:cubicBezTo>
                      <a:pt x="64" y="34"/>
                      <a:pt x="64" y="35"/>
                      <a:pt x="62" y="34"/>
                    </a:cubicBezTo>
                    <a:cubicBezTo>
                      <a:pt x="61" y="33"/>
                      <a:pt x="59" y="33"/>
                      <a:pt x="58" y="33"/>
                    </a:cubicBezTo>
                    <a:cubicBezTo>
                      <a:pt x="57" y="33"/>
                      <a:pt x="54" y="33"/>
                      <a:pt x="53" y="33"/>
                    </a:cubicBezTo>
                    <a:cubicBezTo>
                      <a:pt x="52" y="33"/>
                      <a:pt x="50" y="33"/>
                      <a:pt x="50" y="33"/>
                    </a:cubicBezTo>
                    <a:cubicBezTo>
                      <a:pt x="50" y="32"/>
                      <a:pt x="49" y="32"/>
                      <a:pt x="48" y="30"/>
                    </a:cubicBezTo>
                    <a:cubicBezTo>
                      <a:pt x="48" y="29"/>
                      <a:pt x="47" y="28"/>
                      <a:pt x="47" y="28"/>
                    </a:cubicBezTo>
                    <a:cubicBezTo>
                      <a:pt x="46" y="28"/>
                      <a:pt x="46" y="27"/>
                      <a:pt x="45" y="27"/>
                    </a:cubicBezTo>
                    <a:cubicBezTo>
                      <a:pt x="45" y="27"/>
                      <a:pt x="44" y="26"/>
                      <a:pt x="43" y="26"/>
                    </a:cubicBezTo>
                    <a:cubicBezTo>
                      <a:pt x="42" y="26"/>
                      <a:pt x="39" y="26"/>
                      <a:pt x="38" y="25"/>
                    </a:cubicBezTo>
                    <a:cubicBezTo>
                      <a:pt x="38" y="24"/>
                      <a:pt x="39" y="24"/>
                      <a:pt x="39" y="23"/>
                    </a:cubicBezTo>
                    <a:cubicBezTo>
                      <a:pt x="39" y="22"/>
                      <a:pt x="39" y="21"/>
                      <a:pt x="39" y="21"/>
                    </a:cubicBezTo>
                    <a:cubicBezTo>
                      <a:pt x="38" y="20"/>
                      <a:pt x="38" y="20"/>
                      <a:pt x="38" y="19"/>
                    </a:cubicBezTo>
                    <a:cubicBezTo>
                      <a:pt x="37" y="18"/>
                      <a:pt x="36" y="17"/>
                      <a:pt x="36" y="17"/>
                    </a:cubicBezTo>
                    <a:cubicBezTo>
                      <a:pt x="35" y="17"/>
                      <a:pt x="34" y="17"/>
                      <a:pt x="33" y="16"/>
                    </a:cubicBezTo>
                    <a:cubicBezTo>
                      <a:pt x="33" y="16"/>
                      <a:pt x="32" y="16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0" y="13"/>
                      <a:pt x="30" y="13"/>
                    </a:cubicBezTo>
                    <a:cubicBezTo>
                      <a:pt x="30" y="14"/>
                      <a:pt x="29" y="14"/>
                      <a:pt x="29" y="15"/>
                    </a:cubicBezTo>
                    <a:cubicBezTo>
                      <a:pt x="29" y="15"/>
                      <a:pt x="29" y="16"/>
                      <a:pt x="28" y="16"/>
                    </a:cubicBezTo>
                    <a:cubicBezTo>
                      <a:pt x="28" y="16"/>
                      <a:pt x="27" y="17"/>
                      <a:pt x="27" y="18"/>
                    </a:cubicBezTo>
                    <a:cubicBezTo>
                      <a:pt x="27" y="19"/>
                      <a:pt x="28" y="19"/>
                      <a:pt x="27" y="20"/>
                    </a:cubicBezTo>
                    <a:cubicBezTo>
                      <a:pt x="27" y="20"/>
                      <a:pt x="26" y="21"/>
                      <a:pt x="25" y="20"/>
                    </a:cubicBezTo>
                    <a:cubicBezTo>
                      <a:pt x="25" y="20"/>
                      <a:pt x="24" y="20"/>
                      <a:pt x="23" y="20"/>
                    </a:cubicBezTo>
                    <a:cubicBezTo>
                      <a:pt x="22" y="20"/>
                      <a:pt x="22" y="19"/>
                      <a:pt x="21" y="20"/>
                    </a:cubicBezTo>
                    <a:cubicBezTo>
                      <a:pt x="21" y="21"/>
                      <a:pt x="20" y="24"/>
                      <a:pt x="20" y="25"/>
                    </a:cubicBezTo>
                    <a:cubicBezTo>
                      <a:pt x="20" y="25"/>
                      <a:pt x="21" y="26"/>
                      <a:pt x="20" y="26"/>
                    </a:cubicBezTo>
                    <a:cubicBezTo>
                      <a:pt x="19" y="26"/>
                      <a:pt x="19" y="26"/>
                      <a:pt x="18" y="25"/>
                    </a:cubicBezTo>
                    <a:cubicBezTo>
                      <a:pt x="18" y="25"/>
                      <a:pt x="17" y="26"/>
                      <a:pt x="16" y="26"/>
                    </a:cubicBezTo>
                    <a:cubicBezTo>
                      <a:pt x="16" y="26"/>
                      <a:pt x="14" y="26"/>
                      <a:pt x="15" y="27"/>
                    </a:cubicBezTo>
                    <a:cubicBezTo>
                      <a:pt x="15" y="27"/>
                      <a:pt x="15" y="28"/>
                      <a:pt x="15" y="29"/>
                    </a:cubicBezTo>
                    <a:cubicBezTo>
                      <a:pt x="15" y="29"/>
                      <a:pt x="16" y="31"/>
                      <a:pt x="16" y="31"/>
                    </a:cubicBezTo>
                    <a:cubicBezTo>
                      <a:pt x="16" y="32"/>
                      <a:pt x="15" y="32"/>
                      <a:pt x="15" y="33"/>
                    </a:cubicBezTo>
                    <a:cubicBezTo>
                      <a:pt x="15" y="34"/>
                      <a:pt x="15" y="34"/>
                      <a:pt x="15" y="35"/>
                    </a:cubicBezTo>
                    <a:cubicBezTo>
                      <a:pt x="14" y="35"/>
                      <a:pt x="13" y="35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1" y="37"/>
                      <a:pt x="10" y="38"/>
                      <a:pt x="9" y="38"/>
                    </a:cubicBezTo>
                    <a:cubicBezTo>
                      <a:pt x="8" y="37"/>
                      <a:pt x="8" y="37"/>
                      <a:pt x="7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5" y="40"/>
                      <a:pt x="5" y="39"/>
                      <a:pt x="4" y="39"/>
                    </a:cubicBezTo>
                    <a:cubicBezTo>
                      <a:pt x="4" y="39"/>
                      <a:pt x="3" y="39"/>
                      <a:pt x="3" y="39"/>
                    </a:cubicBezTo>
                    <a:cubicBezTo>
                      <a:pt x="2" y="39"/>
                      <a:pt x="2" y="40"/>
                      <a:pt x="1" y="40"/>
                    </a:cubicBezTo>
                    <a:cubicBezTo>
                      <a:pt x="1" y="40"/>
                      <a:pt x="0" y="40"/>
                      <a:pt x="0" y="41"/>
                    </a:cubicBezTo>
                    <a:cubicBezTo>
                      <a:pt x="0" y="41"/>
                      <a:pt x="0" y="41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3" y="44"/>
                      <a:pt x="3" y="45"/>
                    </a:cubicBezTo>
                    <a:cubicBezTo>
                      <a:pt x="3" y="46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" y="49"/>
                      <a:pt x="5" y="50"/>
                      <a:pt x="5" y="50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7" y="52"/>
                      <a:pt x="8" y="52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9" y="53"/>
                      <a:pt x="10" y="53"/>
                    </a:cubicBezTo>
                    <a:cubicBezTo>
                      <a:pt x="10" y="52"/>
                      <a:pt x="12" y="51"/>
                      <a:pt x="12" y="51"/>
                    </a:cubicBezTo>
                    <a:cubicBezTo>
                      <a:pt x="13" y="51"/>
                      <a:pt x="15" y="53"/>
                      <a:pt x="15" y="54"/>
                    </a:cubicBezTo>
                    <a:cubicBezTo>
                      <a:pt x="15" y="54"/>
                      <a:pt x="13" y="56"/>
                      <a:pt x="13" y="56"/>
                    </a:cubicBezTo>
                    <a:cubicBezTo>
                      <a:pt x="12" y="56"/>
                      <a:pt x="12" y="56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8"/>
                      <a:pt x="12" y="59"/>
                      <a:pt x="13" y="59"/>
                    </a:cubicBezTo>
                    <a:cubicBezTo>
                      <a:pt x="13" y="60"/>
                      <a:pt x="12" y="61"/>
                      <a:pt x="11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1" y="62"/>
                      <a:pt x="11" y="63"/>
                      <a:pt x="12" y="63"/>
                    </a:cubicBezTo>
                    <a:cubicBezTo>
                      <a:pt x="12" y="63"/>
                      <a:pt x="13" y="64"/>
                      <a:pt x="14" y="64"/>
                    </a:cubicBezTo>
                    <a:cubicBezTo>
                      <a:pt x="14" y="64"/>
                      <a:pt x="15" y="66"/>
                      <a:pt x="15" y="66"/>
                    </a:cubicBezTo>
                    <a:cubicBezTo>
                      <a:pt x="15" y="66"/>
                      <a:pt x="16" y="66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7" y="67"/>
                      <a:pt x="17" y="67"/>
                      <a:pt x="17" y="66"/>
                    </a:cubicBezTo>
                    <a:cubicBezTo>
                      <a:pt x="18" y="66"/>
                      <a:pt x="19" y="66"/>
                      <a:pt x="19" y="67"/>
                    </a:cubicBezTo>
                    <a:cubicBezTo>
                      <a:pt x="20" y="67"/>
                      <a:pt x="23" y="69"/>
                      <a:pt x="24" y="70"/>
                    </a:cubicBezTo>
                    <a:cubicBezTo>
                      <a:pt x="25" y="71"/>
                      <a:pt x="28" y="72"/>
                      <a:pt x="29" y="72"/>
                    </a:cubicBezTo>
                    <a:cubicBezTo>
                      <a:pt x="29" y="72"/>
                      <a:pt x="30" y="73"/>
                      <a:pt x="32" y="72"/>
                    </a:cubicBezTo>
                    <a:cubicBezTo>
                      <a:pt x="32" y="72"/>
                      <a:pt x="32" y="72"/>
                      <a:pt x="32" y="73"/>
                    </a:cubicBezTo>
                    <a:cubicBezTo>
                      <a:pt x="32" y="72"/>
                      <a:pt x="33" y="72"/>
                      <a:pt x="33" y="72"/>
                    </a:cubicBezTo>
                    <a:cubicBezTo>
                      <a:pt x="33" y="71"/>
                      <a:pt x="34" y="72"/>
                      <a:pt x="34" y="73"/>
                    </a:cubicBezTo>
                    <a:cubicBezTo>
                      <a:pt x="34" y="73"/>
                      <a:pt x="34" y="74"/>
                      <a:pt x="34" y="74"/>
                    </a:cubicBezTo>
                    <a:cubicBezTo>
                      <a:pt x="34" y="74"/>
                      <a:pt x="34" y="74"/>
                      <a:pt x="34" y="73"/>
                    </a:cubicBezTo>
                    <a:cubicBezTo>
                      <a:pt x="35" y="72"/>
                      <a:pt x="35" y="72"/>
                      <a:pt x="36" y="72"/>
                    </a:cubicBezTo>
                    <a:cubicBezTo>
                      <a:pt x="36" y="71"/>
                      <a:pt x="37" y="72"/>
                      <a:pt x="38" y="72"/>
                    </a:cubicBezTo>
                    <a:cubicBezTo>
                      <a:pt x="39" y="73"/>
                      <a:pt x="39" y="71"/>
                      <a:pt x="40" y="73"/>
                    </a:cubicBezTo>
                    <a:cubicBezTo>
                      <a:pt x="41" y="73"/>
                      <a:pt x="41" y="72"/>
                      <a:pt x="41" y="72"/>
                    </a:cubicBezTo>
                    <a:cubicBezTo>
                      <a:pt x="42" y="72"/>
                      <a:pt x="42" y="72"/>
                      <a:pt x="42" y="71"/>
                    </a:cubicBezTo>
                    <a:cubicBezTo>
                      <a:pt x="43" y="71"/>
                      <a:pt x="43" y="70"/>
                      <a:pt x="43" y="71"/>
                    </a:cubicBezTo>
                    <a:cubicBezTo>
                      <a:pt x="44" y="71"/>
                      <a:pt x="44" y="70"/>
                      <a:pt x="45" y="69"/>
                    </a:cubicBezTo>
                    <a:cubicBezTo>
                      <a:pt x="47" y="69"/>
                      <a:pt x="48" y="70"/>
                      <a:pt x="48" y="69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49" y="69"/>
                      <a:pt x="50" y="70"/>
                      <a:pt x="50" y="71"/>
                    </a:cubicBezTo>
                    <a:cubicBezTo>
                      <a:pt x="50" y="71"/>
                      <a:pt x="51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1"/>
                      <a:pt x="53" y="72"/>
                    </a:cubicBezTo>
                    <a:cubicBezTo>
                      <a:pt x="53" y="72"/>
                      <a:pt x="54" y="73"/>
                      <a:pt x="54" y="73"/>
                    </a:cubicBezTo>
                    <a:cubicBezTo>
                      <a:pt x="54" y="73"/>
                      <a:pt x="55" y="73"/>
                      <a:pt x="55" y="74"/>
                    </a:cubicBezTo>
                    <a:cubicBezTo>
                      <a:pt x="55" y="75"/>
                      <a:pt x="55" y="77"/>
                      <a:pt x="54" y="78"/>
                    </a:cubicBezTo>
                    <a:cubicBezTo>
                      <a:pt x="53" y="79"/>
                      <a:pt x="52" y="80"/>
                      <a:pt x="52" y="81"/>
                    </a:cubicBezTo>
                    <a:cubicBezTo>
                      <a:pt x="53" y="81"/>
                      <a:pt x="52" y="82"/>
                      <a:pt x="53" y="82"/>
                    </a:cubicBezTo>
                    <a:cubicBezTo>
                      <a:pt x="54" y="82"/>
                      <a:pt x="55" y="82"/>
                      <a:pt x="55" y="82"/>
                    </a:cubicBezTo>
                    <a:cubicBezTo>
                      <a:pt x="55" y="83"/>
                      <a:pt x="55" y="84"/>
                      <a:pt x="56" y="84"/>
                    </a:cubicBezTo>
                    <a:cubicBezTo>
                      <a:pt x="56" y="84"/>
                      <a:pt x="57" y="85"/>
                      <a:pt x="57" y="85"/>
                    </a:cubicBezTo>
                    <a:cubicBezTo>
                      <a:pt x="56" y="86"/>
                      <a:pt x="56" y="87"/>
                      <a:pt x="57" y="87"/>
                    </a:cubicBezTo>
                    <a:cubicBezTo>
                      <a:pt x="57" y="87"/>
                      <a:pt x="58" y="87"/>
                      <a:pt x="58" y="87"/>
                    </a:cubicBezTo>
                    <a:cubicBezTo>
                      <a:pt x="58" y="88"/>
                      <a:pt x="58" y="89"/>
                      <a:pt x="59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1" y="88"/>
                      <a:pt x="61" y="89"/>
                      <a:pt x="61" y="89"/>
                    </a:cubicBezTo>
                    <a:cubicBezTo>
                      <a:pt x="62" y="89"/>
                      <a:pt x="62" y="88"/>
                      <a:pt x="62" y="87"/>
                    </a:cubicBezTo>
                    <a:cubicBezTo>
                      <a:pt x="61" y="87"/>
                      <a:pt x="62" y="86"/>
                      <a:pt x="62" y="86"/>
                    </a:cubicBezTo>
                    <a:cubicBezTo>
                      <a:pt x="62" y="86"/>
                      <a:pt x="63" y="86"/>
                      <a:pt x="64" y="86"/>
                    </a:cubicBezTo>
                    <a:cubicBezTo>
                      <a:pt x="64" y="85"/>
                      <a:pt x="65" y="86"/>
                      <a:pt x="65" y="85"/>
                    </a:cubicBezTo>
                    <a:cubicBezTo>
                      <a:pt x="66" y="85"/>
                      <a:pt x="66" y="86"/>
                      <a:pt x="67" y="85"/>
                    </a:cubicBezTo>
                    <a:cubicBezTo>
                      <a:pt x="68" y="85"/>
                      <a:pt x="68" y="86"/>
                      <a:pt x="69" y="85"/>
                    </a:cubicBezTo>
                    <a:cubicBezTo>
                      <a:pt x="69" y="84"/>
                      <a:pt x="70" y="84"/>
                      <a:pt x="71" y="84"/>
                    </a:cubicBezTo>
                    <a:cubicBezTo>
                      <a:pt x="71" y="84"/>
                      <a:pt x="71" y="85"/>
                      <a:pt x="73" y="85"/>
                    </a:cubicBezTo>
                    <a:cubicBezTo>
                      <a:pt x="74" y="85"/>
                      <a:pt x="73" y="86"/>
                      <a:pt x="73" y="86"/>
                    </a:cubicBezTo>
                    <a:cubicBezTo>
                      <a:pt x="73" y="87"/>
                      <a:pt x="75" y="88"/>
                      <a:pt x="76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88"/>
                      <a:pt x="77" y="89"/>
                      <a:pt x="77" y="88"/>
                    </a:cubicBezTo>
                    <a:cubicBezTo>
                      <a:pt x="78" y="87"/>
                      <a:pt x="78" y="88"/>
                      <a:pt x="79" y="88"/>
                    </a:cubicBezTo>
                    <a:cubicBezTo>
                      <a:pt x="79" y="89"/>
                      <a:pt x="79" y="89"/>
                      <a:pt x="80" y="88"/>
                    </a:cubicBezTo>
                    <a:cubicBezTo>
                      <a:pt x="81" y="87"/>
                      <a:pt x="81" y="89"/>
                      <a:pt x="81" y="89"/>
                    </a:cubicBezTo>
                    <a:cubicBezTo>
                      <a:pt x="80" y="89"/>
                      <a:pt x="81" y="90"/>
                      <a:pt x="81" y="91"/>
                    </a:cubicBezTo>
                    <a:cubicBezTo>
                      <a:pt x="82" y="92"/>
                      <a:pt x="82" y="91"/>
                      <a:pt x="82" y="90"/>
                    </a:cubicBezTo>
                    <a:cubicBezTo>
                      <a:pt x="82" y="89"/>
                      <a:pt x="83" y="89"/>
                      <a:pt x="85" y="88"/>
                    </a:cubicBezTo>
                    <a:cubicBezTo>
                      <a:pt x="87" y="87"/>
                      <a:pt x="90" y="86"/>
                      <a:pt x="90" y="85"/>
                    </a:cubicBezTo>
                    <a:cubicBezTo>
                      <a:pt x="90" y="85"/>
                      <a:pt x="91" y="86"/>
                      <a:pt x="92" y="86"/>
                    </a:cubicBezTo>
                    <a:cubicBezTo>
                      <a:pt x="93" y="85"/>
                      <a:pt x="95" y="85"/>
                      <a:pt x="96" y="85"/>
                    </a:cubicBezTo>
                    <a:cubicBezTo>
                      <a:pt x="97" y="85"/>
                      <a:pt x="97" y="84"/>
                      <a:pt x="97" y="84"/>
                    </a:cubicBezTo>
                    <a:cubicBezTo>
                      <a:pt x="98" y="83"/>
                      <a:pt x="98" y="83"/>
                      <a:pt x="99" y="83"/>
                    </a:cubicBezTo>
                    <a:cubicBezTo>
                      <a:pt x="99" y="82"/>
                      <a:pt x="100" y="82"/>
                      <a:pt x="100" y="81"/>
                    </a:cubicBezTo>
                    <a:cubicBezTo>
                      <a:pt x="100" y="81"/>
                      <a:pt x="102" y="81"/>
                      <a:pt x="102" y="80"/>
                    </a:cubicBezTo>
                    <a:cubicBezTo>
                      <a:pt x="102" y="80"/>
                      <a:pt x="103" y="80"/>
                      <a:pt x="103" y="79"/>
                    </a:cubicBezTo>
                    <a:cubicBezTo>
                      <a:pt x="103" y="78"/>
                      <a:pt x="103" y="79"/>
                      <a:pt x="104" y="78"/>
                    </a:cubicBezTo>
                    <a:cubicBezTo>
                      <a:pt x="104" y="78"/>
                      <a:pt x="103" y="77"/>
                      <a:pt x="104" y="76"/>
                    </a:cubicBezTo>
                    <a:cubicBezTo>
                      <a:pt x="105" y="76"/>
                      <a:pt x="104" y="76"/>
                      <a:pt x="104" y="75"/>
                    </a:cubicBezTo>
                    <a:cubicBezTo>
                      <a:pt x="104" y="75"/>
                      <a:pt x="105" y="75"/>
                      <a:pt x="105" y="74"/>
                    </a:cubicBezTo>
                    <a:cubicBezTo>
                      <a:pt x="106" y="74"/>
                      <a:pt x="106" y="74"/>
                      <a:pt x="106" y="73"/>
                    </a:cubicBezTo>
                    <a:cubicBezTo>
                      <a:pt x="106" y="72"/>
                      <a:pt x="107" y="72"/>
                      <a:pt x="108" y="71"/>
                    </a:cubicBezTo>
                    <a:cubicBezTo>
                      <a:pt x="108" y="71"/>
                      <a:pt x="109" y="70"/>
                      <a:pt x="108" y="70"/>
                    </a:cubicBezTo>
                    <a:cubicBezTo>
                      <a:pt x="108" y="69"/>
                      <a:pt x="109" y="69"/>
                      <a:pt x="109" y="69"/>
                    </a:cubicBezTo>
                    <a:cubicBezTo>
                      <a:pt x="108" y="68"/>
                      <a:pt x="109" y="68"/>
                      <a:pt x="110" y="67"/>
                    </a:cubicBezTo>
                    <a:cubicBezTo>
                      <a:pt x="111" y="67"/>
                      <a:pt x="109" y="67"/>
                      <a:pt x="109" y="67"/>
                    </a:cubicBezTo>
                    <a:cubicBezTo>
                      <a:pt x="108" y="67"/>
                      <a:pt x="108" y="66"/>
                      <a:pt x="107" y="67"/>
                    </a:cubicBezTo>
                    <a:cubicBezTo>
                      <a:pt x="107" y="67"/>
                      <a:pt x="106" y="66"/>
                      <a:pt x="107" y="66"/>
                    </a:cubicBezTo>
                    <a:cubicBezTo>
                      <a:pt x="107" y="66"/>
                      <a:pt x="109" y="65"/>
                      <a:pt x="109" y="65"/>
                    </a:cubicBezTo>
                    <a:cubicBezTo>
                      <a:pt x="110" y="65"/>
                      <a:pt x="108" y="64"/>
                      <a:pt x="108" y="64"/>
                    </a:cubicBezTo>
                    <a:cubicBezTo>
                      <a:pt x="107" y="64"/>
                      <a:pt x="106" y="62"/>
                      <a:pt x="106" y="62"/>
                    </a:cubicBezTo>
                    <a:cubicBezTo>
                      <a:pt x="105" y="62"/>
                      <a:pt x="106" y="62"/>
                      <a:pt x="107" y="62"/>
                    </a:cubicBezTo>
                    <a:cubicBezTo>
                      <a:pt x="108" y="62"/>
                      <a:pt x="109" y="63"/>
                      <a:pt x="109" y="62"/>
                    </a:cubicBezTo>
                    <a:cubicBezTo>
                      <a:pt x="109" y="62"/>
                      <a:pt x="108" y="61"/>
                      <a:pt x="107" y="60"/>
                    </a:cubicBezTo>
                    <a:cubicBezTo>
                      <a:pt x="106" y="60"/>
                      <a:pt x="107" y="59"/>
                      <a:pt x="107" y="59"/>
                    </a:cubicBezTo>
                    <a:cubicBezTo>
                      <a:pt x="106" y="59"/>
                      <a:pt x="105" y="57"/>
                      <a:pt x="105" y="56"/>
                    </a:cubicBezTo>
                    <a:cubicBezTo>
                      <a:pt x="105" y="55"/>
                      <a:pt x="103" y="55"/>
                      <a:pt x="103" y="55"/>
                    </a:cubicBezTo>
                    <a:cubicBezTo>
                      <a:pt x="103" y="54"/>
                      <a:pt x="103" y="53"/>
                      <a:pt x="104" y="52"/>
                    </a:cubicBezTo>
                    <a:cubicBezTo>
                      <a:pt x="105" y="52"/>
                      <a:pt x="105" y="51"/>
                      <a:pt x="105" y="51"/>
                    </a:cubicBezTo>
                    <a:cubicBezTo>
                      <a:pt x="106" y="51"/>
                      <a:pt x="106" y="51"/>
                      <a:pt x="107" y="50"/>
                    </a:cubicBezTo>
                    <a:cubicBezTo>
                      <a:pt x="107" y="49"/>
                      <a:pt x="108" y="50"/>
                      <a:pt x="108" y="50"/>
                    </a:cubicBezTo>
                    <a:cubicBezTo>
                      <a:pt x="108" y="49"/>
                      <a:pt x="110" y="49"/>
                      <a:pt x="111" y="49"/>
                    </a:cubicBezTo>
                    <a:cubicBezTo>
                      <a:pt x="111" y="48"/>
                      <a:pt x="110" y="47"/>
                      <a:pt x="109" y="47"/>
                    </a:cubicBezTo>
                    <a:cubicBezTo>
                      <a:pt x="108" y="47"/>
                      <a:pt x="108" y="47"/>
                      <a:pt x="107" y="46"/>
                    </a:cubicBezTo>
                    <a:cubicBezTo>
                      <a:pt x="106" y="45"/>
                      <a:pt x="105" y="48"/>
                      <a:pt x="104" y="48"/>
                    </a:cubicBezTo>
                    <a:cubicBezTo>
                      <a:pt x="103" y="49"/>
                      <a:pt x="102" y="47"/>
                      <a:pt x="102" y="46"/>
                    </a:cubicBezTo>
                    <a:cubicBezTo>
                      <a:pt x="103" y="46"/>
                      <a:pt x="102" y="46"/>
                      <a:pt x="100" y="46"/>
                    </a:cubicBezTo>
                    <a:cubicBezTo>
                      <a:pt x="98" y="46"/>
                      <a:pt x="99" y="43"/>
                      <a:pt x="100" y="43"/>
                    </a:cubicBezTo>
                    <a:cubicBezTo>
                      <a:pt x="101" y="43"/>
                      <a:pt x="102" y="44"/>
                      <a:pt x="103" y="42"/>
                    </a:cubicBezTo>
                    <a:cubicBezTo>
                      <a:pt x="103" y="40"/>
                      <a:pt x="104" y="42"/>
                      <a:pt x="106" y="40"/>
                    </a:cubicBezTo>
                    <a:cubicBezTo>
                      <a:pt x="107" y="39"/>
                      <a:pt x="108" y="38"/>
                      <a:pt x="110" y="38"/>
                    </a:cubicBezTo>
                    <a:cubicBezTo>
                      <a:pt x="111" y="39"/>
                      <a:pt x="108" y="41"/>
                      <a:pt x="108" y="42"/>
                    </a:cubicBezTo>
                    <a:cubicBezTo>
                      <a:pt x="108" y="42"/>
                      <a:pt x="108" y="43"/>
                      <a:pt x="108" y="43"/>
                    </a:cubicBezTo>
                    <a:cubicBezTo>
                      <a:pt x="107" y="44"/>
                      <a:pt x="108" y="44"/>
                      <a:pt x="109" y="43"/>
                    </a:cubicBezTo>
                    <a:cubicBezTo>
                      <a:pt x="111" y="43"/>
                      <a:pt x="112" y="41"/>
                      <a:pt x="114" y="41"/>
                    </a:cubicBezTo>
                    <a:cubicBezTo>
                      <a:pt x="114" y="41"/>
                      <a:pt x="114" y="41"/>
                      <a:pt x="115" y="41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6" y="39"/>
                      <a:pt x="119" y="38"/>
                      <a:pt x="120" y="37"/>
                    </a:cubicBezTo>
                    <a:cubicBezTo>
                      <a:pt x="120" y="37"/>
                      <a:pt x="121" y="36"/>
                      <a:pt x="121" y="36"/>
                    </a:cubicBezTo>
                    <a:cubicBezTo>
                      <a:pt x="122" y="36"/>
                      <a:pt x="122" y="36"/>
                      <a:pt x="123" y="36"/>
                    </a:cubicBezTo>
                    <a:cubicBezTo>
                      <a:pt x="124" y="36"/>
                      <a:pt x="125" y="37"/>
                      <a:pt x="124" y="36"/>
                    </a:cubicBezTo>
                    <a:cubicBezTo>
                      <a:pt x="124" y="35"/>
                      <a:pt x="124" y="35"/>
                      <a:pt x="125" y="35"/>
                    </a:cubicBezTo>
                    <a:cubicBezTo>
                      <a:pt x="126" y="35"/>
                      <a:pt x="126" y="34"/>
                      <a:pt x="127" y="34"/>
                    </a:cubicBezTo>
                    <a:cubicBezTo>
                      <a:pt x="127" y="34"/>
                      <a:pt x="127" y="32"/>
                      <a:pt x="128" y="32"/>
                    </a:cubicBezTo>
                    <a:cubicBezTo>
                      <a:pt x="129" y="32"/>
                      <a:pt x="129" y="33"/>
                      <a:pt x="130" y="33"/>
                    </a:cubicBezTo>
                    <a:cubicBezTo>
                      <a:pt x="130" y="33"/>
                      <a:pt x="130" y="33"/>
                      <a:pt x="131" y="33"/>
                    </a:cubicBezTo>
                    <a:cubicBezTo>
                      <a:pt x="131" y="33"/>
                      <a:pt x="131" y="33"/>
                      <a:pt x="131" y="32"/>
                    </a:cubicBezTo>
                    <a:cubicBezTo>
                      <a:pt x="131" y="32"/>
                      <a:pt x="131" y="31"/>
                      <a:pt x="131" y="30"/>
                    </a:cubicBezTo>
                    <a:cubicBezTo>
                      <a:pt x="131" y="29"/>
                      <a:pt x="131" y="29"/>
                      <a:pt x="131" y="28"/>
                    </a:cubicBezTo>
                    <a:cubicBezTo>
                      <a:pt x="131" y="28"/>
                      <a:pt x="131" y="27"/>
                      <a:pt x="131" y="27"/>
                    </a:cubicBezTo>
                    <a:cubicBezTo>
                      <a:pt x="132" y="27"/>
                      <a:pt x="132" y="25"/>
                      <a:pt x="133" y="26"/>
                    </a:cubicBezTo>
                    <a:cubicBezTo>
                      <a:pt x="134" y="26"/>
                      <a:pt x="135" y="26"/>
                      <a:pt x="135" y="26"/>
                    </a:cubicBezTo>
                    <a:cubicBezTo>
                      <a:pt x="135" y="25"/>
                      <a:pt x="136" y="25"/>
                      <a:pt x="136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8" y="22"/>
                      <a:pt x="138" y="20"/>
                      <a:pt x="139" y="20"/>
                    </a:cubicBezTo>
                    <a:cubicBezTo>
                      <a:pt x="140" y="19"/>
                      <a:pt x="139" y="19"/>
                      <a:pt x="139" y="18"/>
                    </a:cubicBezTo>
                    <a:close/>
                    <a:moveTo>
                      <a:pt x="105" y="83"/>
                    </a:moveTo>
                    <a:cubicBezTo>
                      <a:pt x="104" y="85"/>
                      <a:pt x="106" y="87"/>
                      <a:pt x="106" y="87"/>
                    </a:cubicBezTo>
                    <a:cubicBezTo>
                      <a:pt x="107" y="86"/>
                      <a:pt x="110" y="80"/>
                      <a:pt x="109" y="79"/>
                    </a:cubicBezTo>
                    <a:cubicBezTo>
                      <a:pt x="109" y="79"/>
                      <a:pt x="106" y="80"/>
                      <a:pt x="105" y="83"/>
                    </a:cubicBezTo>
                    <a:close/>
                    <a:moveTo>
                      <a:pt x="81" y="92"/>
                    </a:moveTo>
                    <a:cubicBezTo>
                      <a:pt x="80" y="92"/>
                      <a:pt x="77" y="93"/>
                      <a:pt x="78" y="95"/>
                    </a:cubicBezTo>
                    <a:cubicBezTo>
                      <a:pt x="79" y="97"/>
                      <a:pt x="82" y="96"/>
                      <a:pt x="82" y="95"/>
                    </a:cubicBezTo>
                    <a:cubicBezTo>
                      <a:pt x="82" y="94"/>
                      <a:pt x="84" y="93"/>
                      <a:pt x="84" y="92"/>
                    </a:cubicBezTo>
                    <a:cubicBezTo>
                      <a:pt x="83" y="92"/>
                      <a:pt x="82" y="92"/>
                      <a:pt x="81" y="9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" name="Freeform 326">
                <a:extLst>
                  <a:ext uri="{FF2B5EF4-FFF2-40B4-BE49-F238E27FC236}">
                    <a16:creationId xmlns:a16="http://schemas.microsoft.com/office/drawing/2014/main" id="{A6F5B2A1-9A31-4597-81AE-98D0EF241E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9525" y="2073275"/>
                <a:ext cx="84137" cy="114300"/>
              </a:xfrm>
              <a:custGeom>
                <a:avLst/>
                <a:gdLst>
                  <a:gd name="T0" fmla="*/ 12 w 23"/>
                  <a:gd name="T1" fmla="*/ 12 h 32"/>
                  <a:gd name="T2" fmla="*/ 15 w 23"/>
                  <a:gd name="T3" fmla="*/ 14 h 32"/>
                  <a:gd name="T4" fmla="*/ 15 w 23"/>
                  <a:gd name="T5" fmla="*/ 17 h 32"/>
                  <a:gd name="T6" fmla="*/ 16 w 23"/>
                  <a:gd name="T7" fmla="*/ 18 h 32"/>
                  <a:gd name="T8" fmla="*/ 18 w 23"/>
                  <a:gd name="T9" fmla="*/ 20 h 32"/>
                  <a:gd name="T10" fmla="*/ 18 w 23"/>
                  <a:gd name="T11" fmla="*/ 20 h 32"/>
                  <a:gd name="T12" fmla="*/ 19 w 23"/>
                  <a:gd name="T13" fmla="*/ 18 h 32"/>
                  <a:gd name="T14" fmla="*/ 19 w 23"/>
                  <a:gd name="T15" fmla="*/ 16 h 32"/>
                  <a:gd name="T16" fmla="*/ 16 w 23"/>
                  <a:gd name="T17" fmla="*/ 14 h 32"/>
                  <a:gd name="T18" fmla="*/ 15 w 23"/>
                  <a:gd name="T19" fmla="*/ 12 h 32"/>
                  <a:gd name="T20" fmla="*/ 11 w 23"/>
                  <a:gd name="T21" fmla="*/ 11 h 32"/>
                  <a:gd name="T22" fmla="*/ 10 w 23"/>
                  <a:gd name="T23" fmla="*/ 9 h 32"/>
                  <a:gd name="T24" fmla="*/ 12 w 23"/>
                  <a:gd name="T25" fmla="*/ 6 h 32"/>
                  <a:gd name="T26" fmla="*/ 12 w 23"/>
                  <a:gd name="T27" fmla="*/ 2 h 32"/>
                  <a:gd name="T28" fmla="*/ 11 w 23"/>
                  <a:gd name="T29" fmla="*/ 1 h 32"/>
                  <a:gd name="T30" fmla="*/ 8 w 23"/>
                  <a:gd name="T31" fmla="*/ 1 h 32"/>
                  <a:gd name="T32" fmla="*/ 7 w 23"/>
                  <a:gd name="T33" fmla="*/ 6 h 32"/>
                  <a:gd name="T34" fmla="*/ 6 w 23"/>
                  <a:gd name="T35" fmla="*/ 6 h 32"/>
                  <a:gd name="T36" fmla="*/ 7 w 23"/>
                  <a:gd name="T37" fmla="*/ 9 h 32"/>
                  <a:gd name="T38" fmla="*/ 8 w 23"/>
                  <a:gd name="T39" fmla="*/ 11 h 32"/>
                  <a:gd name="T40" fmla="*/ 10 w 23"/>
                  <a:gd name="T41" fmla="*/ 12 h 32"/>
                  <a:gd name="T42" fmla="*/ 12 w 23"/>
                  <a:gd name="T43" fmla="*/ 12 h 32"/>
                  <a:gd name="T44" fmla="*/ 8 w 23"/>
                  <a:gd name="T45" fmla="*/ 13 h 32"/>
                  <a:gd name="T46" fmla="*/ 10 w 23"/>
                  <a:gd name="T47" fmla="*/ 15 h 32"/>
                  <a:gd name="T48" fmla="*/ 8 w 23"/>
                  <a:gd name="T49" fmla="*/ 13 h 32"/>
                  <a:gd name="T50" fmla="*/ 11 w 23"/>
                  <a:gd name="T51" fmla="*/ 20 h 32"/>
                  <a:gd name="T52" fmla="*/ 13 w 23"/>
                  <a:gd name="T53" fmla="*/ 19 h 32"/>
                  <a:gd name="T54" fmla="*/ 13 w 23"/>
                  <a:gd name="T55" fmla="*/ 21 h 32"/>
                  <a:gd name="T56" fmla="*/ 13 w 23"/>
                  <a:gd name="T57" fmla="*/ 23 h 32"/>
                  <a:gd name="T58" fmla="*/ 16 w 23"/>
                  <a:gd name="T59" fmla="*/ 20 h 32"/>
                  <a:gd name="T60" fmla="*/ 15 w 23"/>
                  <a:gd name="T61" fmla="*/ 19 h 32"/>
                  <a:gd name="T62" fmla="*/ 11 w 23"/>
                  <a:gd name="T63" fmla="*/ 17 h 32"/>
                  <a:gd name="T64" fmla="*/ 11 w 23"/>
                  <a:gd name="T65" fmla="*/ 20 h 32"/>
                  <a:gd name="T66" fmla="*/ 3 w 23"/>
                  <a:gd name="T67" fmla="*/ 21 h 32"/>
                  <a:gd name="T68" fmla="*/ 0 w 23"/>
                  <a:gd name="T69" fmla="*/ 25 h 32"/>
                  <a:gd name="T70" fmla="*/ 5 w 23"/>
                  <a:gd name="T71" fmla="*/ 21 h 32"/>
                  <a:gd name="T72" fmla="*/ 5 w 23"/>
                  <a:gd name="T73" fmla="*/ 18 h 32"/>
                  <a:gd name="T74" fmla="*/ 3 w 23"/>
                  <a:gd name="T75" fmla="*/ 21 h 32"/>
                  <a:gd name="T76" fmla="*/ 16 w 23"/>
                  <a:gd name="T77" fmla="*/ 22 h 32"/>
                  <a:gd name="T78" fmla="*/ 17 w 23"/>
                  <a:gd name="T79" fmla="*/ 21 h 32"/>
                  <a:gd name="T80" fmla="*/ 16 w 23"/>
                  <a:gd name="T81" fmla="*/ 22 h 32"/>
                  <a:gd name="T82" fmla="*/ 22 w 23"/>
                  <a:gd name="T83" fmla="*/ 28 h 32"/>
                  <a:gd name="T84" fmla="*/ 21 w 23"/>
                  <a:gd name="T85" fmla="*/ 23 h 32"/>
                  <a:gd name="T86" fmla="*/ 20 w 23"/>
                  <a:gd name="T87" fmla="*/ 22 h 32"/>
                  <a:gd name="T88" fmla="*/ 18 w 23"/>
                  <a:gd name="T89" fmla="*/ 24 h 32"/>
                  <a:gd name="T90" fmla="*/ 17 w 23"/>
                  <a:gd name="T91" fmla="*/ 25 h 32"/>
                  <a:gd name="T92" fmla="*/ 15 w 23"/>
                  <a:gd name="T93" fmla="*/ 24 h 32"/>
                  <a:gd name="T94" fmla="*/ 12 w 23"/>
                  <a:gd name="T95" fmla="*/ 26 h 32"/>
                  <a:gd name="T96" fmla="*/ 11 w 23"/>
                  <a:gd name="T97" fmla="*/ 28 h 32"/>
                  <a:gd name="T98" fmla="*/ 13 w 23"/>
                  <a:gd name="T99" fmla="*/ 27 h 32"/>
                  <a:gd name="T100" fmla="*/ 15 w 23"/>
                  <a:gd name="T101" fmla="*/ 26 h 32"/>
                  <a:gd name="T102" fmla="*/ 17 w 23"/>
                  <a:gd name="T103" fmla="*/ 30 h 32"/>
                  <a:gd name="T104" fmla="*/ 19 w 23"/>
                  <a:gd name="T105" fmla="*/ 32 h 32"/>
                  <a:gd name="T106" fmla="*/ 19 w 23"/>
                  <a:gd name="T107" fmla="*/ 29 h 32"/>
                  <a:gd name="T108" fmla="*/ 22 w 23"/>
                  <a:gd name="T10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" h="32">
                    <a:moveTo>
                      <a:pt x="12" y="12"/>
                    </a:moveTo>
                    <a:cubicBezTo>
                      <a:pt x="13" y="12"/>
                      <a:pt x="15" y="14"/>
                      <a:pt x="15" y="14"/>
                    </a:cubicBezTo>
                    <a:cubicBezTo>
                      <a:pt x="15" y="15"/>
                      <a:pt x="15" y="17"/>
                      <a:pt x="15" y="17"/>
                    </a:cubicBezTo>
                    <a:cubicBezTo>
                      <a:pt x="16" y="16"/>
                      <a:pt x="17" y="17"/>
                      <a:pt x="16" y="18"/>
                    </a:cubicBezTo>
                    <a:cubicBezTo>
                      <a:pt x="16" y="18"/>
                      <a:pt x="17" y="19"/>
                      <a:pt x="18" y="20"/>
                    </a:cubicBezTo>
                    <a:cubicBezTo>
                      <a:pt x="18" y="22"/>
                      <a:pt x="19" y="21"/>
                      <a:pt x="18" y="20"/>
                    </a:cubicBezTo>
                    <a:cubicBezTo>
                      <a:pt x="18" y="19"/>
                      <a:pt x="19" y="19"/>
                      <a:pt x="19" y="18"/>
                    </a:cubicBezTo>
                    <a:cubicBezTo>
                      <a:pt x="20" y="18"/>
                      <a:pt x="19" y="17"/>
                      <a:pt x="19" y="16"/>
                    </a:cubicBezTo>
                    <a:cubicBezTo>
                      <a:pt x="18" y="14"/>
                      <a:pt x="16" y="15"/>
                      <a:pt x="16" y="14"/>
                    </a:cubicBezTo>
                    <a:cubicBezTo>
                      <a:pt x="16" y="13"/>
                      <a:pt x="15" y="12"/>
                      <a:pt x="15" y="12"/>
                    </a:cubicBezTo>
                    <a:cubicBezTo>
                      <a:pt x="15" y="11"/>
                      <a:pt x="13" y="10"/>
                      <a:pt x="11" y="11"/>
                    </a:cubicBezTo>
                    <a:cubicBezTo>
                      <a:pt x="10" y="12"/>
                      <a:pt x="11" y="10"/>
                      <a:pt x="10" y="9"/>
                    </a:cubicBezTo>
                    <a:cubicBezTo>
                      <a:pt x="9" y="8"/>
                      <a:pt x="11" y="7"/>
                      <a:pt x="12" y="6"/>
                    </a:cubicBezTo>
                    <a:cubicBezTo>
                      <a:pt x="13" y="5"/>
                      <a:pt x="12" y="3"/>
                      <a:pt x="12" y="2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7" y="1"/>
                      <a:pt x="8" y="6"/>
                      <a:pt x="7" y="6"/>
                    </a:cubicBezTo>
                    <a:cubicBezTo>
                      <a:pt x="7" y="7"/>
                      <a:pt x="6" y="6"/>
                      <a:pt x="6" y="6"/>
                    </a:cubicBezTo>
                    <a:cubicBezTo>
                      <a:pt x="6" y="7"/>
                      <a:pt x="6" y="9"/>
                      <a:pt x="7" y="9"/>
                    </a:cubicBezTo>
                    <a:cubicBezTo>
                      <a:pt x="7" y="9"/>
                      <a:pt x="8" y="10"/>
                      <a:pt x="8" y="11"/>
                    </a:cubicBezTo>
                    <a:cubicBezTo>
                      <a:pt x="7" y="12"/>
                      <a:pt x="9" y="12"/>
                      <a:pt x="10" y="12"/>
                    </a:cubicBezTo>
                    <a:cubicBezTo>
                      <a:pt x="11" y="11"/>
                      <a:pt x="11" y="13"/>
                      <a:pt x="12" y="12"/>
                    </a:cubicBezTo>
                    <a:close/>
                    <a:moveTo>
                      <a:pt x="8" y="13"/>
                    </a:moveTo>
                    <a:cubicBezTo>
                      <a:pt x="8" y="14"/>
                      <a:pt x="8" y="16"/>
                      <a:pt x="10" y="15"/>
                    </a:cubicBezTo>
                    <a:cubicBezTo>
                      <a:pt x="11" y="15"/>
                      <a:pt x="7" y="12"/>
                      <a:pt x="8" y="13"/>
                    </a:cubicBezTo>
                    <a:close/>
                    <a:moveTo>
                      <a:pt x="11" y="20"/>
                    </a:moveTo>
                    <a:cubicBezTo>
                      <a:pt x="12" y="20"/>
                      <a:pt x="13" y="20"/>
                      <a:pt x="13" y="19"/>
                    </a:cubicBezTo>
                    <a:cubicBezTo>
                      <a:pt x="13" y="18"/>
                      <a:pt x="13" y="20"/>
                      <a:pt x="13" y="21"/>
                    </a:cubicBezTo>
                    <a:cubicBezTo>
                      <a:pt x="12" y="21"/>
                      <a:pt x="12" y="23"/>
                      <a:pt x="13" y="23"/>
                    </a:cubicBezTo>
                    <a:cubicBezTo>
                      <a:pt x="14" y="24"/>
                      <a:pt x="16" y="20"/>
                      <a:pt x="16" y="20"/>
                    </a:cubicBezTo>
                    <a:cubicBezTo>
                      <a:pt x="15" y="19"/>
                      <a:pt x="15" y="20"/>
                      <a:pt x="15" y="19"/>
                    </a:cubicBezTo>
                    <a:cubicBezTo>
                      <a:pt x="15" y="18"/>
                      <a:pt x="12" y="16"/>
                      <a:pt x="11" y="17"/>
                    </a:cubicBezTo>
                    <a:cubicBezTo>
                      <a:pt x="10" y="17"/>
                      <a:pt x="11" y="20"/>
                      <a:pt x="11" y="20"/>
                    </a:cubicBezTo>
                    <a:close/>
                    <a:moveTo>
                      <a:pt x="3" y="21"/>
                    </a:moveTo>
                    <a:cubicBezTo>
                      <a:pt x="2" y="22"/>
                      <a:pt x="0" y="24"/>
                      <a:pt x="0" y="25"/>
                    </a:cubicBezTo>
                    <a:cubicBezTo>
                      <a:pt x="1" y="26"/>
                      <a:pt x="3" y="22"/>
                      <a:pt x="5" y="21"/>
                    </a:cubicBezTo>
                    <a:cubicBezTo>
                      <a:pt x="6" y="20"/>
                      <a:pt x="6" y="19"/>
                      <a:pt x="5" y="18"/>
                    </a:cubicBezTo>
                    <a:cubicBezTo>
                      <a:pt x="5" y="18"/>
                      <a:pt x="4" y="20"/>
                      <a:pt x="3" y="21"/>
                    </a:cubicBezTo>
                    <a:close/>
                    <a:moveTo>
                      <a:pt x="16" y="22"/>
                    </a:moveTo>
                    <a:cubicBezTo>
                      <a:pt x="16" y="23"/>
                      <a:pt x="18" y="22"/>
                      <a:pt x="17" y="21"/>
                    </a:cubicBezTo>
                    <a:cubicBezTo>
                      <a:pt x="17" y="21"/>
                      <a:pt x="15" y="22"/>
                      <a:pt x="16" y="22"/>
                    </a:cubicBezTo>
                    <a:close/>
                    <a:moveTo>
                      <a:pt x="22" y="28"/>
                    </a:moveTo>
                    <a:cubicBezTo>
                      <a:pt x="23" y="27"/>
                      <a:pt x="21" y="24"/>
                      <a:pt x="21" y="23"/>
                    </a:cubicBezTo>
                    <a:cubicBezTo>
                      <a:pt x="21" y="21"/>
                      <a:pt x="19" y="21"/>
                      <a:pt x="20" y="22"/>
                    </a:cubicBezTo>
                    <a:cubicBezTo>
                      <a:pt x="20" y="23"/>
                      <a:pt x="18" y="23"/>
                      <a:pt x="18" y="24"/>
                    </a:cubicBezTo>
                    <a:cubicBezTo>
                      <a:pt x="18" y="25"/>
                      <a:pt x="17" y="24"/>
                      <a:pt x="17" y="25"/>
                    </a:cubicBezTo>
                    <a:cubicBezTo>
                      <a:pt x="17" y="26"/>
                      <a:pt x="15" y="25"/>
                      <a:pt x="15" y="24"/>
                    </a:cubicBezTo>
                    <a:cubicBezTo>
                      <a:pt x="14" y="24"/>
                      <a:pt x="13" y="26"/>
                      <a:pt x="12" y="26"/>
                    </a:cubicBezTo>
                    <a:cubicBezTo>
                      <a:pt x="11" y="26"/>
                      <a:pt x="11" y="28"/>
                      <a:pt x="11" y="28"/>
                    </a:cubicBezTo>
                    <a:cubicBezTo>
                      <a:pt x="12" y="28"/>
                      <a:pt x="12" y="27"/>
                      <a:pt x="13" y="27"/>
                    </a:cubicBezTo>
                    <a:cubicBezTo>
                      <a:pt x="14" y="27"/>
                      <a:pt x="14" y="26"/>
                      <a:pt x="15" y="26"/>
                    </a:cubicBezTo>
                    <a:cubicBezTo>
                      <a:pt x="16" y="27"/>
                      <a:pt x="15" y="30"/>
                      <a:pt x="17" y="30"/>
                    </a:cubicBezTo>
                    <a:cubicBezTo>
                      <a:pt x="19" y="31"/>
                      <a:pt x="19" y="32"/>
                      <a:pt x="19" y="32"/>
                    </a:cubicBezTo>
                    <a:cubicBezTo>
                      <a:pt x="20" y="32"/>
                      <a:pt x="19" y="30"/>
                      <a:pt x="19" y="29"/>
                    </a:cubicBezTo>
                    <a:cubicBezTo>
                      <a:pt x="19" y="28"/>
                      <a:pt x="21" y="29"/>
                      <a:pt x="22" y="2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" name="Freeform 327">
                <a:extLst>
                  <a:ext uri="{FF2B5EF4-FFF2-40B4-BE49-F238E27FC236}">
                    <a16:creationId xmlns:a16="http://schemas.microsoft.com/office/drawing/2014/main" id="{B6EF751E-FA5A-4516-BDF2-1F6C63559D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6325" y="2257425"/>
                <a:ext cx="104775" cy="68263"/>
              </a:xfrm>
              <a:custGeom>
                <a:avLst/>
                <a:gdLst>
                  <a:gd name="T0" fmla="*/ 21 w 29"/>
                  <a:gd name="T1" fmla="*/ 17 h 19"/>
                  <a:gd name="T2" fmla="*/ 19 w 29"/>
                  <a:gd name="T3" fmla="*/ 16 h 19"/>
                  <a:gd name="T4" fmla="*/ 17 w 29"/>
                  <a:gd name="T5" fmla="*/ 15 h 19"/>
                  <a:gd name="T6" fmla="*/ 15 w 29"/>
                  <a:gd name="T7" fmla="*/ 11 h 19"/>
                  <a:gd name="T8" fmla="*/ 15 w 29"/>
                  <a:gd name="T9" fmla="*/ 10 h 19"/>
                  <a:gd name="T10" fmla="*/ 15 w 29"/>
                  <a:gd name="T11" fmla="*/ 8 h 19"/>
                  <a:gd name="T12" fmla="*/ 10 w 29"/>
                  <a:gd name="T13" fmla="*/ 6 h 19"/>
                  <a:gd name="T14" fmla="*/ 1 w 29"/>
                  <a:gd name="T15" fmla="*/ 0 h 19"/>
                  <a:gd name="T16" fmla="*/ 0 w 29"/>
                  <a:gd name="T17" fmla="*/ 0 h 19"/>
                  <a:gd name="T18" fmla="*/ 0 w 29"/>
                  <a:gd name="T19" fmla="*/ 15 h 19"/>
                  <a:gd name="T20" fmla="*/ 2 w 29"/>
                  <a:gd name="T21" fmla="*/ 15 h 19"/>
                  <a:gd name="T22" fmla="*/ 5 w 29"/>
                  <a:gd name="T23" fmla="*/ 14 h 19"/>
                  <a:gd name="T24" fmla="*/ 6 w 29"/>
                  <a:gd name="T25" fmla="*/ 12 h 19"/>
                  <a:gd name="T26" fmla="*/ 11 w 29"/>
                  <a:gd name="T27" fmla="*/ 13 h 19"/>
                  <a:gd name="T28" fmla="*/ 16 w 29"/>
                  <a:gd name="T29" fmla="*/ 18 h 19"/>
                  <a:gd name="T30" fmla="*/ 21 w 29"/>
                  <a:gd name="T31" fmla="*/ 19 h 19"/>
                  <a:gd name="T32" fmla="*/ 21 w 29"/>
                  <a:gd name="T33" fmla="*/ 17 h 19"/>
                  <a:gd name="T34" fmla="*/ 25 w 29"/>
                  <a:gd name="T35" fmla="*/ 5 h 19"/>
                  <a:gd name="T36" fmla="*/ 22 w 29"/>
                  <a:gd name="T37" fmla="*/ 7 h 19"/>
                  <a:gd name="T38" fmla="*/ 17 w 29"/>
                  <a:gd name="T39" fmla="*/ 7 h 19"/>
                  <a:gd name="T40" fmla="*/ 21 w 29"/>
                  <a:gd name="T41" fmla="*/ 9 h 19"/>
                  <a:gd name="T42" fmla="*/ 26 w 29"/>
                  <a:gd name="T43" fmla="*/ 6 h 19"/>
                  <a:gd name="T44" fmla="*/ 26 w 29"/>
                  <a:gd name="T45" fmla="*/ 4 h 19"/>
                  <a:gd name="T46" fmla="*/ 25 w 29"/>
                  <a:gd name="T47" fmla="*/ 5 h 19"/>
                  <a:gd name="T48" fmla="*/ 27 w 29"/>
                  <a:gd name="T49" fmla="*/ 2 h 19"/>
                  <a:gd name="T50" fmla="*/ 26 w 29"/>
                  <a:gd name="T51" fmla="*/ 3 h 19"/>
                  <a:gd name="T52" fmla="*/ 28 w 29"/>
                  <a:gd name="T53" fmla="*/ 5 h 19"/>
                  <a:gd name="T54" fmla="*/ 27 w 29"/>
                  <a:gd name="T55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19">
                    <a:moveTo>
                      <a:pt x="21" y="17"/>
                    </a:moveTo>
                    <a:cubicBezTo>
                      <a:pt x="20" y="17"/>
                      <a:pt x="19" y="16"/>
                      <a:pt x="19" y="16"/>
                    </a:cubicBezTo>
                    <a:cubicBezTo>
                      <a:pt x="19" y="15"/>
                      <a:pt x="18" y="15"/>
                      <a:pt x="17" y="15"/>
                    </a:cubicBezTo>
                    <a:cubicBezTo>
                      <a:pt x="16" y="14"/>
                      <a:pt x="16" y="12"/>
                      <a:pt x="15" y="11"/>
                    </a:cubicBezTo>
                    <a:cubicBezTo>
                      <a:pt x="14" y="11"/>
                      <a:pt x="13" y="9"/>
                      <a:pt x="15" y="10"/>
                    </a:cubicBezTo>
                    <a:cubicBezTo>
                      <a:pt x="16" y="10"/>
                      <a:pt x="16" y="9"/>
                      <a:pt x="15" y="8"/>
                    </a:cubicBezTo>
                    <a:cubicBezTo>
                      <a:pt x="14" y="7"/>
                      <a:pt x="11" y="7"/>
                      <a:pt x="10" y="6"/>
                    </a:cubicBezTo>
                    <a:cubicBezTo>
                      <a:pt x="10" y="4"/>
                      <a:pt x="4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5"/>
                      <a:pt x="2" y="15"/>
                    </a:cubicBezTo>
                    <a:cubicBezTo>
                      <a:pt x="5" y="16"/>
                      <a:pt x="4" y="14"/>
                      <a:pt x="5" y="14"/>
                    </a:cubicBezTo>
                    <a:cubicBezTo>
                      <a:pt x="5" y="14"/>
                      <a:pt x="6" y="13"/>
                      <a:pt x="6" y="12"/>
                    </a:cubicBezTo>
                    <a:cubicBezTo>
                      <a:pt x="7" y="11"/>
                      <a:pt x="10" y="12"/>
                      <a:pt x="11" y="13"/>
                    </a:cubicBezTo>
                    <a:cubicBezTo>
                      <a:pt x="13" y="15"/>
                      <a:pt x="15" y="18"/>
                      <a:pt x="16" y="18"/>
                    </a:cubicBezTo>
                    <a:cubicBezTo>
                      <a:pt x="18" y="17"/>
                      <a:pt x="20" y="19"/>
                      <a:pt x="21" y="19"/>
                    </a:cubicBezTo>
                    <a:cubicBezTo>
                      <a:pt x="23" y="19"/>
                      <a:pt x="21" y="17"/>
                      <a:pt x="21" y="17"/>
                    </a:cubicBezTo>
                    <a:close/>
                    <a:moveTo>
                      <a:pt x="25" y="5"/>
                    </a:moveTo>
                    <a:cubicBezTo>
                      <a:pt x="25" y="6"/>
                      <a:pt x="24" y="6"/>
                      <a:pt x="22" y="7"/>
                    </a:cubicBezTo>
                    <a:cubicBezTo>
                      <a:pt x="20" y="7"/>
                      <a:pt x="17" y="6"/>
                      <a:pt x="17" y="7"/>
                    </a:cubicBezTo>
                    <a:cubicBezTo>
                      <a:pt x="17" y="8"/>
                      <a:pt x="19" y="9"/>
                      <a:pt x="21" y="9"/>
                    </a:cubicBezTo>
                    <a:cubicBezTo>
                      <a:pt x="23" y="9"/>
                      <a:pt x="26" y="7"/>
                      <a:pt x="26" y="6"/>
                    </a:cubicBezTo>
                    <a:cubicBezTo>
                      <a:pt x="26" y="6"/>
                      <a:pt x="27" y="5"/>
                      <a:pt x="26" y="4"/>
                    </a:cubicBezTo>
                    <a:cubicBezTo>
                      <a:pt x="26" y="4"/>
                      <a:pt x="25" y="4"/>
                      <a:pt x="25" y="5"/>
                    </a:cubicBezTo>
                    <a:close/>
                    <a:moveTo>
                      <a:pt x="27" y="2"/>
                    </a:moveTo>
                    <a:cubicBezTo>
                      <a:pt x="26" y="2"/>
                      <a:pt x="25" y="1"/>
                      <a:pt x="26" y="3"/>
                    </a:cubicBezTo>
                    <a:cubicBezTo>
                      <a:pt x="28" y="4"/>
                      <a:pt x="27" y="5"/>
                      <a:pt x="28" y="5"/>
                    </a:cubicBezTo>
                    <a:cubicBezTo>
                      <a:pt x="29" y="4"/>
                      <a:pt x="28" y="3"/>
                      <a:pt x="27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" name="Freeform 328">
                <a:extLst>
                  <a:ext uri="{FF2B5EF4-FFF2-40B4-BE49-F238E27FC236}">
                    <a16:creationId xmlns:a16="http://schemas.microsoft.com/office/drawing/2014/main" id="{AF5052BC-27E7-4179-9AC2-09144DAC4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55913" y="2152650"/>
                <a:ext cx="17462" cy="31750"/>
              </a:xfrm>
              <a:custGeom>
                <a:avLst/>
                <a:gdLst>
                  <a:gd name="T0" fmla="*/ 1 w 5"/>
                  <a:gd name="T1" fmla="*/ 0 h 9"/>
                  <a:gd name="T2" fmla="*/ 1 w 5"/>
                  <a:gd name="T3" fmla="*/ 2 h 9"/>
                  <a:gd name="T4" fmla="*/ 0 w 5"/>
                  <a:gd name="T5" fmla="*/ 5 h 9"/>
                  <a:gd name="T6" fmla="*/ 2 w 5"/>
                  <a:gd name="T7" fmla="*/ 8 h 9"/>
                  <a:gd name="T8" fmla="*/ 5 w 5"/>
                  <a:gd name="T9" fmla="*/ 5 h 9"/>
                  <a:gd name="T10" fmla="*/ 1 w 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6"/>
                      <a:pt x="0" y="8"/>
                      <a:pt x="2" y="8"/>
                    </a:cubicBezTo>
                    <a:cubicBezTo>
                      <a:pt x="3" y="9"/>
                      <a:pt x="5" y="7"/>
                      <a:pt x="5" y="5"/>
                    </a:cubicBezTo>
                    <a:cubicBezTo>
                      <a:pt x="5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5" name="Freeform 329">
                <a:extLst>
                  <a:ext uri="{FF2B5EF4-FFF2-40B4-BE49-F238E27FC236}">
                    <a16:creationId xmlns:a16="http://schemas.microsoft.com/office/drawing/2014/main" id="{324750DE-51BE-4A4C-BF4B-28A6CD67E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7063" y="2328863"/>
                <a:ext cx="61912" cy="125413"/>
              </a:xfrm>
              <a:custGeom>
                <a:avLst/>
                <a:gdLst>
                  <a:gd name="T0" fmla="*/ 14 w 17"/>
                  <a:gd name="T1" fmla="*/ 1 h 35"/>
                  <a:gd name="T2" fmla="*/ 14 w 17"/>
                  <a:gd name="T3" fmla="*/ 2 h 35"/>
                  <a:gd name="T4" fmla="*/ 13 w 17"/>
                  <a:gd name="T5" fmla="*/ 4 h 35"/>
                  <a:gd name="T6" fmla="*/ 12 w 17"/>
                  <a:gd name="T7" fmla="*/ 5 h 35"/>
                  <a:gd name="T8" fmla="*/ 11 w 17"/>
                  <a:gd name="T9" fmla="*/ 6 h 35"/>
                  <a:gd name="T10" fmla="*/ 11 w 17"/>
                  <a:gd name="T11" fmla="*/ 7 h 35"/>
                  <a:gd name="T12" fmla="*/ 9 w 17"/>
                  <a:gd name="T13" fmla="*/ 9 h 35"/>
                  <a:gd name="T14" fmla="*/ 6 w 17"/>
                  <a:gd name="T15" fmla="*/ 10 h 35"/>
                  <a:gd name="T16" fmla="*/ 3 w 17"/>
                  <a:gd name="T17" fmla="*/ 11 h 35"/>
                  <a:gd name="T18" fmla="*/ 2 w 17"/>
                  <a:gd name="T19" fmla="*/ 14 h 35"/>
                  <a:gd name="T20" fmla="*/ 2 w 17"/>
                  <a:gd name="T21" fmla="*/ 18 h 35"/>
                  <a:gd name="T22" fmla="*/ 1 w 17"/>
                  <a:gd name="T23" fmla="*/ 23 h 35"/>
                  <a:gd name="T24" fmla="*/ 1 w 17"/>
                  <a:gd name="T25" fmla="*/ 28 h 35"/>
                  <a:gd name="T26" fmla="*/ 2 w 17"/>
                  <a:gd name="T27" fmla="*/ 33 h 35"/>
                  <a:gd name="T28" fmla="*/ 6 w 17"/>
                  <a:gd name="T29" fmla="*/ 34 h 35"/>
                  <a:gd name="T30" fmla="*/ 9 w 17"/>
                  <a:gd name="T31" fmla="*/ 33 h 35"/>
                  <a:gd name="T32" fmla="*/ 12 w 17"/>
                  <a:gd name="T33" fmla="*/ 23 h 35"/>
                  <a:gd name="T34" fmla="*/ 14 w 17"/>
                  <a:gd name="T35" fmla="*/ 14 h 35"/>
                  <a:gd name="T36" fmla="*/ 15 w 17"/>
                  <a:gd name="T37" fmla="*/ 11 h 35"/>
                  <a:gd name="T38" fmla="*/ 16 w 17"/>
                  <a:gd name="T39" fmla="*/ 10 h 35"/>
                  <a:gd name="T40" fmla="*/ 17 w 17"/>
                  <a:gd name="T41" fmla="*/ 10 h 35"/>
                  <a:gd name="T42" fmla="*/ 16 w 17"/>
                  <a:gd name="T43" fmla="*/ 5 h 35"/>
                  <a:gd name="T44" fmla="*/ 14 w 17"/>
                  <a:gd name="T4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35">
                    <a:moveTo>
                      <a:pt x="14" y="1"/>
                    </a:moveTo>
                    <a:cubicBezTo>
                      <a:pt x="14" y="0"/>
                      <a:pt x="14" y="2"/>
                      <a:pt x="14" y="2"/>
                    </a:cubicBezTo>
                    <a:cubicBezTo>
                      <a:pt x="13" y="2"/>
                      <a:pt x="13" y="3"/>
                      <a:pt x="13" y="4"/>
                    </a:cubicBezTo>
                    <a:cubicBezTo>
                      <a:pt x="13" y="4"/>
                      <a:pt x="12" y="5"/>
                      <a:pt x="12" y="5"/>
                    </a:cubicBezTo>
                    <a:cubicBezTo>
                      <a:pt x="11" y="5"/>
                      <a:pt x="10" y="5"/>
                      <a:pt x="11" y="6"/>
                    </a:cubicBezTo>
                    <a:cubicBezTo>
                      <a:pt x="11" y="7"/>
                      <a:pt x="10" y="6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10"/>
                      <a:pt x="6" y="10"/>
                    </a:cubicBezTo>
                    <a:cubicBezTo>
                      <a:pt x="5" y="10"/>
                      <a:pt x="4" y="11"/>
                      <a:pt x="3" y="11"/>
                    </a:cubicBezTo>
                    <a:cubicBezTo>
                      <a:pt x="2" y="11"/>
                      <a:pt x="2" y="13"/>
                      <a:pt x="2" y="14"/>
                    </a:cubicBezTo>
                    <a:cubicBezTo>
                      <a:pt x="1" y="15"/>
                      <a:pt x="1" y="17"/>
                      <a:pt x="2" y="18"/>
                    </a:cubicBezTo>
                    <a:cubicBezTo>
                      <a:pt x="3" y="20"/>
                      <a:pt x="3" y="21"/>
                      <a:pt x="1" y="23"/>
                    </a:cubicBezTo>
                    <a:cubicBezTo>
                      <a:pt x="0" y="25"/>
                      <a:pt x="0" y="27"/>
                      <a:pt x="1" y="28"/>
                    </a:cubicBezTo>
                    <a:cubicBezTo>
                      <a:pt x="1" y="30"/>
                      <a:pt x="1" y="32"/>
                      <a:pt x="2" y="33"/>
                    </a:cubicBezTo>
                    <a:cubicBezTo>
                      <a:pt x="3" y="34"/>
                      <a:pt x="5" y="35"/>
                      <a:pt x="6" y="34"/>
                    </a:cubicBezTo>
                    <a:cubicBezTo>
                      <a:pt x="7" y="33"/>
                      <a:pt x="8" y="34"/>
                      <a:pt x="9" y="33"/>
                    </a:cubicBezTo>
                    <a:cubicBezTo>
                      <a:pt x="9" y="32"/>
                      <a:pt x="11" y="27"/>
                      <a:pt x="12" y="23"/>
                    </a:cubicBezTo>
                    <a:cubicBezTo>
                      <a:pt x="13" y="20"/>
                      <a:pt x="15" y="15"/>
                      <a:pt x="14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4" y="10"/>
                      <a:pt x="15" y="9"/>
                      <a:pt x="16" y="10"/>
                    </a:cubicBezTo>
                    <a:cubicBezTo>
                      <a:pt x="16" y="11"/>
                      <a:pt x="17" y="11"/>
                      <a:pt x="17" y="10"/>
                    </a:cubicBezTo>
                    <a:cubicBezTo>
                      <a:pt x="17" y="9"/>
                      <a:pt x="16" y="7"/>
                      <a:pt x="16" y="5"/>
                    </a:cubicBezTo>
                    <a:cubicBezTo>
                      <a:pt x="16" y="4"/>
                      <a:pt x="15" y="2"/>
                      <a:pt x="14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6" name="Freeform 330">
                <a:extLst>
                  <a:ext uri="{FF2B5EF4-FFF2-40B4-BE49-F238E27FC236}">
                    <a16:creationId xmlns:a16="http://schemas.microsoft.com/office/drawing/2014/main" id="{4A8B5454-A7B1-46B6-BB38-E37E49EC93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70238" y="2068513"/>
                <a:ext cx="101600" cy="61913"/>
              </a:xfrm>
              <a:custGeom>
                <a:avLst/>
                <a:gdLst>
                  <a:gd name="T0" fmla="*/ 20 w 28"/>
                  <a:gd name="T1" fmla="*/ 1 h 17"/>
                  <a:gd name="T2" fmla="*/ 15 w 28"/>
                  <a:gd name="T3" fmla="*/ 1 h 17"/>
                  <a:gd name="T4" fmla="*/ 12 w 28"/>
                  <a:gd name="T5" fmla="*/ 4 h 17"/>
                  <a:gd name="T6" fmla="*/ 10 w 28"/>
                  <a:gd name="T7" fmla="*/ 5 h 17"/>
                  <a:gd name="T8" fmla="*/ 7 w 28"/>
                  <a:gd name="T9" fmla="*/ 4 h 17"/>
                  <a:gd name="T10" fmla="*/ 4 w 28"/>
                  <a:gd name="T11" fmla="*/ 4 h 17"/>
                  <a:gd name="T12" fmla="*/ 2 w 28"/>
                  <a:gd name="T13" fmla="*/ 4 h 17"/>
                  <a:gd name="T14" fmla="*/ 1 w 28"/>
                  <a:gd name="T15" fmla="*/ 4 h 17"/>
                  <a:gd name="T16" fmla="*/ 1 w 28"/>
                  <a:gd name="T17" fmla="*/ 6 h 17"/>
                  <a:gd name="T18" fmla="*/ 0 w 28"/>
                  <a:gd name="T19" fmla="*/ 6 h 17"/>
                  <a:gd name="T20" fmla="*/ 0 w 28"/>
                  <a:gd name="T21" fmla="*/ 8 h 17"/>
                  <a:gd name="T22" fmla="*/ 1 w 28"/>
                  <a:gd name="T23" fmla="*/ 11 h 17"/>
                  <a:gd name="T24" fmla="*/ 2 w 28"/>
                  <a:gd name="T25" fmla="*/ 15 h 17"/>
                  <a:gd name="T26" fmla="*/ 6 w 28"/>
                  <a:gd name="T27" fmla="*/ 14 h 17"/>
                  <a:gd name="T28" fmla="*/ 9 w 28"/>
                  <a:gd name="T29" fmla="*/ 13 h 17"/>
                  <a:gd name="T30" fmla="*/ 12 w 28"/>
                  <a:gd name="T31" fmla="*/ 12 h 17"/>
                  <a:gd name="T32" fmla="*/ 14 w 28"/>
                  <a:gd name="T33" fmla="*/ 12 h 17"/>
                  <a:gd name="T34" fmla="*/ 16 w 28"/>
                  <a:gd name="T35" fmla="*/ 11 h 17"/>
                  <a:gd name="T36" fmla="*/ 21 w 28"/>
                  <a:gd name="T37" fmla="*/ 9 h 17"/>
                  <a:gd name="T38" fmla="*/ 23 w 28"/>
                  <a:gd name="T39" fmla="*/ 7 h 17"/>
                  <a:gd name="T40" fmla="*/ 25 w 28"/>
                  <a:gd name="T41" fmla="*/ 6 h 17"/>
                  <a:gd name="T42" fmla="*/ 22 w 28"/>
                  <a:gd name="T43" fmla="*/ 0 h 17"/>
                  <a:gd name="T44" fmla="*/ 20 w 28"/>
                  <a:gd name="T45" fmla="*/ 1 h 17"/>
                  <a:gd name="T46" fmla="*/ 25 w 28"/>
                  <a:gd name="T47" fmla="*/ 16 h 17"/>
                  <a:gd name="T48" fmla="*/ 28 w 28"/>
                  <a:gd name="T49" fmla="*/ 16 h 17"/>
                  <a:gd name="T50" fmla="*/ 25 w 28"/>
                  <a:gd name="T5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17">
                    <a:moveTo>
                      <a:pt x="20" y="1"/>
                    </a:moveTo>
                    <a:cubicBezTo>
                      <a:pt x="19" y="1"/>
                      <a:pt x="16" y="1"/>
                      <a:pt x="15" y="1"/>
                    </a:cubicBezTo>
                    <a:cubicBezTo>
                      <a:pt x="15" y="1"/>
                      <a:pt x="12" y="3"/>
                      <a:pt x="12" y="4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9" y="4"/>
                      <a:pt x="7" y="4"/>
                      <a:pt x="7" y="4"/>
                    </a:cubicBezTo>
                    <a:cubicBezTo>
                      <a:pt x="7" y="4"/>
                      <a:pt x="5" y="4"/>
                      <a:pt x="4" y="4"/>
                    </a:cubicBezTo>
                    <a:cubicBezTo>
                      <a:pt x="3" y="4"/>
                      <a:pt x="3" y="3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7"/>
                      <a:pt x="1" y="7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2" y="15"/>
                      <a:pt x="5" y="15"/>
                      <a:pt x="6" y="14"/>
                    </a:cubicBezTo>
                    <a:cubicBezTo>
                      <a:pt x="7" y="14"/>
                      <a:pt x="8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2" y="12"/>
                      <a:pt x="13" y="12"/>
                      <a:pt x="14" y="12"/>
                    </a:cubicBezTo>
                    <a:cubicBezTo>
                      <a:pt x="15" y="12"/>
                      <a:pt x="15" y="11"/>
                      <a:pt x="16" y="11"/>
                    </a:cubicBezTo>
                    <a:cubicBezTo>
                      <a:pt x="16" y="10"/>
                      <a:pt x="18" y="10"/>
                      <a:pt x="21" y="9"/>
                    </a:cubicBezTo>
                    <a:cubicBezTo>
                      <a:pt x="23" y="8"/>
                      <a:pt x="22" y="7"/>
                      <a:pt x="23" y="7"/>
                    </a:cubicBezTo>
                    <a:cubicBezTo>
                      <a:pt x="23" y="6"/>
                      <a:pt x="24" y="6"/>
                      <a:pt x="25" y="6"/>
                    </a:cubicBezTo>
                    <a:cubicBezTo>
                      <a:pt x="24" y="4"/>
                      <a:pt x="23" y="1"/>
                      <a:pt x="22" y="0"/>
                    </a:cubicBezTo>
                    <a:cubicBezTo>
                      <a:pt x="21" y="0"/>
                      <a:pt x="20" y="1"/>
                      <a:pt x="20" y="1"/>
                    </a:cubicBezTo>
                    <a:close/>
                    <a:moveTo>
                      <a:pt x="25" y="16"/>
                    </a:moveTo>
                    <a:cubicBezTo>
                      <a:pt x="26" y="17"/>
                      <a:pt x="28" y="16"/>
                      <a:pt x="28" y="16"/>
                    </a:cubicBezTo>
                    <a:cubicBezTo>
                      <a:pt x="28" y="15"/>
                      <a:pt x="25" y="15"/>
                      <a:pt x="25" y="1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7" name="Freeform 331">
                <a:extLst>
                  <a:ext uri="{FF2B5EF4-FFF2-40B4-BE49-F238E27FC236}">
                    <a16:creationId xmlns:a16="http://schemas.microsoft.com/office/drawing/2014/main" id="{5DF53A78-097E-4B07-9B1D-DF7160839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7513" y="2678113"/>
                <a:ext cx="22225" cy="14288"/>
              </a:xfrm>
              <a:custGeom>
                <a:avLst/>
                <a:gdLst>
                  <a:gd name="T0" fmla="*/ 3 w 6"/>
                  <a:gd name="T1" fmla="*/ 1 h 4"/>
                  <a:gd name="T2" fmla="*/ 2 w 6"/>
                  <a:gd name="T3" fmla="*/ 4 h 4"/>
                  <a:gd name="T4" fmla="*/ 4 w 6"/>
                  <a:gd name="T5" fmla="*/ 4 h 4"/>
                  <a:gd name="T6" fmla="*/ 6 w 6"/>
                  <a:gd name="T7" fmla="*/ 3 h 4"/>
                  <a:gd name="T8" fmla="*/ 3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3" y="1"/>
                    </a:moveTo>
                    <a:cubicBezTo>
                      <a:pt x="3" y="0"/>
                      <a:pt x="0" y="3"/>
                      <a:pt x="2" y="4"/>
                    </a:cubicBezTo>
                    <a:cubicBezTo>
                      <a:pt x="3" y="4"/>
                      <a:pt x="3" y="3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6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8" name="Freeform 332">
                <a:extLst>
                  <a:ext uri="{FF2B5EF4-FFF2-40B4-BE49-F238E27FC236}">
                    <a16:creationId xmlns:a16="http://schemas.microsoft.com/office/drawing/2014/main" id="{65435C4A-2D6C-4C70-BE3B-ED8F302E8D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30438" y="2278063"/>
                <a:ext cx="68262" cy="50800"/>
              </a:xfrm>
              <a:custGeom>
                <a:avLst/>
                <a:gdLst>
                  <a:gd name="T0" fmla="*/ 0 w 19"/>
                  <a:gd name="T1" fmla="*/ 1 h 14"/>
                  <a:gd name="T2" fmla="*/ 3 w 19"/>
                  <a:gd name="T3" fmla="*/ 4 h 14"/>
                  <a:gd name="T4" fmla="*/ 0 w 19"/>
                  <a:gd name="T5" fmla="*/ 1 h 14"/>
                  <a:gd name="T6" fmla="*/ 4 w 19"/>
                  <a:gd name="T7" fmla="*/ 4 h 14"/>
                  <a:gd name="T8" fmla="*/ 6 w 19"/>
                  <a:gd name="T9" fmla="*/ 5 h 14"/>
                  <a:gd name="T10" fmla="*/ 4 w 19"/>
                  <a:gd name="T11" fmla="*/ 4 h 14"/>
                  <a:gd name="T12" fmla="*/ 12 w 19"/>
                  <a:gd name="T13" fmla="*/ 8 h 14"/>
                  <a:gd name="T14" fmla="*/ 9 w 19"/>
                  <a:gd name="T15" fmla="*/ 6 h 14"/>
                  <a:gd name="T16" fmla="*/ 12 w 19"/>
                  <a:gd name="T17" fmla="*/ 8 h 14"/>
                  <a:gd name="T18" fmla="*/ 12 w 19"/>
                  <a:gd name="T19" fmla="*/ 10 h 14"/>
                  <a:gd name="T20" fmla="*/ 14 w 19"/>
                  <a:gd name="T21" fmla="*/ 11 h 14"/>
                  <a:gd name="T22" fmla="*/ 12 w 19"/>
                  <a:gd name="T23" fmla="*/ 10 h 14"/>
                  <a:gd name="T24" fmla="*/ 16 w 19"/>
                  <a:gd name="T25" fmla="*/ 12 h 14"/>
                  <a:gd name="T26" fmla="*/ 18 w 19"/>
                  <a:gd name="T27" fmla="*/ 13 h 14"/>
                  <a:gd name="T28" fmla="*/ 16 w 19"/>
                  <a:gd name="T29" fmla="*/ 12 h 14"/>
                  <a:gd name="T30" fmla="*/ 14 w 19"/>
                  <a:gd name="T31" fmla="*/ 8 h 14"/>
                  <a:gd name="T32" fmla="*/ 16 w 19"/>
                  <a:gd name="T33" fmla="*/ 11 h 14"/>
                  <a:gd name="T34" fmla="*/ 14 w 19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4">
                    <a:moveTo>
                      <a:pt x="0" y="1"/>
                    </a:moveTo>
                    <a:cubicBezTo>
                      <a:pt x="0" y="1"/>
                      <a:pt x="2" y="5"/>
                      <a:pt x="3" y="4"/>
                    </a:cubicBezTo>
                    <a:cubicBezTo>
                      <a:pt x="4" y="3"/>
                      <a:pt x="0" y="0"/>
                      <a:pt x="0" y="1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6" y="5"/>
                      <a:pt x="6" y="5"/>
                    </a:cubicBezTo>
                    <a:cubicBezTo>
                      <a:pt x="7" y="5"/>
                      <a:pt x="4" y="3"/>
                      <a:pt x="4" y="4"/>
                    </a:cubicBezTo>
                    <a:close/>
                    <a:moveTo>
                      <a:pt x="12" y="8"/>
                    </a:moveTo>
                    <a:cubicBezTo>
                      <a:pt x="13" y="7"/>
                      <a:pt x="9" y="5"/>
                      <a:pt x="9" y="6"/>
                    </a:cubicBezTo>
                    <a:cubicBezTo>
                      <a:pt x="9" y="7"/>
                      <a:pt x="11" y="8"/>
                      <a:pt x="12" y="8"/>
                    </a:cubicBezTo>
                    <a:close/>
                    <a:moveTo>
                      <a:pt x="12" y="10"/>
                    </a:moveTo>
                    <a:cubicBezTo>
                      <a:pt x="12" y="11"/>
                      <a:pt x="13" y="12"/>
                      <a:pt x="14" y="11"/>
                    </a:cubicBezTo>
                    <a:cubicBezTo>
                      <a:pt x="15" y="11"/>
                      <a:pt x="11" y="9"/>
                      <a:pt x="12" y="10"/>
                    </a:cubicBezTo>
                    <a:close/>
                    <a:moveTo>
                      <a:pt x="16" y="12"/>
                    </a:moveTo>
                    <a:cubicBezTo>
                      <a:pt x="16" y="12"/>
                      <a:pt x="17" y="14"/>
                      <a:pt x="18" y="13"/>
                    </a:cubicBezTo>
                    <a:cubicBezTo>
                      <a:pt x="19" y="13"/>
                      <a:pt x="16" y="12"/>
                      <a:pt x="16" y="12"/>
                    </a:cubicBezTo>
                    <a:close/>
                    <a:moveTo>
                      <a:pt x="14" y="8"/>
                    </a:moveTo>
                    <a:cubicBezTo>
                      <a:pt x="13" y="9"/>
                      <a:pt x="16" y="11"/>
                      <a:pt x="16" y="11"/>
                    </a:cubicBezTo>
                    <a:cubicBezTo>
                      <a:pt x="16" y="11"/>
                      <a:pt x="14" y="7"/>
                      <a:pt x="14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9" name="Freeform 333">
                <a:extLst>
                  <a:ext uri="{FF2B5EF4-FFF2-40B4-BE49-F238E27FC236}">
                    <a16:creationId xmlns:a16="http://schemas.microsoft.com/office/drawing/2014/main" id="{D5977ED9-47DB-4070-9801-3FA53F128A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30438" y="2278063"/>
                <a:ext cx="68262" cy="50800"/>
              </a:xfrm>
              <a:custGeom>
                <a:avLst/>
                <a:gdLst>
                  <a:gd name="T0" fmla="*/ 0 w 19"/>
                  <a:gd name="T1" fmla="*/ 1 h 14"/>
                  <a:gd name="T2" fmla="*/ 3 w 19"/>
                  <a:gd name="T3" fmla="*/ 4 h 14"/>
                  <a:gd name="T4" fmla="*/ 0 w 19"/>
                  <a:gd name="T5" fmla="*/ 1 h 14"/>
                  <a:gd name="T6" fmla="*/ 4 w 19"/>
                  <a:gd name="T7" fmla="*/ 4 h 14"/>
                  <a:gd name="T8" fmla="*/ 6 w 19"/>
                  <a:gd name="T9" fmla="*/ 5 h 14"/>
                  <a:gd name="T10" fmla="*/ 4 w 19"/>
                  <a:gd name="T11" fmla="*/ 4 h 14"/>
                  <a:gd name="T12" fmla="*/ 12 w 19"/>
                  <a:gd name="T13" fmla="*/ 8 h 14"/>
                  <a:gd name="T14" fmla="*/ 9 w 19"/>
                  <a:gd name="T15" fmla="*/ 6 h 14"/>
                  <a:gd name="T16" fmla="*/ 12 w 19"/>
                  <a:gd name="T17" fmla="*/ 8 h 14"/>
                  <a:gd name="T18" fmla="*/ 12 w 19"/>
                  <a:gd name="T19" fmla="*/ 10 h 14"/>
                  <a:gd name="T20" fmla="*/ 14 w 19"/>
                  <a:gd name="T21" fmla="*/ 11 h 14"/>
                  <a:gd name="T22" fmla="*/ 12 w 19"/>
                  <a:gd name="T23" fmla="*/ 10 h 14"/>
                  <a:gd name="T24" fmla="*/ 16 w 19"/>
                  <a:gd name="T25" fmla="*/ 12 h 14"/>
                  <a:gd name="T26" fmla="*/ 18 w 19"/>
                  <a:gd name="T27" fmla="*/ 13 h 14"/>
                  <a:gd name="T28" fmla="*/ 16 w 19"/>
                  <a:gd name="T29" fmla="*/ 12 h 14"/>
                  <a:gd name="T30" fmla="*/ 14 w 19"/>
                  <a:gd name="T31" fmla="*/ 8 h 14"/>
                  <a:gd name="T32" fmla="*/ 16 w 19"/>
                  <a:gd name="T33" fmla="*/ 11 h 14"/>
                  <a:gd name="T34" fmla="*/ 14 w 19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4">
                    <a:moveTo>
                      <a:pt x="0" y="1"/>
                    </a:moveTo>
                    <a:cubicBezTo>
                      <a:pt x="0" y="1"/>
                      <a:pt x="2" y="5"/>
                      <a:pt x="3" y="4"/>
                    </a:cubicBezTo>
                    <a:cubicBezTo>
                      <a:pt x="4" y="3"/>
                      <a:pt x="0" y="0"/>
                      <a:pt x="0" y="1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6" y="5"/>
                      <a:pt x="6" y="5"/>
                    </a:cubicBezTo>
                    <a:cubicBezTo>
                      <a:pt x="7" y="5"/>
                      <a:pt x="4" y="3"/>
                      <a:pt x="4" y="4"/>
                    </a:cubicBezTo>
                    <a:close/>
                    <a:moveTo>
                      <a:pt x="12" y="8"/>
                    </a:moveTo>
                    <a:cubicBezTo>
                      <a:pt x="13" y="7"/>
                      <a:pt x="9" y="5"/>
                      <a:pt x="9" y="6"/>
                    </a:cubicBezTo>
                    <a:cubicBezTo>
                      <a:pt x="9" y="7"/>
                      <a:pt x="11" y="8"/>
                      <a:pt x="12" y="8"/>
                    </a:cubicBezTo>
                    <a:close/>
                    <a:moveTo>
                      <a:pt x="12" y="10"/>
                    </a:moveTo>
                    <a:cubicBezTo>
                      <a:pt x="12" y="11"/>
                      <a:pt x="13" y="12"/>
                      <a:pt x="14" y="11"/>
                    </a:cubicBezTo>
                    <a:cubicBezTo>
                      <a:pt x="15" y="11"/>
                      <a:pt x="11" y="9"/>
                      <a:pt x="12" y="10"/>
                    </a:cubicBezTo>
                    <a:close/>
                    <a:moveTo>
                      <a:pt x="16" y="12"/>
                    </a:moveTo>
                    <a:cubicBezTo>
                      <a:pt x="16" y="12"/>
                      <a:pt x="17" y="14"/>
                      <a:pt x="18" y="13"/>
                    </a:cubicBezTo>
                    <a:cubicBezTo>
                      <a:pt x="19" y="13"/>
                      <a:pt x="16" y="12"/>
                      <a:pt x="16" y="12"/>
                    </a:cubicBezTo>
                    <a:close/>
                    <a:moveTo>
                      <a:pt x="14" y="8"/>
                    </a:moveTo>
                    <a:cubicBezTo>
                      <a:pt x="13" y="9"/>
                      <a:pt x="16" y="11"/>
                      <a:pt x="16" y="11"/>
                    </a:cubicBezTo>
                    <a:cubicBezTo>
                      <a:pt x="16" y="11"/>
                      <a:pt x="14" y="7"/>
                      <a:pt x="14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0" name="Freeform 334">
                <a:extLst>
                  <a:ext uri="{FF2B5EF4-FFF2-40B4-BE49-F238E27FC236}">
                    <a16:creationId xmlns:a16="http://schemas.microsoft.com/office/drawing/2014/main" id="{373DB77A-B769-4539-AAB1-3D1C91D789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84450" y="2325688"/>
                <a:ext cx="342900" cy="301625"/>
              </a:xfrm>
              <a:custGeom>
                <a:avLst/>
                <a:gdLst>
                  <a:gd name="T0" fmla="*/ 94 w 95"/>
                  <a:gd name="T1" fmla="*/ 37 h 84"/>
                  <a:gd name="T2" fmla="*/ 90 w 95"/>
                  <a:gd name="T3" fmla="*/ 33 h 84"/>
                  <a:gd name="T4" fmla="*/ 87 w 95"/>
                  <a:gd name="T5" fmla="*/ 28 h 84"/>
                  <a:gd name="T6" fmla="*/ 85 w 95"/>
                  <a:gd name="T7" fmla="*/ 25 h 84"/>
                  <a:gd name="T8" fmla="*/ 78 w 95"/>
                  <a:gd name="T9" fmla="*/ 19 h 84"/>
                  <a:gd name="T10" fmla="*/ 76 w 95"/>
                  <a:gd name="T11" fmla="*/ 11 h 84"/>
                  <a:gd name="T12" fmla="*/ 71 w 95"/>
                  <a:gd name="T13" fmla="*/ 6 h 84"/>
                  <a:gd name="T14" fmla="*/ 68 w 95"/>
                  <a:gd name="T15" fmla="*/ 2 h 84"/>
                  <a:gd name="T16" fmla="*/ 67 w 95"/>
                  <a:gd name="T17" fmla="*/ 10 h 84"/>
                  <a:gd name="T18" fmla="*/ 61 w 95"/>
                  <a:gd name="T19" fmla="*/ 15 h 84"/>
                  <a:gd name="T20" fmla="*/ 54 w 95"/>
                  <a:gd name="T21" fmla="*/ 12 h 84"/>
                  <a:gd name="T22" fmla="*/ 53 w 95"/>
                  <a:gd name="T23" fmla="*/ 7 h 84"/>
                  <a:gd name="T24" fmla="*/ 55 w 95"/>
                  <a:gd name="T25" fmla="*/ 3 h 84"/>
                  <a:gd name="T26" fmla="*/ 52 w 95"/>
                  <a:gd name="T27" fmla="*/ 3 h 84"/>
                  <a:gd name="T28" fmla="*/ 46 w 95"/>
                  <a:gd name="T29" fmla="*/ 2 h 84"/>
                  <a:gd name="T30" fmla="*/ 40 w 95"/>
                  <a:gd name="T31" fmla="*/ 6 h 84"/>
                  <a:gd name="T32" fmla="*/ 38 w 95"/>
                  <a:gd name="T33" fmla="*/ 10 h 84"/>
                  <a:gd name="T34" fmla="*/ 34 w 95"/>
                  <a:gd name="T35" fmla="*/ 8 h 84"/>
                  <a:gd name="T36" fmla="*/ 30 w 95"/>
                  <a:gd name="T37" fmla="*/ 9 h 84"/>
                  <a:gd name="T38" fmla="*/ 27 w 95"/>
                  <a:gd name="T39" fmla="*/ 11 h 84"/>
                  <a:gd name="T40" fmla="*/ 25 w 95"/>
                  <a:gd name="T41" fmla="*/ 15 h 84"/>
                  <a:gd name="T42" fmla="*/ 22 w 95"/>
                  <a:gd name="T43" fmla="*/ 15 h 84"/>
                  <a:gd name="T44" fmla="*/ 14 w 95"/>
                  <a:gd name="T45" fmla="*/ 22 h 84"/>
                  <a:gd name="T46" fmla="*/ 7 w 95"/>
                  <a:gd name="T47" fmla="*/ 25 h 84"/>
                  <a:gd name="T48" fmla="*/ 3 w 95"/>
                  <a:gd name="T49" fmla="*/ 26 h 84"/>
                  <a:gd name="T50" fmla="*/ 1 w 95"/>
                  <a:gd name="T51" fmla="*/ 34 h 84"/>
                  <a:gd name="T52" fmla="*/ 2 w 95"/>
                  <a:gd name="T53" fmla="*/ 38 h 84"/>
                  <a:gd name="T54" fmla="*/ 4 w 95"/>
                  <a:gd name="T55" fmla="*/ 46 h 84"/>
                  <a:gd name="T56" fmla="*/ 5 w 95"/>
                  <a:gd name="T57" fmla="*/ 57 h 84"/>
                  <a:gd name="T58" fmla="*/ 11 w 95"/>
                  <a:gd name="T59" fmla="*/ 60 h 84"/>
                  <a:gd name="T60" fmla="*/ 21 w 95"/>
                  <a:gd name="T61" fmla="*/ 57 h 84"/>
                  <a:gd name="T62" fmla="*/ 32 w 95"/>
                  <a:gd name="T63" fmla="*/ 53 h 84"/>
                  <a:gd name="T64" fmla="*/ 45 w 95"/>
                  <a:gd name="T65" fmla="*/ 52 h 84"/>
                  <a:gd name="T66" fmla="*/ 49 w 95"/>
                  <a:gd name="T67" fmla="*/ 55 h 84"/>
                  <a:gd name="T68" fmla="*/ 54 w 95"/>
                  <a:gd name="T69" fmla="*/ 59 h 84"/>
                  <a:gd name="T70" fmla="*/ 57 w 95"/>
                  <a:gd name="T71" fmla="*/ 58 h 84"/>
                  <a:gd name="T72" fmla="*/ 59 w 95"/>
                  <a:gd name="T73" fmla="*/ 59 h 84"/>
                  <a:gd name="T74" fmla="*/ 63 w 95"/>
                  <a:gd name="T75" fmla="*/ 65 h 84"/>
                  <a:gd name="T76" fmla="*/ 71 w 95"/>
                  <a:gd name="T77" fmla="*/ 70 h 84"/>
                  <a:gd name="T78" fmla="*/ 75 w 95"/>
                  <a:gd name="T79" fmla="*/ 70 h 84"/>
                  <a:gd name="T80" fmla="*/ 78 w 95"/>
                  <a:gd name="T81" fmla="*/ 71 h 84"/>
                  <a:gd name="T82" fmla="*/ 86 w 95"/>
                  <a:gd name="T83" fmla="*/ 68 h 84"/>
                  <a:gd name="T84" fmla="*/ 91 w 95"/>
                  <a:gd name="T85" fmla="*/ 54 h 84"/>
                  <a:gd name="T86" fmla="*/ 94 w 95"/>
                  <a:gd name="T87" fmla="*/ 47 h 84"/>
                  <a:gd name="T88" fmla="*/ 43 w 95"/>
                  <a:gd name="T89" fmla="*/ 2 h 84"/>
                  <a:gd name="T90" fmla="*/ 55 w 95"/>
                  <a:gd name="T91" fmla="*/ 63 h 84"/>
                  <a:gd name="T92" fmla="*/ 78 w 95"/>
                  <a:gd name="T93" fmla="*/ 77 h 84"/>
                  <a:gd name="T94" fmla="*/ 78 w 95"/>
                  <a:gd name="T95" fmla="*/ 84 h 84"/>
                  <a:gd name="T96" fmla="*/ 81 w 95"/>
                  <a:gd name="T97" fmla="*/ 82 h 84"/>
                  <a:gd name="T98" fmla="*/ 78 w 95"/>
                  <a:gd name="T99" fmla="*/ 7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5" h="84">
                    <a:moveTo>
                      <a:pt x="95" y="42"/>
                    </a:moveTo>
                    <a:cubicBezTo>
                      <a:pt x="95" y="42"/>
                      <a:pt x="95" y="40"/>
                      <a:pt x="94" y="40"/>
                    </a:cubicBezTo>
                    <a:cubicBezTo>
                      <a:pt x="94" y="41"/>
                      <a:pt x="94" y="38"/>
                      <a:pt x="94" y="37"/>
                    </a:cubicBezTo>
                    <a:cubicBezTo>
                      <a:pt x="94" y="35"/>
                      <a:pt x="94" y="35"/>
                      <a:pt x="94" y="36"/>
                    </a:cubicBezTo>
                    <a:cubicBezTo>
                      <a:pt x="93" y="37"/>
                      <a:pt x="92" y="35"/>
                      <a:pt x="92" y="34"/>
                    </a:cubicBezTo>
                    <a:cubicBezTo>
                      <a:pt x="92" y="34"/>
                      <a:pt x="91" y="32"/>
                      <a:pt x="90" y="33"/>
                    </a:cubicBezTo>
                    <a:cubicBezTo>
                      <a:pt x="89" y="33"/>
                      <a:pt x="90" y="31"/>
                      <a:pt x="89" y="31"/>
                    </a:cubicBezTo>
                    <a:cubicBezTo>
                      <a:pt x="88" y="32"/>
                      <a:pt x="88" y="30"/>
                      <a:pt x="88" y="29"/>
                    </a:cubicBezTo>
                    <a:cubicBezTo>
                      <a:pt x="88" y="28"/>
                      <a:pt x="88" y="29"/>
                      <a:pt x="87" y="28"/>
                    </a:cubicBezTo>
                    <a:cubicBezTo>
                      <a:pt x="87" y="28"/>
                      <a:pt x="87" y="28"/>
                      <a:pt x="86" y="28"/>
                    </a:cubicBezTo>
                    <a:cubicBezTo>
                      <a:pt x="85" y="29"/>
                      <a:pt x="85" y="27"/>
                      <a:pt x="85" y="27"/>
                    </a:cubicBezTo>
                    <a:cubicBezTo>
                      <a:pt x="86" y="26"/>
                      <a:pt x="85" y="26"/>
                      <a:pt x="85" y="25"/>
                    </a:cubicBezTo>
                    <a:cubicBezTo>
                      <a:pt x="84" y="24"/>
                      <a:pt x="84" y="24"/>
                      <a:pt x="84" y="23"/>
                    </a:cubicBezTo>
                    <a:cubicBezTo>
                      <a:pt x="84" y="23"/>
                      <a:pt x="79" y="20"/>
                      <a:pt x="78" y="20"/>
                    </a:cubicBezTo>
                    <a:cubicBezTo>
                      <a:pt x="77" y="20"/>
                      <a:pt x="78" y="19"/>
                      <a:pt x="78" y="19"/>
                    </a:cubicBezTo>
                    <a:cubicBezTo>
                      <a:pt x="77" y="18"/>
                      <a:pt x="77" y="17"/>
                      <a:pt x="77" y="16"/>
                    </a:cubicBezTo>
                    <a:cubicBezTo>
                      <a:pt x="77" y="15"/>
                      <a:pt x="76" y="14"/>
                      <a:pt x="76" y="13"/>
                    </a:cubicBezTo>
                    <a:cubicBezTo>
                      <a:pt x="76" y="12"/>
                      <a:pt x="75" y="12"/>
                      <a:pt x="76" y="11"/>
                    </a:cubicBezTo>
                    <a:cubicBezTo>
                      <a:pt x="76" y="9"/>
                      <a:pt x="74" y="9"/>
                      <a:pt x="74" y="9"/>
                    </a:cubicBezTo>
                    <a:cubicBezTo>
                      <a:pt x="74" y="8"/>
                      <a:pt x="73" y="9"/>
                      <a:pt x="72" y="9"/>
                    </a:cubicBezTo>
                    <a:cubicBezTo>
                      <a:pt x="71" y="9"/>
                      <a:pt x="71" y="8"/>
                      <a:pt x="71" y="6"/>
                    </a:cubicBezTo>
                    <a:cubicBezTo>
                      <a:pt x="72" y="5"/>
                      <a:pt x="71" y="3"/>
                      <a:pt x="70" y="3"/>
                    </a:cubicBezTo>
                    <a:cubicBezTo>
                      <a:pt x="70" y="2"/>
                      <a:pt x="70" y="0"/>
                      <a:pt x="69" y="0"/>
                    </a:cubicBezTo>
                    <a:cubicBezTo>
                      <a:pt x="69" y="0"/>
                      <a:pt x="68" y="1"/>
                      <a:pt x="68" y="2"/>
                    </a:cubicBezTo>
                    <a:cubicBezTo>
                      <a:pt x="68" y="2"/>
                      <a:pt x="68" y="3"/>
                      <a:pt x="67" y="3"/>
                    </a:cubicBezTo>
                    <a:cubicBezTo>
                      <a:pt x="67" y="4"/>
                      <a:pt x="68" y="5"/>
                      <a:pt x="67" y="6"/>
                    </a:cubicBezTo>
                    <a:cubicBezTo>
                      <a:pt x="66" y="7"/>
                      <a:pt x="67" y="9"/>
                      <a:pt x="67" y="10"/>
                    </a:cubicBezTo>
                    <a:cubicBezTo>
                      <a:pt x="67" y="11"/>
                      <a:pt x="67" y="13"/>
                      <a:pt x="66" y="14"/>
                    </a:cubicBezTo>
                    <a:cubicBezTo>
                      <a:pt x="65" y="15"/>
                      <a:pt x="65" y="16"/>
                      <a:pt x="64" y="16"/>
                    </a:cubicBezTo>
                    <a:cubicBezTo>
                      <a:pt x="63" y="17"/>
                      <a:pt x="61" y="16"/>
                      <a:pt x="61" y="15"/>
                    </a:cubicBezTo>
                    <a:cubicBezTo>
                      <a:pt x="61" y="15"/>
                      <a:pt x="60" y="14"/>
                      <a:pt x="59" y="14"/>
                    </a:cubicBezTo>
                    <a:cubicBezTo>
                      <a:pt x="58" y="14"/>
                      <a:pt x="58" y="13"/>
                      <a:pt x="57" y="12"/>
                    </a:cubicBezTo>
                    <a:cubicBezTo>
                      <a:pt x="56" y="12"/>
                      <a:pt x="55" y="13"/>
                      <a:pt x="54" y="12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2" y="9"/>
                      <a:pt x="52" y="9"/>
                      <a:pt x="53" y="9"/>
                    </a:cubicBezTo>
                    <a:cubicBezTo>
                      <a:pt x="54" y="8"/>
                      <a:pt x="54" y="7"/>
                      <a:pt x="53" y="7"/>
                    </a:cubicBezTo>
                    <a:cubicBezTo>
                      <a:pt x="53" y="6"/>
                      <a:pt x="54" y="6"/>
                      <a:pt x="55" y="6"/>
                    </a:cubicBezTo>
                    <a:cubicBezTo>
                      <a:pt x="56" y="5"/>
                      <a:pt x="55" y="4"/>
                      <a:pt x="56" y="4"/>
                    </a:cubicBezTo>
                    <a:cubicBezTo>
                      <a:pt x="56" y="4"/>
                      <a:pt x="56" y="3"/>
                      <a:pt x="55" y="3"/>
                    </a:cubicBezTo>
                    <a:cubicBezTo>
                      <a:pt x="54" y="3"/>
                      <a:pt x="55" y="4"/>
                      <a:pt x="54" y="4"/>
                    </a:cubicBezTo>
                    <a:cubicBezTo>
                      <a:pt x="54" y="4"/>
                      <a:pt x="54" y="3"/>
                      <a:pt x="53" y="3"/>
                    </a:cubicBezTo>
                    <a:cubicBezTo>
                      <a:pt x="53" y="3"/>
                      <a:pt x="52" y="4"/>
                      <a:pt x="52" y="3"/>
                    </a:cubicBezTo>
                    <a:cubicBezTo>
                      <a:pt x="51" y="3"/>
                      <a:pt x="48" y="2"/>
                      <a:pt x="47" y="2"/>
                    </a:cubicBezTo>
                    <a:cubicBezTo>
                      <a:pt x="46" y="2"/>
                      <a:pt x="46" y="0"/>
                      <a:pt x="45" y="1"/>
                    </a:cubicBezTo>
                    <a:cubicBezTo>
                      <a:pt x="44" y="1"/>
                      <a:pt x="45" y="1"/>
                      <a:pt x="46" y="2"/>
                    </a:cubicBezTo>
                    <a:cubicBezTo>
                      <a:pt x="47" y="3"/>
                      <a:pt x="43" y="4"/>
                      <a:pt x="42" y="3"/>
                    </a:cubicBezTo>
                    <a:cubicBezTo>
                      <a:pt x="41" y="3"/>
                      <a:pt x="42" y="4"/>
                      <a:pt x="42" y="4"/>
                    </a:cubicBezTo>
                    <a:cubicBezTo>
                      <a:pt x="41" y="4"/>
                      <a:pt x="41" y="5"/>
                      <a:pt x="40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8"/>
                      <a:pt x="38" y="9"/>
                      <a:pt x="39" y="10"/>
                    </a:cubicBezTo>
                    <a:cubicBezTo>
                      <a:pt x="40" y="11"/>
                      <a:pt x="39" y="11"/>
                      <a:pt x="38" y="10"/>
                    </a:cubicBezTo>
                    <a:cubicBezTo>
                      <a:pt x="37" y="9"/>
                      <a:pt x="36" y="9"/>
                      <a:pt x="36" y="10"/>
                    </a:cubicBezTo>
                    <a:cubicBezTo>
                      <a:pt x="36" y="11"/>
                      <a:pt x="35" y="11"/>
                      <a:pt x="36" y="10"/>
                    </a:cubicBezTo>
                    <a:cubicBezTo>
                      <a:pt x="36" y="9"/>
                      <a:pt x="35" y="9"/>
                      <a:pt x="34" y="8"/>
                    </a:cubicBezTo>
                    <a:cubicBezTo>
                      <a:pt x="34" y="8"/>
                      <a:pt x="33" y="7"/>
                      <a:pt x="32" y="7"/>
                    </a:cubicBezTo>
                    <a:cubicBezTo>
                      <a:pt x="32" y="7"/>
                      <a:pt x="32" y="8"/>
                      <a:pt x="31" y="8"/>
                    </a:cubicBezTo>
                    <a:cubicBezTo>
                      <a:pt x="30" y="8"/>
                      <a:pt x="30" y="8"/>
                      <a:pt x="30" y="9"/>
                    </a:cubicBezTo>
                    <a:cubicBezTo>
                      <a:pt x="30" y="10"/>
                      <a:pt x="29" y="9"/>
                      <a:pt x="28" y="9"/>
                    </a:cubicBezTo>
                    <a:cubicBezTo>
                      <a:pt x="28" y="9"/>
                      <a:pt x="28" y="10"/>
                      <a:pt x="28" y="10"/>
                    </a:cubicBezTo>
                    <a:cubicBezTo>
                      <a:pt x="28" y="10"/>
                      <a:pt x="28" y="11"/>
                      <a:pt x="27" y="11"/>
                    </a:cubicBezTo>
                    <a:cubicBezTo>
                      <a:pt x="26" y="11"/>
                      <a:pt x="26" y="12"/>
                      <a:pt x="27" y="13"/>
                    </a:cubicBezTo>
                    <a:cubicBezTo>
                      <a:pt x="27" y="14"/>
                      <a:pt x="26" y="13"/>
                      <a:pt x="25" y="13"/>
                    </a:cubicBezTo>
                    <a:cubicBezTo>
                      <a:pt x="24" y="13"/>
                      <a:pt x="25" y="14"/>
                      <a:pt x="25" y="15"/>
                    </a:cubicBezTo>
                    <a:cubicBezTo>
                      <a:pt x="25" y="16"/>
                      <a:pt x="25" y="15"/>
                      <a:pt x="24" y="16"/>
                    </a:cubicBezTo>
                    <a:cubicBezTo>
                      <a:pt x="24" y="16"/>
                      <a:pt x="24" y="15"/>
                      <a:pt x="24" y="14"/>
                    </a:cubicBezTo>
                    <a:cubicBezTo>
                      <a:pt x="24" y="13"/>
                      <a:pt x="23" y="14"/>
                      <a:pt x="22" y="15"/>
                    </a:cubicBezTo>
                    <a:cubicBezTo>
                      <a:pt x="21" y="16"/>
                      <a:pt x="22" y="17"/>
                      <a:pt x="22" y="18"/>
                    </a:cubicBezTo>
                    <a:cubicBezTo>
                      <a:pt x="21" y="18"/>
                      <a:pt x="19" y="20"/>
                      <a:pt x="18" y="21"/>
                    </a:cubicBezTo>
                    <a:cubicBezTo>
                      <a:pt x="17" y="22"/>
                      <a:pt x="15" y="22"/>
                      <a:pt x="14" y="22"/>
                    </a:cubicBezTo>
                    <a:cubicBezTo>
                      <a:pt x="13" y="23"/>
                      <a:pt x="13" y="22"/>
                      <a:pt x="12" y="23"/>
                    </a:cubicBezTo>
                    <a:cubicBezTo>
                      <a:pt x="11" y="23"/>
                      <a:pt x="10" y="25"/>
                      <a:pt x="10" y="24"/>
                    </a:cubicBezTo>
                    <a:cubicBezTo>
                      <a:pt x="10" y="23"/>
                      <a:pt x="8" y="24"/>
                      <a:pt x="7" y="25"/>
                    </a:cubicBezTo>
                    <a:cubicBezTo>
                      <a:pt x="6" y="25"/>
                      <a:pt x="5" y="26"/>
                      <a:pt x="4" y="26"/>
                    </a:cubicBezTo>
                    <a:cubicBezTo>
                      <a:pt x="3" y="26"/>
                      <a:pt x="3" y="28"/>
                      <a:pt x="3" y="28"/>
                    </a:cubicBezTo>
                    <a:cubicBezTo>
                      <a:pt x="2" y="28"/>
                      <a:pt x="3" y="27"/>
                      <a:pt x="3" y="26"/>
                    </a:cubicBezTo>
                    <a:cubicBezTo>
                      <a:pt x="3" y="26"/>
                      <a:pt x="2" y="27"/>
                      <a:pt x="1" y="28"/>
                    </a:cubicBezTo>
                    <a:cubicBezTo>
                      <a:pt x="1" y="29"/>
                      <a:pt x="2" y="30"/>
                      <a:pt x="1" y="31"/>
                    </a:cubicBezTo>
                    <a:cubicBezTo>
                      <a:pt x="1" y="32"/>
                      <a:pt x="0" y="33"/>
                      <a:pt x="1" y="34"/>
                    </a:cubicBezTo>
                    <a:cubicBezTo>
                      <a:pt x="2" y="36"/>
                      <a:pt x="3" y="37"/>
                      <a:pt x="2" y="38"/>
                    </a:cubicBezTo>
                    <a:cubicBezTo>
                      <a:pt x="2" y="38"/>
                      <a:pt x="1" y="36"/>
                      <a:pt x="1" y="36"/>
                    </a:cubicBezTo>
                    <a:cubicBezTo>
                      <a:pt x="1" y="37"/>
                      <a:pt x="2" y="38"/>
                      <a:pt x="2" y="38"/>
                    </a:cubicBezTo>
                    <a:cubicBezTo>
                      <a:pt x="1" y="38"/>
                      <a:pt x="0" y="36"/>
                      <a:pt x="0" y="37"/>
                    </a:cubicBezTo>
                    <a:cubicBezTo>
                      <a:pt x="0" y="37"/>
                      <a:pt x="2" y="41"/>
                      <a:pt x="2" y="42"/>
                    </a:cubicBezTo>
                    <a:cubicBezTo>
                      <a:pt x="2" y="43"/>
                      <a:pt x="4" y="45"/>
                      <a:pt x="4" y="46"/>
                    </a:cubicBezTo>
                    <a:cubicBezTo>
                      <a:pt x="4" y="48"/>
                      <a:pt x="6" y="51"/>
                      <a:pt x="6" y="52"/>
                    </a:cubicBezTo>
                    <a:cubicBezTo>
                      <a:pt x="7" y="52"/>
                      <a:pt x="6" y="53"/>
                      <a:pt x="6" y="55"/>
                    </a:cubicBezTo>
                    <a:cubicBezTo>
                      <a:pt x="6" y="56"/>
                      <a:pt x="5" y="57"/>
                      <a:pt x="5" y="57"/>
                    </a:cubicBezTo>
                    <a:cubicBezTo>
                      <a:pt x="4" y="57"/>
                      <a:pt x="4" y="58"/>
                      <a:pt x="5" y="58"/>
                    </a:cubicBezTo>
                    <a:cubicBezTo>
                      <a:pt x="6" y="58"/>
                      <a:pt x="6" y="59"/>
                      <a:pt x="7" y="60"/>
                    </a:cubicBezTo>
                    <a:cubicBezTo>
                      <a:pt x="8" y="60"/>
                      <a:pt x="11" y="60"/>
                      <a:pt x="11" y="60"/>
                    </a:cubicBezTo>
                    <a:cubicBezTo>
                      <a:pt x="12" y="60"/>
                      <a:pt x="13" y="59"/>
                      <a:pt x="14" y="59"/>
                    </a:cubicBezTo>
                    <a:cubicBezTo>
                      <a:pt x="15" y="59"/>
                      <a:pt x="15" y="58"/>
                      <a:pt x="15" y="58"/>
                    </a:cubicBezTo>
                    <a:cubicBezTo>
                      <a:pt x="16" y="57"/>
                      <a:pt x="19" y="57"/>
                      <a:pt x="21" y="57"/>
                    </a:cubicBezTo>
                    <a:cubicBezTo>
                      <a:pt x="24" y="57"/>
                      <a:pt x="25" y="57"/>
                      <a:pt x="26" y="56"/>
                    </a:cubicBezTo>
                    <a:cubicBezTo>
                      <a:pt x="26" y="55"/>
                      <a:pt x="28" y="54"/>
                      <a:pt x="29" y="54"/>
                    </a:cubicBezTo>
                    <a:cubicBezTo>
                      <a:pt x="30" y="53"/>
                      <a:pt x="30" y="53"/>
                      <a:pt x="32" y="53"/>
                    </a:cubicBezTo>
                    <a:cubicBezTo>
                      <a:pt x="34" y="53"/>
                      <a:pt x="36" y="52"/>
                      <a:pt x="37" y="52"/>
                    </a:cubicBezTo>
                    <a:cubicBezTo>
                      <a:pt x="39" y="51"/>
                      <a:pt x="41" y="51"/>
                      <a:pt x="42" y="51"/>
                    </a:cubicBezTo>
                    <a:cubicBezTo>
                      <a:pt x="44" y="51"/>
                      <a:pt x="44" y="53"/>
                      <a:pt x="45" y="52"/>
                    </a:cubicBezTo>
                    <a:cubicBezTo>
                      <a:pt x="47" y="52"/>
                      <a:pt x="47" y="53"/>
                      <a:pt x="48" y="53"/>
                    </a:cubicBezTo>
                    <a:cubicBezTo>
                      <a:pt x="49" y="53"/>
                      <a:pt x="48" y="53"/>
                      <a:pt x="49" y="53"/>
                    </a:cubicBezTo>
                    <a:cubicBezTo>
                      <a:pt x="50" y="54"/>
                      <a:pt x="50" y="54"/>
                      <a:pt x="49" y="55"/>
                    </a:cubicBezTo>
                    <a:cubicBezTo>
                      <a:pt x="49" y="56"/>
                      <a:pt x="50" y="55"/>
                      <a:pt x="51" y="57"/>
                    </a:cubicBezTo>
                    <a:cubicBezTo>
                      <a:pt x="52" y="58"/>
                      <a:pt x="51" y="58"/>
                      <a:pt x="52" y="59"/>
                    </a:cubicBezTo>
                    <a:cubicBezTo>
                      <a:pt x="53" y="60"/>
                      <a:pt x="53" y="60"/>
                      <a:pt x="54" y="59"/>
                    </a:cubicBezTo>
                    <a:cubicBezTo>
                      <a:pt x="55" y="57"/>
                      <a:pt x="56" y="58"/>
                      <a:pt x="56" y="57"/>
                    </a:cubicBezTo>
                    <a:cubicBezTo>
                      <a:pt x="56" y="56"/>
                      <a:pt x="57" y="54"/>
                      <a:pt x="58" y="55"/>
                    </a:cubicBezTo>
                    <a:cubicBezTo>
                      <a:pt x="59" y="56"/>
                      <a:pt x="58" y="56"/>
                      <a:pt x="57" y="58"/>
                    </a:cubicBezTo>
                    <a:cubicBezTo>
                      <a:pt x="57" y="61"/>
                      <a:pt x="56" y="59"/>
                      <a:pt x="56" y="60"/>
                    </a:cubicBezTo>
                    <a:cubicBezTo>
                      <a:pt x="56" y="61"/>
                      <a:pt x="58" y="61"/>
                      <a:pt x="58" y="60"/>
                    </a:cubicBezTo>
                    <a:cubicBezTo>
                      <a:pt x="58" y="59"/>
                      <a:pt x="58" y="58"/>
                      <a:pt x="59" y="59"/>
                    </a:cubicBezTo>
                    <a:cubicBezTo>
                      <a:pt x="60" y="60"/>
                      <a:pt x="59" y="61"/>
                      <a:pt x="59" y="62"/>
                    </a:cubicBezTo>
                    <a:cubicBezTo>
                      <a:pt x="59" y="62"/>
                      <a:pt x="60" y="62"/>
                      <a:pt x="61" y="62"/>
                    </a:cubicBezTo>
                    <a:cubicBezTo>
                      <a:pt x="62" y="62"/>
                      <a:pt x="63" y="64"/>
                      <a:pt x="63" y="65"/>
                    </a:cubicBezTo>
                    <a:cubicBezTo>
                      <a:pt x="62" y="66"/>
                      <a:pt x="62" y="67"/>
                      <a:pt x="64" y="68"/>
                    </a:cubicBezTo>
                    <a:cubicBezTo>
                      <a:pt x="66" y="69"/>
                      <a:pt x="65" y="69"/>
                      <a:pt x="66" y="69"/>
                    </a:cubicBezTo>
                    <a:cubicBezTo>
                      <a:pt x="67" y="69"/>
                      <a:pt x="70" y="70"/>
                      <a:pt x="71" y="70"/>
                    </a:cubicBezTo>
                    <a:cubicBezTo>
                      <a:pt x="72" y="71"/>
                      <a:pt x="73" y="70"/>
                      <a:pt x="74" y="69"/>
                    </a:cubicBezTo>
                    <a:cubicBezTo>
                      <a:pt x="74" y="68"/>
                      <a:pt x="75" y="69"/>
                      <a:pt x="75" y="69"/>
                    </a:cubicBezTo>
                    <a:cubicBezTo>
                      <a:pt x="74" y="70"/>
                      <a:pt x="75" y="70"/>
                      <a:pt x="75" y="70"/>
                    </a:cubicBezTo>
                    <a:cubicBezTo>
                      <a:pt x="75" y="69"/>
                      <a:pt x="76" y="69"/>
                      <a:pt x="76" y="69"/>
                    </a:cubicBezTo>
                    <a:cubicBezTo>
                      <a:pt x="76" y="70"/>
                      <a:pt x="77" y="70"/>
                      <a:pt x="77" y="71"/>
                    </a:cubicBezTo>
                    <a:cubicBezTo>
                      <a:pt x="78" y="71"/>
                      <a:pt x="78" y="72"/>
                      <a:pt x="78" y="71"/>
                    </a:cubicBezTo>
                    <a:cubicBezTo>
                      <a:pt x="78" y="71"/>
                      <a:pt x="78" y="70"/>
                      <a:pt x="79" y="70"/>
                    </a:cubicBezTo>
                    <a:cubicBezTo>
                      <a:pt x="80" y="70"/>
                      <a:pt x="80" y="69"/>
                      <a:pt x="81" y="68"/>
                    </a:cubicBezTo>
                    <a:cubicBezTo>
                      <a:pt x="82" y="68"/>
                      <a:pt x="86" y="68"/>
                      <a:pt x="86" y="68"/>
                    </a:cubicBezTo>
                    <a:cubicBezTo>
                      <a:pt x="87" y="68"/>
                      <a:pt x="87" y="64"/>
                      <a:pt x="87" y="63"/>
                    </a:cubicBezTo>
                    <a:cubicBezTo>
                      <a:pt x="87" y="61"/>
                      <a:pt x="89" y="61"/>
                      <a:pt x="89" y="59"/>
                    </a:cubicBezTo>
                    <a:cubicBezTo>
                      <a:pt x="89" y="58"/>
                      <a:pt x="91" y="54"/>
                      <a:pt x="91" y="54"/>
                    </a:cubicBezTo>
                    <a:cubicBezTo>
                      <a:pt x="92" y="54"/>
                      <a:pt x="93" y="54"/>
                      <a:pt x="93" y="53"/>
                    </a:cubicBezTo>
                    <a:cubicBezTo>
                      <a:pt x="93" y="52"/>
                      <a:pt x="94" y="51"/>
                      <a:pt x="94" y="49"/>
                    </a:cubicBezTo>
                    <a:cubicBezTo>
                      <a:pt x="94" y="48"/>
                      <a:pt x="95" y="47"/>
                      <a:pt x="94" y="47"/>
                    </a:cubicBezTo>
                    <a:cubicBezTo>
                      <a:pt x="94" y="46"/>
                      <a:pt x="94" y="45"/>
                      <a:pt x="95" y="44"/>
                    </a:cubicBezTo>
                    <a:cubicBezTo>
                      <a:pt x="95" y="43"/>
                      <a:pt x="94" y="42"/>
                      <a:pt x="95" y="42"/>
                    </a:cubicBezTo>
                    <a:close/>
                    <a:moveTo>
                      <a:pt x="43" y="2"/>
                    </a:moveTo>
                    <a:cubicBezTo>
                      <a:pt x="43" y="1"/>
                      <a:pt x="39" y="2"/>
                      <a:pt x="40" y="2"/>
                    </a:cubicBezTo>
                    <a:cubicBezTo>
                      <a:pt x="41" y="3"/>
                      <a:pt x="43" y="2"/>
                      <a:pt x="43" y="2"/>
                    </a:cubicBezTo>
                    <a:close/>
                    <a:moveTo>
                      <a:pt x="55" y="63"/>
                    </a:moveTo>
                    <a:cubicBezTo>
                      <a:pt x="55" y="63"/>
                      <a:pt x="57" y="63"/>
                      <a:pt x="58" y="62"/>
                    </a:cubicBezTo>
                    <a:cubicBezTo>
                      <a:pt x="58" y="62"/>
                      <a:pt x="54" y="62"/>
                      <a:pt x="55" y="63"/>
                    </a:cubicBezTo>
                    <a:close/>
                    <a:moveTo>
                      <a:pt x="78" y="77"/>
                    </a:moveTo>
                    <a:cubicBezTo>
                      <a:pt x="77" y="77"/>
                      <a:pt x="75" y="76"/>
                      <a:pt x="74" y="76"/>
                    </a:cubicBezTo>
                    <a:cubicBezTo>
                      <a:pt x="73" y="76"/>
                      <a:pt x="76" y="80"/>
                      <a:pt x="75" y="81"/>
                    </a:cubicBezTo>
                    <a:cubicBezTo>
                      <a:pt x="74" y="82"/>
                      <a:pt x="77" y="84"/>
                      <a:pt x="78" y="84"/>
                    </a:cubicBezTo>
                    <a:cubicBezTo>
                      <a:pt x="79" y="84"/>
                      <a:pt x="79" y="83"/>
                      <a:pt x="80" y="83"/>
                    </a:cubicBezTo>
                    <a:cubicBezTo>
                      <a:pt x="80" y="83"/>
                      <a:pt x="80" y="83"/>
                      <a:pt x="80" y="82"/>
                    </a:cubicBezTo>
                    <a:cubicBezTo>
                      <a:pt x="80" y="82"/>
                      <a:pt x="81" y="83"/>
                      <a:pt x="81" y="82"/>
                    </a:cubicBezTo>
                    <a:cubicBezTo>
                      <a:pt x="82" y="82"/>
                      <a:pt x="81" y="80"/>
                      <a:pt x="82" y="80"/>
                    </a:cubicBezTo>
                    <a:cubicBezTo>
                      <a:pt x="83" y="80"/>
                      <a:pt x="82" y="77"/>
                      <a:pt x="82" y="76"/>
                    </a:cubicBezTo>
                    <a:cubicBezTo>
                      <a:pt x="82" y="75"/>
                      <a:pt x="79" y="77"/>
                      <a:pt x="78" y="7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1" name="Freeform 335">
                <a:extLst>
                  <a:ext uri="{FF2B5EF4-FFF2-40B4-BE49-F238E27FC236}">
                    <a16:creationId xmlns:a16="http://schemas.microsoft.com/office/drawing/2014/main" id="{68F37785-14F2-463E-9432-0B93CA9CB5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33600" y="2541588"/>
                <a:ext cx="104775" cy="125413"/>
              </a:xfrm>
              <a:custGeom>
                <a:avLst/>
                <a:gdLst>
                  <a:gd name="T0" fmla="*/ 18 w 29"/>
                  <a:gd name="T1" fmla="*/ 17 h 35"/>
                  <a:gd name="T2" fmla="*/ 16 w 29"/>
                  <a:gd name="T3" fmla="*/ 17 h 35"/>
                  <a:gd name="T4" fmla="*/ 14 w 29"/>
                  <a:gd name="T5" fmla="*/ 16 h 35"/>
                  <a:gd name="T6" fmla="*/ 12 w 29"/>
                  <a:gd name="T7" fmla="*/ 18 h 35"/>
                  <a:gd name="T8" fmla="*/ 11 w 29"/>
                  <a:gd name="T9" fmla="*/ 22 h 35"/>
                  <a:gd name="T10" fmla="*/ 4 w 29"/>
                  <a:gd name="T11" fmla="*/ 26 h 35"/>
                  <a:gd name="T12" fmla="*/ 1 w 29"/>
                  <a:gd name="T13" fmla="*/ 29 h 35"/>
                  <a:gd name="T14" fmla="*/ 1 w 29"/>
                  <a:gd name="T15" fmla="*/ 31 h 35"/>
                  <a:gd name="T16" fmla="*/ 3 w 29"/>
                  <a:gd name="T17" fmla="*/ 32 h 35"/>
                  <a:gd name="T18" fmla="*/ 4 w 29"/>
                  <a:gd name="T19" fmla="*/ 33 h 35"/>
                  <a:gd name="T20" fmla="*/ 9 w 29"/>
                  <a:gd name="T21" fmla="*/ 32 h 35"/>
                  <a:gd name="T22" fmla="*/ 10 w 29"/>
                  <a:gd name="T23" fmla="*/ 29 h 35"/>
                  <a:gd name="T24" fmla="*/ 11 w 29"/>
                  <a:gd name="T25" fmla="*/ 27 h 35"/>
                  <a:gd name="T26" fmla="*/ 14 w 29"/>
                  <a:gd name="T27" fmla="*/ 25 h 35"/>
                  <a:gd name="T28" fmla="*/ 15 w 29"/>
                  <a:gd name="T29" fmla="*/ 24 h 35"/>
                  <a:gd name="T30" fmla="*/ 16 w 29"/>
                  <a:gd name="T31" fmla="*/ 22 h 35"/>
                  <a:gd name="T32" fmla="*/ 18 w 29"/>
                  <a:gd name="T33" fmla="*/ 19 h 35"/>
                  <a:gd name="T34" fmla="*/ 18 w 29"/>
                  <a:gd name="T35" fmla="*/ 17 h 35"/>
                  <a:gd name="T36" fmla="*/ 3 w 29"/>
                  <a:gd name="T37" fmla="*/ 34 h 35"/>
                  <a:gd name="T38" fmla="*/ 4 w 29"/>
                  <a:gd name="T39" fmla="*/ 33 h 35"/>
                  <a:gd name="T40" fmla="*/ 3 w 29"/>
                  <a:gd name="T41" fmla="*/ 34 h 35"/>
                  <a:gd name="T42" fmla="*/ 26 w 29"/>
                  <a:gd name="T43" fmla="*/ 8 h 35"/>
                  <a:gd name="T44" fmla="*/ 24 w 29"/>
                  <a:gd name="T45" fmla="*/ 8 h 35"/>
                  <a:gd name="T46" fmla="*/ 23 w 29"/>
                  <a:gd name="T47" fmla="*/ 7 h 35"/>
                  <a:gd name="T48" fmla="*/ 22 w 29"/>
                  <a:gd name="T49" fmla="*/ 5 h 35"/>
                  <a:gd name="T50" fmla="*/ 21 w 29"/>
                  <a:gd name="T51" fmla="*/ 6 h 35"/>
                  <a:gd name="T52" fmla="*/ 21 w 29"/>
                  <a:gd name="T53" fmla="*/ 6 h 35"/>
                  <a:gd name="T54" fmla="*/ 20 w 29"/>
                  <a:gd name="T55" fmla="*/ 4 h 35"/>
                  <a:gd name="T56" fmla="*/ 19 w 29"/>
                  <a:gd name="T57" fmla="*/ 2 h 35"/>
                  <a:gd name="T58" fmla="*/ 16 w 29"/>
                  <a:gd name="T59" fmla="*/ 0 h 35"/>
                  <a:gd name="T60" fmla="*/ 17 w 29"/>
                  <a:gd name="T61" fmla="*/ 2 h 35"/>
                  <a:gd name="T62" fmla="*/ 18 w 29"/>
                  <a:gd name="T63" fmla="*/ 4 h 35"/>
                  <a:gd name="T64" fmla="*/ 20 w 29"/>
                  <a:gd name="T65" fmla="*/ 6 h 35"/>
                  <a:gd name="T66" fmla="*/ 19 w 29"/>
                  <a:gd name="T67" fmla="*/ 9 h 35"/>
                  <a:gd name="T68" fmla="*/ 17 w 29"/>
                  <a:gd name="T69" fmla="*/ 11 h 35"/>
                  <a:gd name="T70" fmla="*/ 20 w 29"/>
                  <a:gd name="T71" fmla="*/ 14 h 35"/>
                  <a:gd name="T72" fmla="*/ 20 w 29"/>
                  <a:gd name="T73" fmla="*/ 18 h 35"/>
                  <a:gd name="T74" fmla="*/ 22 w 29"/>
                  <a:gd name="T75" fmla="*/ 18 h 35"/>
                  <a:gd name="T76" fmla="*/ 24 w 29"/>
                  <a:gd name="T77" fmla="*/ 15 h 35"/>
                  <a:gd name="T78" fmla="*/ 25 w 29"/>
                  <a:gd name="T79" fmla="*/ 12 h 35"/>
                  <a:gd name="T80" fmla="*/ 27 w 29"/>
                  <a:gd name="T81" fmla="*/ 12 h 35"/>
                  <a:gd name="T82" fmla="*/ 28 w 29"/>
                  <a:gd name="T83" fmla="*/ 10 h 35"/>
                  <a:gd name="T84" fmla="*/ 28 w 29"/>
                  <a:gd name="T85" fmla="*/ 8 h 35"/>
                  <a:gd name="T86" fmla="*/ 26 w 29"/>
                  <a:gd name="T87" fmla="*/ 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" h="35">
                    <a:moveTo>
                      <a:pt x="18" y="17"/>
                    </a:moveTo>
                    <a:cubicBezTo>
                      <a:pt x="17" y="16"/>
                      <a:pt x="17" y="17"/>
                      <a:pt x="16" y="17"/>
                    </a:cubicBezTo>
                    <a:cubicBezTo>
                      <a:pt x="15" y="18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2" y="18"/>
                    </a:cubicBezTo>
                    <a:cubicBezTo>
                      <a:pt x="11" y="19"/>
                      <a:pt x="12" y="20"/>
                      <a:pt x="11" y="22"/>
                    </a:cubicBezTo>
                    <a:cubicBezTo>
                      <a:pt x="9" y="24"/>
                      <a:pt x="5" y="25"/>
                      <a:pt x="4" y="26"/>
                    </a:cubicBezTo>
                    <a:cubicBezTo>
                      <a:pt x="4" y="27"/>
                      <a:pt x="1" y="28"/>
                      <a:pt x="1" y="29"/>
                    </a:cubicBezTo>
                    <a:cubicBezTo>
                      <a:pt x="1" y="29"/>
                      <a:pt x="0" y="30"/>
                      <a:pt x="1" y="31"/>
                    </a:cubicBezTo>
                    <a:cubicBezTo>
                      <a:pt x="1" y="32"/>
                      <a:pt x="2" y="31"/>
                      <a:pt x="3" y="32"/>
                    </a:cubicBezTo>
                    <a:cubicBezTo>
                      <a:pt x="3" y="33"/>
                      <a:pt x="4" y="32"/>
                      <a:pt x="4" y="33"/>
                    </a:cubicBezTo>
                    <a:cubicBezTo>
                      <a:pt x="5" y="33"/>
                      <a:pt x="7" y="33"/>
                      <a:pt x="9" y="32"/>
                    </a:cubicBezTo>
                    <a:cubicBezTo>
                      <a:pt x="10" y="30"/>
                      <a:pt x="10" y="29"/>
                      <a:pt x="10" y="29"/>
                    </a:cubicBezTo>
                    <a:cubicBezTo>
                      <a:pt x="11" y="29"/>
                      <a:pt x="11" y="27"/>
                      <a:pt x="11" y="27"/>
                    </a:cubicBezTo>
                    <a:cubicBezTo>
                      <a:pt x="12" y="26"/>
                      <a:pt x="12" y="25"/>
                      <a:pt x="14" y="25"/>
                    </a:cubicBezTo>
                    <a:cubicBezTo>
                      <a:pt x="16" y="25"/>
                      <a:pt x="15" y="25"/>
                      <a:pt x="15" y="24"/>
                    </a:cubicBezTo>
                    <a:cubicBezTo>
                      <a:pt x="15" y="23"/>
                      <a:pt x="16" y="23"/>
                      <a:pt x="16" y="22"/>
                    </a:cubicBezTo>
                    <a:cubicBezTo>
                      <a:pt x="16" y="20"/>
                      <a:pt x="19" y="19"/>
                      <a:pt x="18" y="19"/>
                    </a:cubicBezTo>
                    <a:cubicBezTo>
                      <a:pt x="18" y="18"/>
                      <a:pt x="19" y="17"/>
                      <a:pt x="18" y="17"/>
                    </a:cubicBezTo>
                    <a:close/>
                    <a:moveTo>
                      <a:pt x="3" y="34"/>
                    </a:moveTo>
                    <a:cubicBezTo>
                      <a:pt x="3" y="35"/>
                      <a:pt x="4" y="34"/>
                      <a:pt x="4" y="33"/>
                    </a:cubicBezTo>
                    <a:cubicBezTo>
                      <a:pt x="3" y="33"/>
                      <a:pt x="2" y="34"/>
                      <a:pt x="3" y="34"/>
                    </a:cubicBezTo>
                    <a:close/>
                    <a:moveTo>
                      <a:pt x="26" y="8"/>
                    </a:moveTo>
                    <a:cubicBezTo>
                      <a:pt x="26" y="9"/>
                      <a:pt x="25" y="8"/>
                      <a:pt x="24" y="8"/>
                    </a:cubicBezTo>
                    <a:cubicBezTo>
                      <a:pt x="23" y="8"/>
                      <a:pt x="23" y="8"/>
                      <a:pt x="23" y="7"/>
                    </a:cubicBezTo>
                    <a:cubicBezTo>
                      <a:pt x="23" y="6"/>
                      <a:pt x="22" y="5"/>
                      <a:pt x="22" y="5"/>
                    </a:cubicBezTo>
                    <a:cubicBezTo>
                      <a:pt x="21" y="5"/>
                      <a:pt x="22" y="6"/>
                      <a:pt x="21" y="6"/>
                    </a:cubicBezTo>
                    <a:cubicBezTo>
                      <a:pt x="21" y="7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4"/>
                    </a:cubicBezTo>
                    <a:cubicBezTo>
                      <a:pt x="20" y="3"/>
                      <a:pt x="19" y="3"/>
                      <a:pt x="19" y="2"/>
                    </a:cubicBezTo>
                    <a:cubicBezTo>
                      <a:pt x="19" y="1"/>
                      <a:pt x="17" y="0"/>
                      <a:pt x="16" y="0"/>
                    </a:cubicBezTo>
                    <a:cubicBezTo>
                      <a:pt x="15" y="0"/>
                      <a:pt x="16" y="2"/>
                      <a:pt x="17" y="2"/>
                    </a:cubicBezTo>
                    <a:cubicBezTo>
                      <a:pt x="17" y="3"/>
                      <a:pt x="18" y="4"/>
                      <a:pt x="18" y="4"/>
                    </a:cubicBezTo>
                    <a:cubicBezTo>
                      <a:pt x="18" y="4"/>
                      <a:pt x="19" y="6"/>
                      <a:pt x="20" y="6"/>
                    </a:cubicBezTo>
                    <a:cubicBezTo>
                      <a:pt x="20" y="6"/>
                      <a:pt x="19" y="8"/>
                      <a:pt x="19" y="9"/>
                    </a:cubicBezTo>
                    <a:cubicBezTo>
                      <a:pt x="19" y="11"/>
                      <a:pt x="18" y="10"/>
                      <a:pt x="17" y="11"/>
                    </a:cubicBezTo>
                    <a:cubicBezTo>
                      <a:pt x="17" y="12"/>
                      <a:pt x="19" y="13"/>
                      <a:pt x="20" y="14"/>
                    </a:cubicBezTo>
                    <a:cubicBezTo>
                      <a:pt x="22" y="15"/>
                      <a:pt x="19" y="17"/>
                      <a:pt x="20" y="18"/>
                    </a:cubicBezTo>
                    <a:cubicBezTo>
                      <a:pt x="20" y="18"/>
                      <a:pt x="21" y="19"/>
                      <a:pt x="22" y="18"/>
                    </a:cubicBezTo>
                    <a:cubicBezTo>
                      <a:pt x="23" y="18"/>
                      <a:pt x="24" y="15"/>
                      <a:pt x="24" y="15"/>
                    </a:cubicBezTo>
                    <a:cubicBezTo>
                      <a:pt x="25" y="14"/>
                      <a:pt x="25" y="13"/>
                      <a:pt x="25" y="12"/>
                    </a:cubicBezTo>
                    <a:cubicBezTo>
                      <a:pt x="26" y="12"/>
                      <a:pt x="26" y="12"/>
                      <a:pt x="27" y="12"/>
                    </a:cubicBezTo>
                    <a:cubicBezTo>
                      <a:pt x="27" y="12"/>
                      <a:pt x="27" y="10"/>
                      <a:pt x="28" y="10"/>
                    </a:cubicBezTo>
                    <a:cubicBezTo>
                      <a:pt x="28" y="10"/>
                      <a:pt x="28" y="9"/>
                      <a:pt x="28" y="8"/>
                    </a:cubicBezTo>
                    <a:cubicBezTo>
                      <a:pt x="29" y="7"/>
                      <a:pt x="27" y="8"/>
                      <a:pt x="26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2" name="Freeform 336">
                <a:extLst>
                  <a:ext uri="{FF2B5EF4-FFF2-40B4-BE49-F238E27FC236}">
                    <a16:creationId xmlns:a16="http://schemas.microsoft.com/office/drawing/2014/main" id="{F7219F25-32E0-415D-92D1-10182A9324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43113" y="2371725"/>
                <a:ext cx="25400" cy="22225"/>
              </a:xfrm>
              <a:custGeom>
                <a:avLst/>
                <a:gdLst>
                  <a:gd name="T0" fmla="*/ 1 w 7"/>
                  <a:gd name="T1" fmla="*/ 5 h 6"/>
                  <a:gd name="T2" fmla="*/ 4 w 7"/>
                  <a:gd name="T3" fmla="*/ 4 h 6"/>
                  <a:gd name="T4" fmla="*/ 1 w 7"/>
                  <a:gd name="T5" fmla="*/ 5 h 6"/>
                  <a:gd name="T6" fmla="*/ 4 w 7"/>
                  <a:gd name="T7" fmla="*/ 2 h 6"/>
                  <a:gd name="T8" fmla="*/ 7 w 7"/>
                  <a:gd name="T9" fmla="*/ 1 h 6"/>
                  <a:gd name="T10" fmla="*/ 4 w 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1" y="5"/>
                    </a:moveTo>
                    <a:cubicBezTo>
                      <a:pt x="2" y="6"/>
                      <a:pt x="4" y="6"/>
                      <a:pt x="4" y="4"/>
                    </a:cubicBezTo>
                    <a:cubicBezTo>
                      <a:pt x="4" y="3"/>
                      <a:pt x="0" y="4"/>
                      <a:pt x="1" y="5"/>
                    </a:cubicBezTo>
                    <a:close/>
                    <a:moveTo>
                      <a:pt x="4" y="2"/>
                    </a:moveTo>
                    <a:cubicBezTo>
                      <a:pt x="5" y="2"/>
                      <a:pt x="7" y="2"/>
                      <a:pt x="7" y="1"/>
                    </a:cubicBezTo>
                    <a:cubicBezTo>
                      <a:pt x="7" y="0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3" name="Freeform 337">
                <a:extLst>
                  <a:ext uri="{FF2B5EF4-FFF2-40B4-BE49-F238E27FC236}">
                    <a16:creationId xmlns:a16="http://schemas.microsoft.com/office/drawing/2014/main" id="{ABC9D94E-D157-46DA-99D7-FF79B13CB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2925" y="1846263"/>
                <a:ext cx="119062" cy="79375"/>
              </a:xfrm>
              <a:custGeom>
                <a:avLst/>
                <a:gdLst>
                  <a:gd name="T0" fmla="*/ 33 w 33"/>
                  <a:gd name="T1" fmla="*/ 14 h 22"/>
                  <a:gd name="T2" fmla="*/ 31 w 33"/>
                  <a:gd name="T3" fmla="*/ 13 h 22"/>
                  <a:gd name="T4" fmla="*/ 28 w 33"/>
                  <a:gd name="T5" fmla="*/ 11 h 22"/>
                  <a:gd name="T6" fmla="*/ 26 w 33"/>
                  <a:gd name="T7" fmla="*/ 10 h 22"/>
                  <a:gd name="T8" fmla="*/ 23 w 33"/>
                  <a:gd name="T9" fmla="*/ 8 h 22"/>
                  <a:gd name="T10" fmla="*/ 22 w 33"/>
                  <a:gd name="T11" fmla="*/ 6 h 22"/>
                  <a:gd name="T12" fmla="*/ 21 w 33"/>
                  <a:gd name="T13" fmla="*/ 5 h 22"/>
                  <a:gd name="T14" fmla="*/ 18 w 33"/>
                  <a:gd name="T15" fmla="*/ 4 h 22"/>
                  <a:gd name="T16" fmla="*/ 17 w 33"/>
                  <a:gd name="T17" fmla="*/ 2 h 22"/>
                  <a:gd name="T18" fmla="*/ 15 w 33"/>
                  <a:gd name="T19" fmla="*/ 1 h 22"/>
                  <a:gd name="T20" fmla="*/ 14 w 33"/>
                  <a:gd name="T21" fmla="*/ 1 h 22"/>
                  <a:gd name="T22" fmla="*/ 13 w 33"/>
                  <a:gd name="T23" fmla="*/ 1 h 22"/>
                  <a:gd name="T24" fmla="*/ 12 w 33"/>
                  <a:gd name="T25" fmla="*/ 2 h 22"/>
                  <a:gd name="T26" fmla="*/ 10 w 33"/>
                  <a:gd name="T27" fmla="*/ 3 h 22"/>
                  <a:gd name="T28" fmla="*/ 10 w 33"/>
                  <a:gd name="T29" fmla="*/ 5 h 22"/>
                  <a:gd name="T30" fmla="*/ 8 w 33"/>
                  <a:gd name="T31" fmla="*/ 4 h 22"/>
                  <a:gd name="T32" fmla="*/ 6 w 33"/>
                  <a:gd name="T33" fmla="*/ 4 h 22"/>
                  <a:gd name="T34" fmla="*/ 3 w 33"/>
                  <a:gd name="T35" fmla="*/ 2 h 22"/>
                  <a:gd name="T36" fmla="*/ 1 w 33"/>
                  <a:gd name="T37" fmla="*/ 3 h 22"/>
                  <a:gd name="T38" fmla="*/ 2 w 33"/>
                  <a:gd name="T39" fmla="*/ 2 h 22"/>
                  <a:gd name="T40" fmla="*/ 4 w 33"/>
                  <a:gd name="T41" fmla="*/ 5 h 22"/>
                  <a:gd name="T42" fmla="*/ 5 w 33"/>
                  <a:gd name="T43" fmla="*/ 6 h 22"/>
                  <a:gd name="T44" fmla="*/ 3 w 33"/>
                  <a:gd name="T45" fmla="*/ 6 h 22"/>
                  <a:gd name="T46" fmla="*/ 0 w 33"/>
                  <a:gd name="T47" fmla="*/ 6 h 22"/>
                  <a:gd name="T48" fmla="*/ 1 w 33"/>
                  <a:gd name="T49" fmla="*/ 8 h 22"/>
                  <a:gd name="T50" fmla="*/ 1 w 33"/>
                  <a:gd name="T51" fmla="*/ 10 h 22"/>
                  <a:gd name="T52" fmla="*/ 2 w 33"/>
                  <a:gd name="T53" fmla="*/ 10 h 22"/>
                  <a:gd name="T54" fmla="*/ 3 w 33"/>
                  <a:gd name="T55" fmla="*/ 12 h 22"/>
                  <a:gd name="T56" fmla="*/ 3 w 33"/>
                  <a:gd name="T57" fmla="*/ 15 h 22"/>
                  <a:gd name="T58" fmla="*/ 5 w 33"/>
                  <a:gd name="T59" fmla="*/ 15 h 22"/>
                  <a:gd name="T60" fmla="*/ 7 w 33"/>
                  <a:gd name="T61" fmla="*/ 13 h 22"/>
                  <a:gd name="T62" fmla="*/ 9 w 33"/>
                  <a:gd name="T63" fmla="*/ 13 h 22"/>
                  <a:gd name="T64" fmla="*/ 11 w 33"/>
                  <a:gd name="T65" fmla="*/ 13 h 22"/>
                  <a:gd name="T66" fmla="*/ 13 w 33"/>
                  <a:gd name="T67" fmla="*/ 14 h 22"/>
                  <a:gd name="T68" fmla="*/ 14 w 33"/>
                  <a:gd name="T69" fmla="*/ 15 h 22"/>
                  <a:gd name="T70" fmla="*/ 16 w 33"/>
                  <a:gd name="T71" fmla="*/ 15 h 22"/>
                  <a:gd name="T72" fmla="*/ 17 w 33"/>
                  <a:gd name="T73" fmla="*/ 16 h 22"/>
                  <a:gd name="T74" fmla="*/ 19 w 33"/>
                  <a:gd name="T75" fmla="*/ 17 h 22"/>
                  <a:gd name="T76" fmla="*/ 20 w 33"/>
                  <a:gd name="T77" fmla="*/ 18 h 22"/>
                  <a:gd name="T78" fmla="*/ 21 w 33"/>
                  <a:gd name="T79" fmla="*/ 21 h 22"/>
                  <a:gd name="T80" fmla="*/ 21 w 33"/>
                  <a:gd name="T81" fmla="*/ 20 h 22"/>
                  <a:gd name="T82" fmla="*/ 23 w 33"/>
                  <a:gd name="T83" fmla="*/ 21 h 22"/>
                  <a:gd name="T84" fmla="*/ 25 w 33"/>
                  <a:gd name="T85" fmla="*/ 20 h 22"/>
                  <a:gd name="T86" fmla="*/ 28 w 33"/>
                  <a:gd name="T87" fmla="*/ 18 h 22"/>
                  <a:gd name="T88" fmla="*/ 30 w 33"/>
                  <a:gd name="T89" fmla="*/ 16 h 22"/>
                  <a:gd name="T90" fmla="*/ 31 w 33"/>
                  <a:gd name="T91" fmla="*/ 15 h 22"/>
                  <a:gd name="T92" fmla="*/ 33 w 33"/>
                  <a:gd name="T93" fmla="*/ 15 h 22"/>
                  <a:gd name="T94" fmla="*/ 33 w 33"/>
                  <a:gd name="T95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3" h="22">
                    <a:moveTo>
                      <a:pt x="33" y="14"/>
                    </a:moveTo>
                    <a:cubicBezTo>
                      <a:pt x="33" y="14"/>
                      <a:pt x="31" y="13"/>
                      <a:pt x="31" y="13"/>
                    </a:cubicBezTo>
                    <a:cubicBezTo>
                      <a:pt x="30" y="13"/>
                      <a:pt x="29" y="12"/>
                      <a:pt x="28" y="11"/>
                    </a:cubicBezTo>
                    <a:cubicBezTo>
                      <a:pt x="28" y="11"/>
                      <a:pt x="26" y="11"/>
                      <a:pt x="26" y="10"/>
                    </a:cubicBezTo>
                    <a:cubicBezTo>
                      <a:pt x="25" y="9"/>
                      <a:pt x="24" y="9"/>
                      <a:pt x="23" y="8"/>
                    </a:cubicBezTo>
                    <a:cubicBezTo>
                      <a:pt x="23" y="8"/>
                      <a:pt x="23" y="7"/>
                      <a:pt x="22" y="6"/>
                    </a:cubicBezTo>
                    <a:cubicBezTo>
                      <a:pt x="22" y="6"/>
                      <a:pt x="22" y="5"/>
                      <a:pt x="21" y="5"/>
                    </a:cubicBezTo>
                    <a:cubicBezTo>
                      <a:pt x="21" y="5"/>
                      <a:pt x="18" y="5"/>
                      <a:pt x="18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7" y="2"/>
                      <a:pt x="16" y="2"/>
                      <a:pt x="15" y="1"/>
                    </a:cubicBezTo>
                    <a:cubicBezTo>
                      <a:pt x="15" y="1"/>
                      <a:pt x="14" y="0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2" y="2"/>
                    </a:cubicBezTo>
                    <a:cubicBezTo>
                      <a:pt x="11" y="2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8" y="4"/>
                      <a:pt x="8" y="4"/>
                    </a:cubicBezTo>
                    <a:cubicBezTo>
                      <a:pt x="8" y="4"/>
                      <a:pt x="7" y="5"/>
                      <a:pt x="6" y="4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3" y="2"/>
                      <a:pt x="0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4" y="3"/>
                      <a:pt x="3" y="4"/>
                      <a:pt x="4" y="5"/>
                    </a:cubicBezTo>
                    <a:cubicBezTo>
                      <a:pt x="5" y="5"/>
                      <a:pt x="6" y="6"/>
                      <a:pt x="5" y="6"/>
                    </a:cubicBezTo>
                    <a:cubicBezTo>
                      <a:pt x="4" y="6"/>
                      <a:pt x="3" y="7"/>
                      <a:pt x="3" y="6"/>
                    </a:cubicBezTo>
                    <a:cubicBezTo>
                      <a:pt x="2" y="6"/>
                      <a:pt x="1" y="5"/>
                      <a:pt x="0" y="6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2" y="8"/>
                      <a:pt x="2" y="9"/>
                      <a:pt x="1" y="10"/>
                    </a:cubicBezTo>
                    <a:cubicBezTo>
                      <a:pt x="0" y="11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3"/>
                      <a:pt x="3" y="14"/>
                      <a:pt x="3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5" y="14"/>
                      <a:pt x="6" y="13"/>
                      <a:pt x="7" y="13"/>
                    </a:cubicBezTo>
                    <a:cubicBezTo>
                      <a:pt x="8" y="13"/>
                      <a:pt x="8" y="14"/>
                      <a:pt x="9" y="13"/>
                    </a:cubicBezTo>
                    <a:cubicBezTo>
                      <a:pt x="9" y="13"/>
                      <a:pt x="11" y="13"/>
                      <a:pt x="11" y="13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3" y="14"/>
                      <a:pt x="13" y="15"/>
                      <a:pt x="14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8" y="16"/>
                      <a:pt x="18" y="17"/>
                      <a:pt x="19" y="17"/>
                    </a:cubicBezTo>
                    <a:cubicBezTo>
                      <a:pt x="19" y="17"/>
                      <a:pt x="20" y="17"/>
                      <a:pt x="20" y="18"/>
                    </a:cubicBezTo>
                    <a:cubicBezTo>
                      <a:pt x="20" y="18"/>
                      <a:pt x="20" y="20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3" y="20"/>
                      <a:pt x="23" y="21"/>
                    </a:cubicBezTo>
                    <a:cubicBezTo>
                      <a:pt x="23" y="22"/>
                      <a:pt x="25" y="21"/>
                      <a:pt x="25" y="20"/>
                    </a:cubicBezTo>
                    <a:cubicBezTo>
                      <a:pt x="25" y="19"/>
                      <a:pt x="28" y="19"/>
                      <a:pt x="28" y="18"/>
                    </a:cubicBezTo>
                    <a:cubicBezTo>
                      <a:pt x="28" y="17"/>
                      <a:pt x="29" y="16"/>
                      <a:pt x="30" y="16"/>
                    </a:cubicBezTo>
                    <a:cubicBezTo>
                      <a:pt x="30" y="16"/>
                      <a:pt x="31" y="15"/>
                      <a:pt x="31" y="15"/>
                    </a:cubicBezTo>
                    <a:cubicBezTo>
                      <a:pt x="32" y="15"/>
                      <a:pt x="32" y="15"/>
                      <a:pt x="33" y="15"/>
                    </a:cubicBezTo>
                    <a:lnTo>
                      <a:pt x="33" y="1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4" name="Freeform 338">
                <a:extLst>
                  <a:ext uri="{FF2B5EF4-FFF2-40B4-BE49-F238E27FC236}">
                    <a16:creationId xmlns:a16="http://schemas.microsoft.com/office/drawing/2014/main" id="{63B9A754-21A6-4E16-AF1C-974F028F4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55950" y="1874838"/>
                <a:ext cx="166687" cy="139700"/>
              </a:xfrm>
              <a:custGeom>
                <a:avLst/>
                <a:gdLst>
                  <a:gd name="T0" fmla="*/ 44 w 46"/>
                  <a:gd name="T1" fmla="*/ 34 h 39"/>
                  <a:gd name="T2" fmla="*/ 43 w 46"/>
                  <a:gd name="T3" fmla="*/ 31 h 39"/>
                  <a:gd name="T4" fmla="*/ 41 w 46"/>
                  <a:gd name="T5" fmla="*/ 29 h 39"/>
                  <a:gd name="T6" fmla="*/ 39 w 46"/>
                  <a:gd name="T7" fmla="*/ 27 h 39"/>
                  <a:gd name="T8" fmla="*/ 42 w 46"/>
                  <a:gd name="T9" fmla="*/ 24 h 39"/>
                  <a:gd name="T10" fmla="*/ 39 w 46"/>
                  <a:gd name="T11" fmla="*/ 23 h 39"/>
                  <a:gd name="T12" fmla="*/ 39 w 46"/>
                  <a:gd name="T13" fmla="*/ 20 h 39"/>
                  <a:gd name="T14" fmla="*/ 39 w 46"/>
                  <a:gd name="T15" fmla="*/ 17 h 39"/>
                  <a:gd name="T16" fmla="*/ 39 w 46"/>
                  <a:gd name="T17" fmla="*/ 15 h 39"/>
                  <a:gd name="T18" fmla="*/ 40 w 46"/>
                  <a:gd name="T19" fmla="*/ 14 h 39"/>
                  <a:gd name="T20" fmla="*/ 41 w 46"/>
                  <a:gd name="T21" fmla="*/ 13 h 39"/>
                  <a:gd name="T22" fmla="*/ 40 w 46"/>
                  <a:gd name="T23" fmla="*/ 10 h 39"/>
                  <a:gd name="T24" fmla="*/ 39 w 46"/>
                  <a:gd name="T25" fmla="*/ 9 h 39"/>
                  <a:gd name="T26" fmla="*/ 37 w 46"/>
                  <a:gd name="T27" fmla="*/ 8 h 39"/>
                  <a:gd name="T28" fmla="*/ 36 w 46"/>
                  <a:gd name="T29" fmla="*/ 7 h 39"/>
                  <a:gd name="T30" fmla="*/ 34 w 46"/>
                  <a:gd name="T31" fmla="*/ 7 h 39"/>
                  <a:gd name="T32" fmla="*/ 33 w 46"/>
                  <a:gd name="T33" fmla="*/ 6 h 39"/>
                  <a:gd name="T34" fmla="*/ 31 w 46"/>
                  <a:gd name="T35" fmla="*/ 5 h 39"/>
                  <a:gd name="T36" fmla="*/ 29 w 46"/>
                  <a:gd name="T37" fmla="*/ 5 h 39"/>
                  <a:gd name="T38" fmla="*/ 27 w 46"/>
                  <a:gd name="T39" fmla="*/ 5 h 39"/>
                  <a:gd name="T40" fmla="*/ 25 w 46"/>
                  <a:gd name="T41" fmla="*/ 7 h 39"/>
                  <a:gd name="T42" fmla="*/ 23 w 46"/>
                  <a:gd name="T43" fmla="*/ 7 h 39"/>
                  <a:gd name="T44" fmla="*/ 23 w 46"/>
                  <a:gd name="T45" fmla="*/ 9 h 39"/>
                  <a:gd name="T46" fmla="*/ 18 w 46"/>
                  <a:gd name="T47" fmla="*/ 10 h 39"/>
                  <a:gd name="T48" fmla="*/ 14 w 46"/>
                  <a:gd name="T49" fmla="*/ 7 h 39"/>
                  <a:gd name="T50" fmla="*/ 11 w 46"/>
                  <a:gd name="T51" fmla="*/ 4 h 39"/>
                  <a:gd name="T52" fmla="*/ 9 w 46"/>
                  <a:gd name="T53" fmla="*/ 3 h 39"/>
                  <a:gd name="T54" fmla="*/ 9 w 46"/>
                  <a:gd name="T55" fmla="*/ 1 h 39"/>
                  <a:gd name="T56" fmla="*/ 4 w 46"/>
                  <a:gd name="T57" fmla="*/ 3 h 39"/>
                  <a:gd name="T58" fmla="*/ 2 w 46"/>
                  <a:gd name="T59" fmla="*/ 2 h 39"/>
                  <a:gd name="T60" fmla="*/ 1 w 46"/>
                  <a:gd name="T61" fmla="*/ 0 h 39"/>
                  <a:gd name="T62" fmla="*/ 0 w 46"/>
                  <a:gd name="T63" fmla="*/ 2 h 39"/>
                  <a:gd name="T64" fmla="*/ 0 w 46"/>
                  <a:gd name="T65" fmla="*/ 3 h 39"/>
                  <a:gd name="T66" fmla="*/ 0 w 46"/>
                  <a:gd name="T67" fmla="*/ 6 h 39"/>
                  <a:gd name="T68" fmla="*/ 1 w 46"/>
                  <a:gd name="T69" fmla="*/ 8 h 39"/>
                  <a:gd name="T70" fmla="*/ 2 w 46"/>
                  <a:gd name="T71" fmla="*/ 10 h 39"/>
                  <a:gd name="T72" fmla="*/ 3 w 46"/>
                  <a:gd name="T73" fmla="*/ 11 h 39"/>
                  <a:gd name="T74" fmla="*/ 4 w 46"/>
                  <a:gd name="T75" fmla="*/ 12 h 39"/>
                  <a:gd name="T76" fmla="*/ 4 w 46"/>
                  <a:gd name="T77" fmla="*/ 13 h 39"/>
                  <a:gd name="T78" fmla="*/ 3 w 46"/>
                  <a:gd name="T79" fmla="*/ 15 h 39"/>
                  <a:gd name="T80" fmla="*/ 3 w 46"/>
                  <a:gd name="T81" fmla="*/ 17 h 39"/>
                  <a:gd name="T82" fmla="*/ 5 w 46"/>
                  <a:gd name="T83" fmla="*/ 18 h 39"/>
                  <a:gd name="T84" fmla="*/ 7 w 46"/>
                  <a:gd name="T85" fmla="*/ 20 h 39"/>
                  <a:gd name="T86" fmla="*/ 8 w 46"/>
                  <a:gd name="T87" fmla="*/ 22 h 39"/>
                  <a:gd name="T88" fmla="*/ 8 w 46"/>
                  <a:gd name="T89" fmla="*/ 23 h 39"/>
                  <a:gd name="T90" fmla="*/ 9 w 46"/>
                  <a:gd name="T91" fmla="*/ 25 h 39"/>
                  <a:gd name="T92" fmla="*/ 10 w 46"/>
                  <a:gd name="T93" fmla="*/ 27 h 39"/>
                  <a:gd name="T94" fmla="*/ 11 w 46"/>
                  <a:gd name="T95" fmla="*/ 26 h 39"/>
                  <a:gd name="T96" fmla="*/ 12 w 46"/>
                  <a:gd name="T97" fmla="*/ 26 h 39"/>
                  <a:gd name="T98" fmla="*/ 13 w 46"/>
                  <a:gd name="T99" fmla="*/ 26 h 39"/>
                  <a:gd name="T100" fmla="*/ 16 w 46"/>
                  <a:gd name="T101" fmla="*/ 30 h 39"/>
                  <a:gd name="T102" fmla="*/ 17 w 46"/>
                  <a:gd name="T103" fmla="*/ 32 h 39"/>
                  <a:gd name="T104" fmla="*/ 20 w 46"/>
                  <a:gd name="T105" fmla="*/ 33 h 39"/>
                  <a:gd name="T106" fmla="*/ 25 w 46"/>
                  <a:gd name="T107" fmla="*/ 35 h 39"/>
                  <a:gd name="T108" fmla="*/ 29 w 46"/>
                  <a:gd name="T109" fmla="*/ 34 h 39"/>
                  <a:gd name="T110" fmla="*/ 31 w 46"/>
                  <a:gd name="T111" fmla="*/ 37 h 39"/>
                  <a:gd name="T112" fmla="*/ 39 w 46"/>
                  <a:gd name="T113" fmla="*/ 39 h 39"/>
                  <a:gd name="T114" fmla="*/ 41 w 46"/>
                  <a:gd name="T115" fmla="*/ 39 h 39"/>
                  <a:gd name="T116" fmla="*/ 41 w 46"/>
                  <a:gd name="T117" fmla="*/ 38 h 39"/>
                  <a:gd name="T118" fmla="*/ 43 w 46"/>
                  <a:gd name="T119" fmla="*/ 36 h 39"/>
                  <a:gd name="T120" fmla="*/ 45 w 46"/>
                  <a:gd name="T121" fmla="*/ 35 h 39"/>
                  <a:gd name="T122" fmla="*/ 44 w 46"/>
                  <a:gd name="T12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39">
                    <a:moveTo>
                      <a:pt x="44" y="34"/>
                    </a:moveTo>
                    <a:cubicBezTo>
                      <a:pt x="44" y="33"/>
                      <a:pt x="44" y="32"/>
                      <a:pt x="43" y="31"/>
                    </a:cubicBezTo>
                    <a:cubicBezTo>
                      <a:pt x="42" y="31"/>
                      <a:pt x="41" y="30"/>
                      <a:pt x="41" y="29"/>
                    </a:cubicBezTo>
                    <a:cubicBezTo>
                      <a:pt x="41" y="28"/>
                      <a:pt x="39" y="28"/>
                      <a:pt x="39" y="27"/>
                    </a:cubicBezTo>
                    <a:cubicBezTo>
                      <a:pt x="39" y="27"/>
                      <a:pt x="42" y="25"/>
                      <a:pt x="42" y="24"/>
                    </a:cubicBezTo>
                    <a:cubicBezTo>
                      <a:pt x="41" y="23"/>
                      <a:pt x="40" y="23"/>
                      <a:pt x="39" y="23"/>
                    </a:cubicBezTo>
                    <a:cubicBezTo>
                      <a:pt x="39" y="22"/>
                      <a:pt x="39" y="21"/>
                      <a:pt x="39" y="20"/>
                    </a:cubicBezTo>
                    <a:cubicBezTo>
                      <a:pt x="39" y="19"/>
                      <a:pt x="39" y="18"/>
                      <a:pt x="39" y="17"/>
                    </a:cubicBezTo>
                    <a:cubicBezTo>
                      <a:pt x="39" y="17"/>
                      <a:pt x="39" y="16"/>
                      <a:pt x="39" y="15"/>
                    </a:cubicBezTo>
                    <a:cubicBezTo>
                      <a:pt x="39" y="15"/>
                      <a:pt x="40" y="14"/>
                      <a:pt x="40" y="14"/>
                    </a:cubicBezTo>
                    <a:cubicBezTo>
                      <a:pt x="40" y="13"/>
                      <a:pt x="40" y="13"/>
                      <a:pt x="41" y="13"/>
                    </a:cubicBezTo>
                    <a:cubicBezTo>
                      <a:pt x="40" y="12"/>
                      <a:pt x="40" y="10"/>
                      <a:pt x="40" y="10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38" y="9"/>
                      <a:pt x="38" y="8"/>
                      <a:pt x="37" y="8"/>
                    </a:cubicBezTo>
                    <a:cubicBezTo>
                      <a:pt x="37" y="8"/>
                      <a:pt x="36" y="8"/>
                      <a:pt x="36" y="7"/>
                    </a:cubicBezTo>
                    <a:cubicBezTo>
                      <a:pt x="36" y="7"/>
                      <a:pt x="35" y="7"/>
                      <a:pt x="34" y="7"/>
                    </a:cubicBezTo>
                    <a:cubicBezTo>
                      <a:pt x="33" y="7"/>
                      <a:pt x="33" y="6"/>
                      <a:pt x="33" y="6"/>
                    </a:cubicBezTo>
                    <a:cubicBezTo>
                      <a:pt x="33" y="6"/>
                      <a:pt x="32" y="6"/>
                      <a:pt x="31" y="5"/>
                    </a:cubicBezTo>
                    <a:cubicBezTo>
                      <a:pt x="31" y="5"/>
                      <a:pt x="29" y="5"/>
                      <a:pt x="29" y="5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6" y="5"/>
                      <a:pt x="25" y="6"/>
                      <a:pt x="25" y="7"/>
                    </a:cubicBezTo>
                    <a:cubicBezTo>
                      <a:pt x="25" y="7"/>
                      <a:pt x="24" y="7"/>
                      <a:pt x="23" y="7"/>
                    </a:cubicBezTo>
                    <a:cubicBezTo>
                      <a:pt x="23" y="8"/>
                      <a:pt x="23" y="8"/>
                      <a:pt x="23" y="9"/>
                    </a:cubicBezTo>
                    <a:cubicBezTo>
                      <a:pt x="22" y="9"/>
                      <a:pt x="20" y="10"/>
                      <a:pt x="18" y="10"/>
                    </a:cubicBezTo>
                    <a:cubicBezTo>
                      <a:pt x="16" y="10"/>
                      <a:pt x="16" y="7"/>
                      <a:pt x="14" y="7"/>
                    </a:cubicBezTo>
                    <a:cubicBezTo>
                      <a:pt x="12" y="7"/>
                      <a:pt x="11" y="6"/>
                      <a:pt x="11" y="4"/>
                    </a:cubicBezTo>
                    <a:cubicBezTo>
                      <a:pt x="10" y="4"/>
                      <a:pt x="9" y="3"/>
                      <a:pt x="9" y="3"/>
                    </a:cubicBezTo>
                    <a:cubicBezTo>
                      <a:pt x="9" y="3"/>
                      <a:pt x="10" y="0"/>
                      <a:pt x="9" y="1"/>
                    </a:cubicBezTo>
                    <a:cubicBezTo>
                      <a:pt x="8" y="2"/>
                      <a:pt x="6" y="3"/>
                      <a:pt x="4" y="3"/>
                    </a:cubicBezTo>
                    <a:cubicBezTo>
                      <a:pt x="2" y="3"/>
                      <a:pt x="3" y="3"/>
                      <a:pt x="2" y="2"/>
                    </a:cubicBezTo>
                    <a:cubicBezTo>
                      <a:pt x="1" y="2"/>
                      <a:pt x="2" y="1"/>
                      <a:pt x="1" y="0"/>
                    </a:cubicBezTo>
                    <a:cubicBezTo>
                      <a:pt x="0" y="0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6"/>
                      <a:pt x="1" y="8"/>
                      <a:pt x="1" y="8"/>
                    </a:cubicBezTo>
                    <a:cubicBezTo>
                      <a:pt x="1" y="8"/>
                      <a:pt x="2" y="9"/>
                      <a:pt x="2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5" y="11"/>
                      <a:pt x="4" y="12"/>
                    </a:cubicBezTo>
                    <a:cubicBezTo>
                      <a:pt x="4" y="12"/>
                      <a:pt x="5" y="13"/>
                      <a:pt x="4" y="13"/>
                    </a:cubicBezTo>
                    <a:cubicBezTo>
                      <a:pt x="4" y="13"/>
                      <a:pt x="4" y="15"/>
                      <a:pt x="3" y="15"/>
                    </a:cubicBezTo>
                    <a:cubicBezTo>
                      <a:pt x="3" y="15"/>
                      <a:pt x="3" y="17"/>
                      <a:pt x="3" y="17"/>
                    </a:cubicBezTo>
                    <a:cubicBezTo>
                      <a:pt x="4" y="17"/>
                      <a:pt x="5" y="18"/>
                      <a:pt x="5" y="18"/>
                    </a:cubicBezTo>
                    <a:cubicBezTo>
                      <a:pt x="4" y="19"/>
                      <a:pt x="7" y="20"/>
                      <a:pt x="7" y="20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9" y="22"/>
                      <a:pt x="8" y="23"/>
                      <a:pt x="8" y="23"/>
                    </a:cubicBezTo>
                    <a:cubicBezTo>
                      <a:pt x="8" y="24"/>
                      <a:pt x="9" y="24"/>
                      <a:pt x="9" y="25"/>
                    </a:cubicBezTo>
                    <a:cubicBezTo>
                      <a:pt x="9" y="25"/>
                      <a:pt x="10" y="26"/>
                      <a:pt x="10" y="27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2" y="26"/>
                    </a:cubicBezTo>
                    <a:cubicBezTo>
                      <a:pt x="12" y="27"/>
                      <a:pt x="13" y="26"/>
                      <a:pt x="13" y="26"/>
                    </a:cubicBezTo>
                    <a:cubicBezTo>
                      <a:pt x="14" y="26"/>
                      <a:pt x="15" y="29"/>
                      <a:pt x="16" y="30"/>
                    </a:cubicBezTo>
                    <a:cubicBezTo>
                      <a:pt x="16" y="31"/>
                      <a:pt x="16" y="31"/>
                      <a:pt x="17" y="32"/>
                    </a:cubicBezTo>
                    <a:cubicBezTo>
                      <a:pt x="18" y="32"/>
                      <a:pt x="19" y="32"/>
                      <a:pt x="20" y="33"/>
                    </a:cubicBezTo>
                    <a:cubicBezTo>
                      <a:pt x="21" y="34"/>
                      <a:pt x="24" y="35"/>
                      <a:pt x="25" y="35"/>
                    </a:cubicBezTo>
                    <a:cubicBezTo>
                      <a:pt x="27" y="35"/>
                      <a:pt x="27" y="34"/>
                      <a:pt x="29" y="34"/>
                    </a:cubicBezTo>
                    <a:cubicBezTo>
                      <a:pt x="31" y="35"/>
                      <a:pt x="30" y="37"/>
                      <a:pt x="31" y="37"/>
                    </a:cubicBezTo>
                    <a:cubicBezTo>
                      <a:pt x="31" y="38"/>
                      <a:pt x="38" y="39"/>
                      <a:pt x="39" y="39"/>
                    </a:cubicBezTo>
                    <a:cubicBezTo>
                      <a:pt x="39" y="39"/>
                      <a:pt x="40" y="39"/>
                      <a:pt x="41" y="39"/>
                    </a:cubicBezTo>
                    <a:cubicBezTo>
                      <a:pt x="41" y="39"/>
                      <a:pt x="41" y="39"/>
                      <a:pt x="41" y="38"/>
                    </a:cubicBezTo>
                    <a:cubicBezTo>
                      <a:pt x="41" y="37"/>
                      <a:pt x="42" y="36"/>
                      <a:pt x="43" y="36"/>
                    </a:cubicBezTo>
                    <a:cubicBezTo>
                      <a:pt x="43" y="36"/>
                      <a:pt x="44" y="36"/>
                      <a:pt x="45" y="35"/>
                    </a:cubicBezTo>
                    <a:cubicBezTo>
                      <a:pt x="46" y="35"/>
                      <a:pt x="45" y="34"/>
                      <a:pt x="44" y="3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5" name="Freeform 339">
                <a:extLst>
                  <a:ext uri="{FF2B5EF4-FFF2-40B4-BE49-F238E27FC236}">
                    <a16:creationId xmlns:a16="http://schemas.microsoft.com/office/drawing/2014/main" id="{934BAA01-0B15-4882-A8AF-078CF1C9B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33725" y="1709738"/>
                <a:ext cx="339725" cy="161925"/>
              </a:xfrm>
              <a:custGeom>
                <a:avLst/>
                <a:gdLst>
                  <a:gd name="T0" fmla="*/ 91 w 94"/>
                  <a:gd name="T1" fmla="*/ 19 h 45"/>
                  <a:gd name="T2" fmla="*/ 88 w 94"/>
                  <a:gd name="T3" fmla="*/ 16 h 45"/>
                  <a:gd name="T4" fmla="*/ 82 w 94"/>
                  <a:gd name="T5" fmla="*/ 15 h 45"/>
                  <a:gd name="T6" fmla="*/ 76 w 94"/>
                  <a:gd name="T7" fmla="*/ 11 h 45"/>
                  <a:gd name="T8" fmla="*/ 70 w 94"/>
                  <a:gd name="T9" fmla="*/ 4 h 45"/>
                  <a:gd name="T10" fmla="*/ 63 w 94"/>
                  <a:gd name="T11" fmla="*/ 6 h 45"/>
                  <a:gd name="T12" fmla="*/ 62 w 94"/>
                  <a:gd name="T13" fmla="*/ 5 h 45"/>
                  <a:gd name="T14" fmla="*/ 58 w 94"/>
                  <a:gd name="T15" fmla="*/ 4 h 45"/>
                  <a:gd name="T16" fmla="*/ 57 w 94"/>
                  <a:gd name="T17" fmla="*/ 1 h 45"/>
                  <a:gd name="T18" fmla="*/ 49 w 94"/>
                  <a:gd name="T19" fmla="*/ 2 h 45"/>
                  <a:gd name="T20" fmla="*/ 39 w 94"/>
                  <a:gd name="T21" fmla="*/ 4 h 45"/>
                  <a:gd name="T22" fmla="*/ 35 w 94"/>
                  <a:gd name="T23" fmla="*/ 7 h 45"/>
                  <a:gd name="T24" fmla="*/ 34 w 94"/>
                  <a:gd name="T25" fmla="*/ 10 h 45"/>
                  <a:gd name="T26" fmla="*/ 35 w 94"/>
                  <a:gd name="T27" fmla="*/ 13 h 45"/>
                  <a:gd name="T28" fmla="*/ 32 w 94"/>
                  <a:gd name="T29" fmla="*/ 14 h 45"/>
                  <a:gd name="T30" fmla="*/ 29 w 94"/>
                  <a:gd name="T31" fmla="*/ 14 h 45"/>
                  <a:gd name="T32" fmla="*/ 23 w 94"/>
                  <a:gd name="T33" fmla="*/ 15 h 45"/>
                  <a:gd name="T34" fmla="*/ 19 w 94"/>
                  <a:gd name="T35" fmla="*/ 15 h 45"/>
                  <a:gd name="T36" fmla="*/ 12 w 94"/>
                  <a:gd name="T37" fmla="*/ 12 h 45"/>
                  <a:gd name="T38" fmla="*/ 7 w 94"/>
                  <a:gd name="T39" fmla="*/ 14 h 45"/>
                  <a:gd name="T40" fmla="*/ 5 w 94"/>
                  <a:gd name="T41" fmla="*/ 18 h 45"/>
                  <a:gd name="T42" fmla="*/ 0 w 94"/>
                  <a:gd name="T43" fmla="*/ 18 h 45"/>
                  <a:gd name="T44" fmla="*/ 0 w 94"/>
                  <a:gd name="T45" fmla="*/ 22 h 45"/>
                  <a:gd name="T46" fmla="*/ 3 w 94"/>
                  <a:gd name="T47" fmla="*/ 24 h 45"/>
                  <a:gd name="T48" fmla="*/ 5 w 94"/>
                  <a:gd name="T49" fmla="*/ 28 h 45"/>
                  <a:gd name="T50" fmla="*/ 11 w 94"/>
                  <a:gd name="T51" fmla="*/ 26 h 45"/>
                  <a:gd name="T52" fmla="*/ 13 w 94"/>
                  <a:gd name="T53" fmla="*/ 31 h 45"/>
                  <a:gd name="T54" fmla="*/ 9 w 94"/>
                  <a:gd name="T55" fmla="*/ 34 h 45"/>
                  <a:gd name="T56" fmla="*/ 13 w 94"/>
                  <a:gd name="T57" fmla="*/ 38 h 45"/>
                  <a:gd name="T58" fmla="*/ 15 w 94"/>
                  <a:gd name="T59" fmla="*/ 41 h 45"/>
                  <a:gd name="T60" fmla="*/ 22 w 94"/>
                  <a:gd name="T61" fmla="*/ 42 h 45"/>
                  <a:gd name="T62" fmla="*/ 28 w 94"/>
                  <a:gd name="T63" fmla="*/ 30 h 45"/>
                  <a:gd name="T64" fmla="*/ 32 w 94"/>
                  <a:gd name="T65" fmla="*/ 30 h 45"/>
                  <a:gd name="T66" fmla="*/ 39 w 94"/>
                  <a:gd name="T67" fmla="*/ 36 h 45"/>
                  <a:gd name="T68" fmla="*/ 46 w 94"/>
                  <a:gd name="T69" fmla="*/ 40 h 45"/>
                  <a:gd name="T70" fmla="*/ 51 w 94"/>
                  <a:gd name="T71" fmla="*/ 44 h 45"/>
                  <a:gd name="T72" fmla="*/ 56 w 94"/>
                  <a:gd name="T73" fmla="*/ 42 h 45"/>
                  <a:gd name="T74" fmla="*/ 61 w 94"/>
                  <a:gd name="T75" fmla="*/ 39 h 45"/>
                  <a:gd name="T76" fmla="*/ 69 w 94"/>
                  <a:gd name="T77" fmla="*/ 38 h 45"/>
                  <a:gd name="T78" fmla="*/ 79 w 94"/>
                  <a:gd name="T79" fmla="*/ 40 h 45"/>
                  <a:gd name="T80" fmla="*/ 79 w 94"/>
                  <a:gd name="T81" fmla="*/ 35 h 45"/>
                  <a:gd name="T82" fmla="*/ 82 w 94"/>
                  <a:gd name="T83" fmla="*/ 31 h 45"/>
                  <a:gd name="T84" fmla="*/ 85 w 94"/>
                  <a:gd name="T85" fmla="*/ 26 h 45"/>
                  <a:gd name="T86" fmla="*/ 91 w 94"/>
                  <a:gd name="T87" fmla="*/ 26 h 45"/>
                  <a:gd name="T88" fmla="*/ 93 w 94"/>
                  <a:gd name="T89" fmla="*/ 21 h 45"/>
                  <a:gd name="T90" fmla="*/ 35 w 94"/>
                  <a:gd name="T91" fmla="*/ 28 h 45"/>
                  <a:gd name="T92" fmla="*/ 74 w 94"/>
                  <a:gd name="T93" fmla="*/ 28 h 45"/>
                  <a:gd name="T94" fmla="*/ 65 w 94"/>
                  <a:gd name="T95" fmla="*/ 28 h 45"/>
                  <a:gd name="T96" fmla="*/ 74 w 94"/>
                  <a:gd name="T97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4" h="45">
                    <a:moveTo>
                      <a:pt x="94" y="18"/>
                    </a:moveTo>
                    <a:cubicBezTo>
                      <a:pt x="94" y="18"/>
                      <a:pt x="93" y="18"/>
                      <a:pt x="93" y="18"/>
                    </a:cubicBezTo>
                    <a:cubicBezTo>
                      <a:pt x="93" y="18"/>
                      <a:pt x="91" y="19"/>
                      <a:pt x="91" y="19"/>
                    </a:cubicBezTo>
                    <a:cubicBezTo>
                      <a:pt x="91" y="19"/>
                      <a:pt x="90" y="18"/>
                      <a:pt x="90" y="18"/>
                    </a:cubicBezTo>
                    <a:cubicBezTo>
                      <a:pt x="90" y="17"/>
                      <a:pt x="90" y="17"/>
                      <a:pt x="89" y="17"/>
                    </a:cubicBezTo>
                    <a:cubicBezTo>
                      <a:pt x="89" y="17"/>
                      <a:pt x="88" y="17"/>
                      <a:pt x="88" y="16"/>
                    </a:cubicBezTo>
                    <a:cubicBezTo>
                      <a:pt x="88" y="15"/>
                      <a:pt x="87" y="15"/>
                      <a:pt x="86" y="14"/>
                    </a:cubicBezTo>
                    <a:cubicBezTo>
                      <a:pt x="86" y="14"/>
                      <a:pt x="85" y="15"/>
                      <a:pt x="84" y="15"/>
                    </a:cubicBezTo>
                    <a:cubicBezTo>
                      <a:pt x="84" y="15"/>
                      <a:pt x="83" y="15"/>
                      <a:pt x="82" y="15"/>
                    </a:cubicBezTo>
                    <a:cubicBezTo>
                      <a:pt x="81" y="15"/>
                      <a:pt x="81" y="13"/>
                      <a:pt x="80" y="13"/>
                    </a:cubicBezTo>
                    <a:cubicBezTo>
                      <a:pt x="79" y="14"/>
                      <a:pt x="79" y="15"/>
                      <a:pt x="79" y="15"/>
                    </a:cubicBezTo>
                    <a:cubicBezTo>
                      <a:pt x="78" y="15"/>
                      <a:pt x="77" y="12"/>
                      <a:pt x="76" y="11"/>
                    </a:cubicBezTo>
                    <a:cubicBezTo>
                      <a:pt x="75" y="9"/>
                      <a:pt x="74" y="6"/>
                      <a:pt x="72" y="6"/>
                    </a:cubicBezTo>
                    <a:cubicBezTo>
                      <a:pt x="70" y="5"/>
                      <a:pt x="71" y="4"/>
                      <a:pt x="71" y="4"/>
                    </a:cubicBezTo>
                    <a:cubicBezTo>
                      <a:pt x="72" y="4"/>
                      <a:pt x="70" y="3"/>
                      <a:pt x="70" y="4"/>
                    </a:cubicBezTo>
                    <a:cubicBezTo>
                      <a:pt x="69" y="4"/>
                      <a:pt x="68" y="5"/>
                      <a:pt x="68" y="5"/>
                    </a:cubicBezTo>
                    <a:cubicBezTo>
                      <a:pt x="67" y="5"/>
                      <a:pt x="66" y="6"/>
                      <a:pt x="65" y="6"/>
                    </a:cubicBezTo>
                    <a:cubicBezTo>
                      <a:pt x="64" y="6"/>
                      <a:pt x="64" y="7"/>
                      <a:pt x="63" y="6"/>
                    </a:cubicBezTo>
                    <a:cubicBezTo>
                      <a:pt x="63" y="6"/>
                      <a:pt x="64" y="5"/>
                      <a:pt x="64" y="5"/>
                    </a:cubicBezTo>
                    <a:cubicBezTo>
                      <a:pt x="64" y="4"/>
                      <a:pt x="63" y="5"/>
                      <a:pt x="63" y="5"/>
                    </a:cubicBezTo>
                    <a:cubicBezTo>
                      <a:pt x="63" y="4"/>
                      <a:pt x="62" y="4"/>
                      <a:pt x="62" y="5"/>
                    </a:cubicBezTo>
                    <a:cubicBezTo>
                      <a:pt x="62" y="5"/>
                      <a:pt x="61" y="5"/>
                      <a:pt x="61" y="4"/>
                    </a:cubicBezTo>
                    <a:cubicBezTo>
                      <a:pt x="61" y="4"/>
                      <a:pt x="61" y="3"/>
                      <a:pt x="60" y="4"/>
                    </a:cubicBezTo>
                    <a:cubicBezTo>
                      <a:pt x="60" y="4"/>
                      <a:pt x="59" y="5"/>
                      <a:pt x="58" y="4"/>
                    </a:cubicBezTo>
                    <a:cubicBezTo>
                      <a:pt x="58" y="4"/>
                      <a:pt x="58" y="4"/>
                      <a:pt x="59" y="3"/>
                    </a:cubicBezTo>
                    <a:cubicBezTo>
                      <a:pt x="59" y="3"/>
                      <a:pt x="58" y="2"/>
                      <a:pt x="58" y="2"/>
                    </a:cubicBezTo>
                    <a:cubicBezTo>
                      <a:pt x="58" y="1"/>
                      <a:pt x="57" y="0"/>
                      <a:pt x="57" y="1"/>
                    </a:cubicBezTo>
                    <a:cubicBezTo>
                      <a:pt x="56" y="1"/>
                      <a:pt x="55" y="1"/>
                      <a:pt x="55" y="0"/>
                    </a:cubicBezTo>
                    <a:cubicBezTo>
                      <a:pt x="54" y="0"/>
                      <a:pt x="52" y="1"/>
                      <a:pt x="52" y="1"/>
                    </a:cubicBezTo>
                    <a:cubicBezTo>
                      <a:pt x="52" y="2"/>
                      <a:pt x="49" y="2"/>
                      <a:pt x="49" y="2"/>
                    </a:cubicBezTo>
                    <a:cubicBezTo>
                      <a:pt x="48" y="2"/>
                      <a:pt x="46" y="3"/>
                      <a:pt x="45" y="3"/>
                    </a:cubicBezTo>
                    <a:cubicBezTo>
                      <a:pt x="44" y="3"/>
                      <a:pt x="44" y="4"/>
                      <a:pt x="43" y="4"/>
                    </a:cubicBezTo>
                    <a:cubicBezTo>
                      <a:pt x="42" y="4"/>
                      <a:pt x="40" y="4"/>
                      <a:pt x="39" y="4"/>
                    </a:cubicBezTo>
                    <a:cubicBezTo>
                      <a:pt x="39" y="5"/>
                      <a:pt x="37" y="4"/>
                      <a:pt x="37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4" y="5"/>
                      <a:pt x="34" y="6"/>
                      <a:pt x="35" y="7"/>
                    </a:cubicBezTo>
                    <a:cubicBezTo>
                      <a:pt x="35" y="7"/>
                      <a:pt x="37" y="7"/>
                      <a:pt x="37" y="8"/>
                    </a:cubicBezTo>
                    <a:cubicBezTo>
                      <a:pt x="37" y="8"/>
                      <a:pt x="35" y="8"/>
                      <a:pt x="34" y="8"/>
                    </a:cubicBezTo>
                    <a:cubicBezTo>
                      <a:pt x="33" y="8"/>
                      <a:pt x="34" y="9"/>
                      <a:pt x="34" y="10"/>
                    </a:cubicBezTo>
                    <a:cubicBezTo>
                      <a:pt x="34" y="10"/>
                      <a:pt x="33" y="11"/>
                      <a:pt x="32" y="11"/>
                    </a:cubicBezTo>
                    <a:cubicBezTo>
                      <a:pt x="32" y="11"/>
                      <a:pt x="32" y="12"/>
                      <a:pt x="33" y="12"/>
                    </a:cubicBezTo>
                    <a:cubicBezTo>
                      <a:pt x="34" y="12"/>
                      <a:pt x="34" y="13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4" y="15"/>
                    </a:cubicBezTo>
                    <a:cubicBezTo>
                      <a:pt x="33" y="15"/>
                      <a:pt x="33" y="15"/>
                      <a:pt x="32" y="14"/>
                    </a:cubicBezTo>
                    <a:cubicBezTo>
                      <a:pt x="32" y="14"/>
                      <a:pt x="32" y="15"/>
                      <a:pt x="31" y="16"/>
                    </a:cubicBezTo>
                    <a:cubicBezTo>
                      <a:pt x="31" y="16"/>
                      <a:pt x="31" y="15"/>
                      <a:pt x="30" y="15"/>
                    </a:cubicBezTo>
                    <a:cubicBezTo>
                      <a:pt x="30" y="15"/>
                      <a:pt x="29" y="15"/>
                      <a:pt x="29" y="14"/>
                    </a:cubicBezTo>
                    <a:cubicBezTo>
                      <a:pt x="28" y="14"/>
                      <a:pt x="27" y="13"/>
                      <a:pt x="26" y="14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4" y="14"/>
                      <a:pt x="23" y="14"/>
                      <a:pt x="23" y="15"/>
                    </a:cubicBezTo>
                    <a:cubicBezTo>
                      <a:pt x="23" y="15"/>
                      <a:pt x="21" y="15"/>
                      <a:pt x="21" y="15"/>
                    </a:cubicBezTo>
                    <a:cubicBezTo>
                      <a:pt x="20" y="14"/>
                      <a:pt x="19" y="14"/>
                      <a:pt x="19" y="15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9" y="14"/>
                      <a:pt x="17" y="13"/>
                      <a:pt x="17" y="13"/>
                    </a:cubicBezTo>
                    <a:cubicBezTo>
                      <a:pt x="16" y="13"/>
                      <a:pt x="14" y="13"/>
                      <a:pt x="14" y="12"/>
                    </a:cubicBezTo>
                    <a:cubicBezTo>
                      <a:pt x="14" y="12"/>
                      <a:pt x="13" y="11"/>
                      <a:pt x="12" y="12"/>
                    </a:cubicBezTo>
                    <a:cubicBezTo>
                      <a:pt x="12" y="13"/>
                      <a:pt x="12" y="12"/>
                      <a:pt x="11" y="12"/>
                    </a:cubicBezTo>
                    <a:cubicBezTo>
                      <a:pt x="11" y="12"/>
                      <a:pt x="10" y="12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6" y="14"/>
                      <a:pt x="7" y="15"/>
                      <a:pt x="6" y="15"/>
                    </a:cubicBezTo>
                    <a:cubicBezTo>
                      <a:pt x="5" y="15"/>
                      <a:pt x="5" y="16"/>
                      <a:pt x="5" y="16"/>
                    </a:cubicBezTo>
                    <a:cubicBezTo>
                      <a:pt x="5" y="17"/>
                      <a:pt x="6" y="17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3" y="24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5" y="26"/>
                      <a:pt x="6" y="27"/>
                      <a:pt x="5" y="27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7" y="28"/>
                    </a:cubicBezTo>
                    <a:cubicBezTo>
                      <a:pt x="8" y="27"/>
                      <a:pt x="10" y="26"/>
                      <a:pt x="11" y="26"/>
                    </a:cubicBezTo>
                    <a:cubicBezTo>
                      <a:pt x="13" y="27"/>
                      <a:pt x="14" y="26"/>
                      <a:pt x="15" y="27"/>
                    </a:cubicBezTo>
                    <a:cubicBezTo>
                      <a:pt x="16" y="28"/>
                      <a:pt x="15" y="30"/>
                      <a:pt x="15" y="30"/>
                    </a:cubicBezTo>
                    <a:cubicBezTo>
                      <a:pt x="16" y="31"/>
                      <a:pt x="14" y="31"/>
                      <a:pt x="13" y="31"/>
                    </a:cubicBezTo>
                    <a:cubicBezTo>
                      <a:pt x="12" y="31"/>
                      <a:pt x="10" y="31"/>
                      <a:pt x="10" y="32"/>
                    </a:cubicBezTo>
                    <a:cubicBezTo>
                      <a:pt x="10" y="33"/>
                      <a:pt x="11" y="34"/>
                      <a:pt x="10" y="33"/>
                    </a:cubicBezTo>
                    <a:cubicBezTo>
                      <a:pt x="8" y="33"/>
                      <a:pt x="8" y="34"/>
                      <a:pt x="9" y="34"/>
                    </a:cubicBezTo>
                    <a:cubicBezTo>
                      <a:pt x="9" y="34"/>
                      <a:pt x="10" y="35"/>
                      <a:pt x="10" y="36"/>
                    </a:cubicBezTo>
                    <a:cubicBezTo>
                      <a:pt x="10" y="36"/>
                      <a:pt x="11" y="38"/>
                      <a:pt x="11" y="37"/>
                    </a:cubicBezTo>
                    <a:cubicBezTo>
                      <a:pt x="12" y="37"/>
                      <a:pt x="12" y="38"/>
                      <a:pt x="13" y="38"/>
                    </a:cubicBezTo>
                    <a:cubicBezTo>
                      <a:pt x="14" y="38"/>
                      <a:pt x="15" y="39"/>
                      <a:pt x="14" y="40"/>
                    </a:cubicBezTo>
                    <a:cubicBezTo>
                      <a:pt x="13" y="40"/>
                      <a:pt x="14" y="43"/>
                      <a:pt x="15" y="42"/>
                    </a:cubicBezTo>
                    <a:cubicBezTo>
                      <a:pt x="15" y="42"/>
                      <a:pt x="15" y="41"/>
                      <a:pt x="15" y="41"/>
                    </a:cubicBezTo>
                    <a:cubicBezTo>
                      <a:pt x="14" y="40"/>
                      <a:pt x="17" y="40"/>
                      <a:pt x="17" y="40"/>
                    </a:cubicBezTo>
                    <a:cubicBezTo>
                      <a:pt x="18" y="40"/>
                      <a:pt x="19" y="41"/>
                      <a:pt x="20" y="42"/>
                    </a:cubicBezTo>
                    <a:cubicBezTo>
                      <a:pt x="21" y="43"/>
                      <a:pt x="22" y="42"/>
                      <a:pt x="22" y="4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9" y="29"/>
                      <a:pt x="30" y="30"/>
                      <a:pt x="30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2" y="29"/>
                      <a:pt x="31" y="30"/>
                      <a:pt x="32" y="30"/>
                    </a:cubicBezTo>
                    <a:cubicBezTo>
                      <a:pt x="32" y="30"/>
                      <a:pt x="33" y="32"/>
                      <a:pt x="33" y="33"/>
                    </a:cubicBezTo>
                    <a:cubicBezTo>
                      <a:pt x="34" y="34"/>
                      <a:pt x="36" y="36"/>
                      <a:pt x="36" y="36"/>
                    </a:cubicBezTo>
                    <a:cubicBezTo>
                      <a:pt x="36" y="37"/>
                      <a:pt x="38" y="36"/>
                      <a:pt x="39" y="36"/>
                    </a:cubicBezTo>
                    <a:cubicBezTo>
                      <a:pt x="39" y="36"/>
                      <a:pt x="43" y="36"/>
                      <a:pt x="44" y="36"/>
                    </a:cubicBezTo>
                    <a:cubicBezTo>
                      <a:pt x="44" y="36"/>
                      <a:pt x="45" y="37"/>
                      <a:pt x="45" y="38"/>
                    </a:cubicBezTo>
                    <a:cubicBezTo>
                      <a:pt x="46" y="38"/>
                      <a:pt x="46" y="39"/>
                      <a:pt x="46" y="40"/>
                    </a:cubicBezTo>
                    <a:cubicBezTo>
                      <a:pt x="46" y="41"/>
                      <a:pt x="47" y="41"/>
                      <a:pt x="47" y="42"/>
                    </a:cubicBezTo>
                    <a:cubicBezTo>
                      <a:pt x="47" y="43"/>
                      <a:pt x="49" y="43"/>
                      <a:pt x="49" y="43"/>
                    </a:cubicBezTo>
                    <a:cubicBezTo>
                      <a:pt x="50" y="43"/>
                      <a:pt x="51" y="43"/>
                      <a:pt x="51" y="44"/>
                    </a:cubicBezTo>
                    <a:cubicBezTo>
                      <a:pt x="51" y="45"/>
                      <a:pt x="52" y="44"/>
                      <a:pt x="52" y="44"/>
                    </a:cubicBezTo>
                    <a:cubicBezTo>
                      <a:pt x="52" y="43"/>
                      <a:pt x="53" y="42"/>
                      <a:pt x="55" y="42"/>
                    </a:cubicBezTo>
                    <a:cubicBezTo>
                      <a:pt x="55" y="42"/>
                      <a:pt x="56" y="42"/>
                      <a:pt x="56" y="42"/>
                    </a:cubicBezTo>
                    <a:cubicBezTo>
                      <a:pt x="56" y="41"/>
                      <a:pt x="57" y="40"/>
                      <a:pt x="57" y="40"/>
                    </a:cubicBezTo>
                    <a:cubicBezTo>
                      <a:pt x="57" y="40"/>
                      <a:pt x="58" y="39"/>
                      <a:pt x="58" y="39"/>
                    </a:cubicBezTo>
                    <a:cubicBezTo>
                      <a:pt x="58" y="38"/>
                      <a:pt x="60" y="38"/>
                      <a:pt x="61" y="39"/>
                    </a:cubicBezTo>
                    <a:cubicBezTo>
                      <a:pt x="63" y="39"/>
                      <a:pt x="63" y="39"/>
                      <a:pt x="63" y="38"/>
                    </a:cubicBezTo>
                    <a:cubicBezTo>
                      <a:pt x="63" y="37"/>
                      <a:pt x="65" y="37"/>
                      <a:pt x="66" y="37"/>
                    </a:cubicBezTo>
                    <a:cubicBezTo>
                      <a:pt x="66" y="38"/>
                      <a:pt x="68" y="39"/>
                      <a:pt x="69" y="38"/>
                    </a:cubicBezTo>
                    <a:cubicBezTo>
                      <a:pt x="70" y="38"/>
                      <a:pt x="74" y="38"/>
                      <a:pt x="75" y="39"/>
                    </a:cubicBezTo>
                    <a:cubicBezTo>
                      <a:pt x="76" y="39"/>
                      <a:pt x="76" y="38"/>
                      <a:pt x="77" y="39"/>
                    </a:cubicBezTo>
                    <a:cubicBezTo>
                      <a:pt x="78" y="40"/>
                      <a:pt x="78" y="39"/>
                      <a:pt x="79" y="40"/>
                    </a:cubicBezTo>
                    <a:cubicBezTo>
                      <a:pt x="79" y="40"/>
                      <a:pt x="79" y="39"/>
                      <a:pt x="79" y="39"/>
                    </a:cubicBezTo>
                    <a:cubicBezTo>
                      <a:pt x="79" y="38"/>
                      <a:pt x="80" y="38"/>
                      <a:pt x="80" y="37"/>
                    </a:cubicBezTo>
                    <a:cubicBezTo>
                      <a:pt x="80" y="37"/>
                      <a:pt x="79" y="35"/>
                      <a:pt x="79" y="35"/>
                    </a:cubicBezTo>
                    <a:cubicBezTo>
                      <a:pt x="79" y="34"/>
                      <a:pt x="79" y="33"/>
                      <a:pt x="79" y="33"/>
                    </a:cubicBezTo>
                    <a:cubicBezTo>
                      <a:pt x="78" y="32"/>
                      <a:pt x="80" y="32"/>
                      <a:pt x="80" y="32"/>
                    </a:cubicBezTo>
                    <a:cubicBezTo>
                      <a:pt x="81" y="32"/>
                      <a:pt x="82" y="31"/>
                      <a:pt x="82" y="31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4" y="31"/>
                      <a:pt x="84" y="31"/>
                    </a:cubicBezTo>
                    <a:cubicBezTo>
                      <a:pt x="84" y="30"/>
                      <a:pt x="85" y="27"/>
                      <a:pt x="85" y="26"/>
                    </a:cubicBezTo>
                    <a:cubicBezTo>
                      <a:pt x="86" y="25"/>
                      <a:pt x="86" y="26"/>
                      <a:pt x="87" y="26"/>
                    </a:cubicBezTo>
                    <a:cubicBezTo>
                      <a:pt x="88" y="26"/>
                      <a:pt x="89" y="26"/>
                      <a:pt x="89" y="26"/>
                    </a:cubicBezTo>
                    <a:cubicBezTo>
                      <a:pt x="90" y="27"/>
                      <a:pt x="91" y="26"/>
                      <a:pt x="91" y="26"/>
                    </a:cubicBezTo>
                    <a:cubicBezTo>
                      <a:pt x="92" y="25"/>
                      <a:pt x="91" y="25"/>
                      <a:pt x="91" y="24"/>
                    </a:cubicBezTo>
                    <a:cubicBezTo>
                      <a:pt x="91" y="23"/>
                      <a:pt x="92" y="22"/>
                      <a:pt x="92" y="22"/>
                    </a:cubicBezTo>
                    <a:cubicBezTo>
                      <a:pt x="93" y="22"/>
                      <a:pt x="93" y="21"/>
                      <a:pt x="93" y="21"/>
                    </a:cubicBezTo>
                    <a:cubicBezTo>
                      <a:pt x="93" y="20"/>
                      <a:pt x="94" y="20"/>
                      <a:pt x="94" y="19"/>
                    </a:cubicBezTo>
                    <a:cubicBezTo>
                      <a:pt x="94" y="19"/>
                      <a:pt x="94" y="19"/>
                      <a:pt x="94" y="18"/>
                    </a:cubicBezTo>
                    <a:close/>
                    <a:moveTo>
                      <a:pt x="35" y="28"/>
                    </a:moveTo>
                    <a:cubicBezTo>
                      <a:pt x="35" y="29"/>
                      <a:pt x="32" y="28"/>
                      <a:pt x="32" y="28"/>
                    </a:cubicBezTo>
                    <a:cubicBezTo>
                      <a:pt x="31" y="27"/>
                      <a:pt x="36" y="28"/>
                      <a:pt x="35" y="28"/>
                    </a:cubicBezTo>
                    <a:close/>
                    <a:moveTo>
                      <a:pt x="74" y="28"/>
                    </a:moveTo>
                    <a:cubicBezTo>
                      <a:pt x="72" y="28"/>
                      <a:pt x="68" y="27"/>
                      <a:pt x="66" y="29"/>
                    </a:cubicBezTo>
                    <a:cubicBezTo>
                      <a:pt x="64" y="31"/>
                      <a:pt x="66" y="32"/>
                      <a:pt x="65" y="32"/>
                    </a:cubicBezTo>
                    <a:cubicBezTo>
                      <a:pt x="64" y="32"/>
                      <a:pt x="64" y="29"/>
                      <a:pt x="65" y="28"/>
                    </a:cubicBezTo>
                    <a:cubicBezTo>
                      <a:pt x="65" y="27"/>
                      <a:pt x="69" y="27"/>
                      <a:pt x="71" y="27"/>
                    </a:cubicBezTo>
                    <a:cubicBezTo>
                      <a:pt x="72" y="28"/>
                      <a:pt x="76" y="27"/>
                      <a:pt x="76" y="27"/>
                    </a:cubicBezTo>
                    <a:cubicBezTo>
                      <a:pt x="77" y="27"/>
                      <a:pt x="76" y="28"/>
                      <a:pt x="74" y="2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6" name="Freeform 340">
                <a:extLst>
                  <a:ext uri="{FF2B5EF4-FFF2-40B4-BE49-F238E27FC236}">
                    <a16:creationId xmlns:a16="http://schemas.microsoft.com/office/drawing/2014/main" id="{F17C2202-29FF-498E-A486-3855F0666A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362325" y="1316038"/>
                <a:ext cx="1435100" cy="547688"/>
              </a:xfrm>
              <a:custGeom>
                <a:avLst/>
                <a:gdLst>
                  <a:gd name="T0" fmla="*/ 105 w 397"/>
                  <a:gd name="T1" fmla="*/ 3 h 152"/>
                  <a:gd name="T2" fmla="*/ 177 w 397"/>
                  <a:gd name="T3" fmla="*/ 1 h 152"/>
                  <a:gd name="T4" fmla="*/ 139 w 397"/>
                  <a:gd name="T5" fmla="*/ 43 h 152"/>
                  <a:gd name="T6" fmla="*/ 192 w 397"/>
                  <a:gd name="T7" fmla="*/ 14 h 152"/>
                  <a:gd name="T8" fmla="*/ 290 w 397"/>
                  <a:gd name="T9" fmla="*/ 32 h 152"/>
                  <a:gd name="T10" fmla="*/ 305 w 397"/>
                  <a:gd name="T11" fmla="*/ 33 h 152"/>
                  <a:gd name="T12" fmla="*/ 284 w 397"/>
                  <a:gd name="T13" fmla="*/ 123 h 152"/>
                  <a:gd name="T14" fmla="*/ 71 w 397"/>
                  <a:gd name="T15" fmla="*/ 6 h 152"/>
                  <a:gd name="T16" fmla="*/ 385 w 397"/>
                  <a:gd name="T17" fmla="*/ 70 h 152"/>
                  <a:gd name="T18" fmla="*/ 345 w 397"/>
                  <a:gd name="T19" fmla="*/ 58 h 152"/>
                  <a:gd name="T20" fmla="*/ 307 w 397"/>
                  <a:gd name="T21" fmla="*/ 51 h 152"/>
                  <a:gd name="T22" fmla="*/ 282 w 397"/>
                  <a:gd name="T23" fmla="*/ 43 h 152"/>
                  <a:gd name="T24" fmla="*/ 261 w 397"/>
                  <a:gd name="T25" fmla="*/ 48 h 152"/>
                  <a:gd name="T26" fmla="*/ 244 w 397"/>
                  <a:gd name="T27" fmla="*/ 40 h 152"/>
                  <a:gd name="T28" fmla="*/ 216 w 397"/>
                  <a:gd name="T29" fmla="*/ 39 h 152"/>
                  <a:gd name="T30" fmla="*/ 213 w 397"/>
                  <a:gd name="T31" fmla="*/ 34 h 152"/>
                  <a:gd name="T32" fmla="*/ 202 w 397"/>
                  <a:gd name="T33" fmla="*/ 24 h 152"/>
                  <a:gd name="T34" fmla="*/ 183 w 397"/>
                  <a:gd name="T35" fmla="*/ 27 h 152"/>
                  <a:gd name="T36" fmla="*/ 158 w 397"/>
                  <a:gd name="T37" fmla="*/ 33 h 152"/>
                  <a:gd name="T38" fmla="*/ 150 w 397"/>
                  <a:gd name="T39" fmla="*/ 39 h 152"/>
                  <a:gd name="T40" fmla="*/ 139 w 397"/>
                  <a:gd name="T41" fmla="*/ 51 h 152"/>
                  <a:gd name="T42" fmla="*/ 132 w 397"/>
                  <a:gd name="T43" fmla="*/ 59 h 152"/>
                  <a:gd name="T44" fmla="*/ 122 w 397"/>
                  <a:gd name="T45" fmla="*/ 70 h 152"/>
                  <a:gd name="T46" fmla="*/ 127 w 397"/>
                  <a:gd name="T47" fmla="*/ 61 h 152"/>
                  <a:gd name="T48" fmla="*/ 112 w 397"/>
                  <a:gd name="T49" fmla="*/ 54 h 152"/>
                  <a:gd name="T50" fmla="*/ 95 w 397"/>
                  <a:gd name="T51" fmla="*/ 56 h 152"/>
                  <a:gd name="T52" fmla="*/ 78 w 397"/>
                  <a:gd name="T53" fmla="*/ 61 h 152"/>
                  <a:gd name="T54" fmla="*/ 57 w 397"/>
                  <a:gd name="T55" fmla="*/ 61 h 152"/>
                  <a:gd name="T56" fmla="*/ 44 w 397"/>
                  <a:gd name="T57" fmla="*/ 76 h 152"/>
                  <a:gd name="T58" fmla="*/ 30 w 397"/>
                  <a:gd name="T59" fmla="*/ 67 h 152"/>
                  <a:gd name="T60" fmla="*/ 31 w 397"/>
                  <a:gd name="T61" fmla="*/ 57 h 152"/>
                  <a:gd name="T62" fmla="*/ 23 w 397"/>
                  <a:gd name="T63" fmla="*/ 66 h 152"/>
                  <a:gd name="T64" fmla="*/ 21 w 397"/>
                  <a:gd name="T65" fmla="*/ 91 h 152"/>
                  <a:gd name="T66" fmla="*/ 22 w 397"/>
                  <a:gd name="T67" fmla="*/ 107 h 152"/>
                  <a:gd name="T68" fmla="*/ 33 w 397"/>
                  <a:gd name="T69" fmla="*/ 119 h 152"/>
                  <a:gd name="T70" fmla="*/ 47 w 397"/>
                  <a:gd name="T71" fmla="*/ 130 h 152"/>
                  <a:gd name="T72" fmla="*/ 48 w 397"/>
                  <a:gd name="T73" fmla="*/ 145 h 152"/>
                  <a:gd name="T74" fmla="*/ 69 w 397"/>
                  <a:gd name="T75" fmla="*/ 137 h 152"/>
                  <a:gd name="T76" fmla="*/ 69 w 397"/>
                  <a:gd name="T77" fmla="*/ 124 h 152"/>
                  <a:gd name="T78" fmla="*/ 94 w 397"/>
                  <a:gd name="T79" fmla="*/ 125 h 152"/>
                  <a:gd name="T80" fmla="*/ 108 w 397"/>
                  <a:gd name="T81" fmla="*/ 112 h 152"/>
                  <a:gd name="T82" fmla="*/ 131 w 397"/>
                  <a:gd name="T83" fmla="*/ 114 h 152"/>
                  <a:gd name="T84" fmla="*/ 157 w 397"/>
                  <a:gd name="T85" fmla="*/ 127 h 152"/>
                  <a:gd name="T86" fmla="*/ 181 w 397"/>
                  <a:gd name="T87" fmla="*/ 125 h 152"/>
                  <a:gd name="T88" fmla="*/ 202 w 397"/>
                  <a:gd name="T89" fmla="*/ 126 h 152"/>
                  <a:gd name="T90" fmla="*/ 233 w 397"/>
                  <a:gd name="T91" fmla="*/ 121 h 152"/>
                  <a:gd name="T92" fmla="*/ 257 w 397"/>
                  <a:gd name="T93" fmla="*/ 131 h 152"/>
                  <a:gd name="T94" fmla="*/ 260 w 397"/>
                  <a:gd name="T95" fmla="*/ 146 h 152"/>
                  <a:gd name="T96" fmla="*/ 278 w 397"/>
                  <a:gd name="T97" fmla="*/ 113 h 152"/>
                  <a:gd name="T98" fmla="*/ 280 w 397"/>
                  <a:gd name="T99" fmla="*/ 100 h 152"/>
                  <a:gd name="T100" fmla="*/ 312 w 397"/>
                  <a:gd name="T101" fmla="*/ 97 h 152"/>
                  <a:gd name="T102" fmla="*/ 333 w 397"/>
                  <a:gd name="T103" fmla="*/ 86 h 152"/>
                  <a:gd name="T104" fmla="*/ 318 w 397"/>
                  <a:gd name="T105" fmla="*/ 122 h 152"/>
                  <a:gd name="T106" fmla="*/ 333 w 397"/>
                  <a:gd name="T107" fmla="*/ 101 h 152"/>
                  <a:gd name="T108" fmla="*/ 357 w 397"/>
                  <a:gd name="T109" fmla="*/ 89 h 152"/>
                  <a:gd name="T110" fmla="*/ 374 w 397"/>
                  <a:gd name="T111" fmla="*/ 75 h 152"/>
                  <a:gd name="T112" fmla="*/ 390 w 397"/>
                  <a:gd name="T113" fmla="*/ 77 h 152"/>
                  <a:gd name="T114" fmla="*/ 205 w 397"/>
                  <a:gd name="T115" fmla="*/ 113 h 152"/>
                  <a:gd name="T116" fmla="*/ 80 w 397"/>
                  <a:gd name="T117" fmla="*/ 6 h 152"/>
                  <a:gd name="T118" fmla="*/ 82 w 397"/>
                  <a:gd name="T119" fmla="*/ 4 h 152"/>
                  <a:gd name="T120" fmla="*/ 87 w 397"/>
                  <a:gd name="T121" fmla="*/ 42 h 152"/>
                  <a:gd name="T122" fmla="*/ 87 w 397"/>
                  <a:gd name="T123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7" h="152">
                    <a:moveTo>
                      <a:pt x="6" y="110"/>
                    </a:moveTo>
                    <a:cubicBezTo>
                      <a:pt x="6" y="110"/>
                      <a:pt x="5" y="110"/>
                      <a:pt x="5" y="109"/>
                    </a:cubicBezTo>
                    <a:cubicBezTo>
                      <a:pt x="5" y="109"/>
                      <a:pt x="4" y="109"/>
                      <a:pt x="4" y="109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4" y="110"/>
                      <a:pt x="3" y="110"/>
                      <a:pt x="3" y="111"/>
                    </a:cubicBezTo>
                    <a:cubicBezTo>
                      <a:pt x="4" y="111"/>
                      <a:pt x="2" y="111"/>
                      <a:pt x="2" y="111"/>
                    </a:cubicBezTo>
                    <a:cubicBezTo>
                      <a:pt x="2" y="110"/>
                      <a:pt x="0" y="110"/>
                      <a:pt x="1" y="111"/>
                    </a:cubicBezTo>
                    <a:cubicBezTo>
                      <a:pt x="1" y="111"/>
                      <a:pt x="0" y="111"/>
                      <a:pt x="0" y="111"/>
                    </a:cubicBezTo>
                    <a:cubicBezTo>
                      <a:pt x="1" y="112"/>
                      <a:pt x="1" y="112"/>
                      <a:pt x="2" y="112"/>
                    </a:cubicBezTo>
                    <a:cubicBezTo>
                      <a:pt x="2" y="112"/>
                      <a:pt x="6" y="112"/>
                      <a:pt x="8" y="112"/>
                    </a:cubicBezTo>
                    <a:cubicBezTo>
                      <a:pt x="7" y="112"/>
                      <a:pt x="8" y="111"/>
                      <a:pt x="8" y="110"/>
                    </a:cubicBezTo>
                    <a:cubicBezTo>
                      <a:pt x="8" y="110"/>
                      <a:pt x="7" y="110"/>
                      <a:pt x="6" y="110"/>
                    </a:cubicBezTo>
                    <a:close/>
                    <a:moveTo>
                      <a:pt x="106" y="4"/>
                    </a:moveTo>
                    <a:cubicBezTo>
                      <a:pt x="108" y="4"/>
                      <a:pt x="108" y="2"/>
                      <a:pt x="107" y="2"/>
                    </a:cubicBezTo>
                    <a:cubicBezTo>
                      <a:pt x="106" y="2"/>
                      <a:pt x="105" y="3"/>
                      <a:pt x="105" y="3"/>
                    </a:cubicBezTo>
                    <a:cubicBezTo>
                      <a:pt x="104" y="3"/>
                      <a:pt x="101" y="3"/>
                      <a:pt x="102" y="4"/>
                    </a:cubicBezTo>
                    <a:cubicBezTo>
                      <a:pt x="103" y="4"/>
                      <a:pt x="105" y="4"/>
                      <a:pt x="106" y="4"/>
                    </a:cubicBezTo>
                    <a:close/>
                    <a:moveTo>
                      <a:pt x="119" y="42"/>
                    </a:moveTo>
                    <a:cubicBezTo>
                      <a:pt x="120" y="42"/>
                      <a:pt x="122" y="42"/>
                      <a:pt x="123" y="41"/>
                    </a:cubicBezTo>
                    <a:cubicBezTo>
                      <a:pt x="123" y="41"/>
                      <a:pt x="122" y="40"/>
                      <a:pt x="120" y="40"/>
                    </a:cubicBezTo>
                    <a:cubicBezTo>
                      <a:pt x="119" y="40"/>
                      <a:pt x="118" y="42"/>
                      <a:pt x="119" y="42"/>
                    </a:cubicBezTo>
                    <a:close/>
                    <a:moveTo>
                      <a:pt x="170" y="7"/>
                    </a:moveTo>
                    <a:cubicBezTo>
                      <a:pt x="171" y="8"/>
                      <a:pt x="171" y="8"/>
                      <a:pt x="169" y="8"/>
                    </a:cubicBezTo>
                    <a:cubicBezTo>
                      <a:pt x="168" y="8"/>
                      <a:pt x="167" y="8"/>
                      <a:pt x="168" y="9"/>
                    </a:cubicBezTo>
                    <a:cubicBezTo>
                      <a:pt x="168" y="9"/>
                      <a:pt x="168" y="10"/>
                      <a:pt x="170" y="10"/>
                    </a:cubicBezTo>
                    <a:cubicBezTo>
                      <a:pt x="171" y="10"/>
                      <a:pt x="173" y="9"/>
                      <a:pt x="172" y="8"/>
                    </a:cubicBezTo>
                    <a:cubicBezTo>
                      <a:pt x="172" y="8"/>
                      <a:pt x="177" y="7"/>
                      <a:pt x="179" y="6"/>
                    </a:cubicBezTo>
                    <a:cubicBezTo>
                      <a:pt x="180" y="6"/>
                      <a:pt x="178" y="5"/>
                      <a:pt x="179" y="5"/>
                    </a:cubicBezTo>
                    <a:cubicBezTo>
                      <a:pt x="181" y="4"/>
                      <a:pt x="180" y="4"/>
                      <a:pt x="179" y="3"/>
                    </a:cubicBezTo>
                    <a:cubicBezTo>
                      <a:pt x="177" y="3"/>
                      <a:pt x="177" y="2"/>
                      <a:pt x="177" y="1"/>
                    </a:cubicBezTo>
                    <a:cubicBezTo>
                      <a:pt x="176" y="1"/>
                      <a:pt x="176" y="2"/>
                      <a:pt x="173" y="2"/>
                    </a:cubicBezTo>
                    <a:cubicBezTo>
                      <a:pt x="171" y="3"/>
                      <a:pt x="170" y="3"/>
                      <a:pt x="171" y="4"/>
                    </a:cubicBezTo>
                    <a:cubicBezTo>
                      <a:pt x="172" y="4"/>
                      <a:pt x="171" y="5"/>
                      <a:pt x="170" y="5"/>
                    </a:cubicBezTo>
                    <a:cubicBezTo>
                      <a:pt x="169" y="5"/>
                      <a:pt x="169" y="6"/>
                      <a:pt x="170" y="7"/>
                    </a:cubicBezTo>
                    <a:close/>
                    <a:moveTo>
                      <a:pt x="173" y="9"/>
                    </a:moveTo>
                    <a:cubicBezTo>
                      <a:pt x="173" y="10"/>
                      <a:pt x="171" y="10"/>
                      <a:pt x="172" y="11"/>
                    </a:cubicBezTo>
                    <a:cubicBezTo>
                      <a:pt x="172" y="11"/>
                      <a:pt x="173" y="11"/>
                      <a:pt x="174" y="11"/>
                    </a:cubicBezTo>
                    <a:cubicBezTo>
                      <a:pt x="174" y="12"/>
                      <a:pt x="175" y="13"/>
                      <a:pt x="176" y="13"/>
                    </a:cubicBezTo>
                    <a:cubicBezTo>
                      <a:pt x="177" y="13"/>
                      <a:pt x="181" y="14"/>
                      <a:pt x="182" y="14"/>
                    </a:cubicBezTo>
                    <a:cubicBezTo>
                      <a:pt x="184" y="14"/>
                      <a:pt x="185" y="13"/>
                      <a:pt x="184" y="13"/>
                    </a:cubicBezTo>
                    <a:cubicBezTo>
                      <a:pt x="183" y="13"/>
                      <a:pt x="184" y="12"/>
                      <a:pt x="185" y="10"/>
                    </a:cubicBezTo>
                    <a:cubicBezTo>
                      <a:pt x="186" y="8"/>
                      <a:pt x="182" y="7"/>
                      <a:pt x="182" y="9"/>
                    </a:cubicBezTo>
                    <a:cubicBezTo>
                      <a:pt x="182" y="10"/>
                      <a:pt x="180" y="8"/>
                      <a:pt x="180" y="8"/>
                    </a:cubicBezTo>
                    <a:cubicBezTo>
                      <a:pt x="180" y="7"/>
                      <a:pt x="173" y="8"/>
                      <a:pt x="173" y="9"/>
                    </a:cubicBezTo>
                    <a:close/>
                    <a:moveTo>
                      <a:pt x="139" y="43"/>
                    </a:moveTo>
                    <a:cubicBezTo>
                      <a:pt x="140" y="44"/>
                      <a:pt x="141" y="43"/>
                      <a:pt x="141" y="42"/>
                    </a:cubicBezTo>
                    <a:cubicBezTo>
                      <a:pt x="141" y="41"/>
                      <a:pt x="138" y="43"/>
                      <a:pt x="139" y="43"/>
                    </a:cubicBezTo>
                    <a:close/>
                    <a:moveTo>
                      <a:pt x="168" y="2"/>
                    </a:moveTo>
                    <a:cubicBezTo>
                      <a:pt x="168" y="1"/>
                      <a:pt x="164" y="2"/>
                      <a:pt x="165" y="3"/>
                    </a:cubicBezTo>
                    <a:cubicBezTo>
                      <a:pt x="165" y="3"/>
                      <a:pt x="168" y="3"/>
                      <a:pt x="168" y="2"/>
                    </a:cubicBezTo>
                    <a:close/>
                    <a:moveTo>
                      <a:pt x="370" y="52"/>
                    </a:moveTo>
                    <a:cubicBezTo>
                      <a:pt x="372" y="53"/>
                      <a:pt x="372" y="51"/>
                      <a:pt x="374" y="52"/>
                    </a:cubicBezTo>
                    <a:cubicBezTo>
                      <a:pt x="375" y="53"/>
                      <a:pt x="377" y="52"/>
                      <a:pt x="378" y="51"/>
                    </a:cubicBezTo>
                    <a:cubicBezTo>
                      <a:pt x="380" y="51"/>
                      <a:pt x="379" y="50"/>
                      <a:pt x="376" y="49"/>
                    </a:cubicBezTo>
                    <a:cubicBezTo>
                      <a:pt x="373" y="49"/>
                      <a:pt x="369" y="51"/>
                      <a:pt x="370" y="52"/>
                    </a:cubicBezTo>
                    <a:close/>
                    <a:moveTo>
                      <a:pt x="184" y="19"/>
                    </a:moveTo>
                    <a:cubicBezTo>
                      <a:pt x="185" y="19"/>
                      <a:pt x="188" y="18"/>
                      <a:pt x="190" y="18"/>
                    </a:cubicBezTo>
                    <a:cubicBezTo>
                      <a:pt x="192" y="18"/>
                      <a:pt x="198" y="16"/>
                      <a:pt x="198" y="15"/>
                    </a:cubicBezTo>
                    <a:cubicBezTo>
                      <a:pt x="199" y="14"/>
                      <a:pt x="196" y="14"/>
                      <a:pt x="195" y="13"/>
                    </a:cubicBezTo>
                    <a:cubicBezTo>
                      <a:pt x="194" y="12"/>
                      <a:pt x="192" y="13"/>
                      <a:pt x="192" y="14"/>
                    </a:cubicBezTo>
                    <a:cubicBezTo>
                      <a:pt x="191" y="15"/>
                      <a:pt x="191" y="14"/>
                      <a:pt x="192" y="13"/>
                    </a:cubicBezTo>
                    <a:cubicBezTo>
                      <a:pt x="193" y="11"/>
                      <a:pt x="191" y="10"/>
                      <a:pt x="191" y="11"/>
                    </a:cubicBezTo>
                    <a:cubicBezTo>
                      <a:pt x="191" y="12"/>
                      <a:pt x="188" y="11"/>
                      <a:pt x="188" y="12"/>
                    </a:cubicBezTo>
                    <a:cubicBezTo>
                      <a:pt x="188" y="13"/>
                      <a:pt x="187" y="13"/>
                      <a:pt x="188" y="14"/>
                    </a:cubicBezTo>
                    <a:cubicBezTo>
                      <a:pt x="188" y="15"/>
                      <a:pt x="186" y="14"/>
                      <a:pt x="186" y="15"/>
                    </a:cubicBezTo>
                    <a:cubicBezTo>
                      <a:pt x="186" y="17"/>
                      <a:pt x="183" y="18"/>
                      <a:pt x="184" y="19"/>
                    </a:cubicBezTo>
                    <a:close/>
                    <a:moveTo>
                      <a:pt x="273" y="33"/>
                    </a:moveTo>
                    <a:cubicBezTo>
                      <a:pt x="274" y="33"/>
                      <a:pt x="274" y="34"/>
                      <a:pt x="275" y="34"/>
                    </a:cubicBezTo>
                    <a:cubicBezTo>
                      <a:pt x="275" y="35"/>
                      <a:pt x="277" y="34"/>
                      <a:pt x="278" y="34"/>
                    </a:cubicBezTo>
                    <a:cubicBezTo>
                      <a:pt x="279" y="33"/>
                      <a:pt x="279" y="35"/>
                      <a:pt x="280" y="34"/>
                    </a:cubicBezTo>
                    <a:cubicBezTo>
                      <a:pt x="282" y="33"/>
                      <a:pt x="283" y="34"/>
                      <a:pt x="284" y="34"/>
                    </a:cubicBezTo>
                    <a:cubicBezTo>
                      <a:pt x="286" y="34"/>
                      <a:pt x="284" y="32"/>
                      <a:pt x="284" y="31"/>
                    </a:cubicBezTo>
                    <a:cubicBezTo>
                      <a:pt x="284" y="30"/>
                      <a:pt x="286" y="31"/>
                      <a:pt x="285" y="31"/>
                    </a:cubicBezTo>
                    <a:cubicBezTo>
                      <a:pt x="285" y="32"/>
                      <a:pt x="286" y="34"/>
                      <a:pt x="288" y="34"/>
                    </a:cubicBezTo>
                    <a:cubicBezTo>
                      <a:pt x="291" y="33"/>
                      <a:pt x="289" y="32"/>
                      <a:pt x="290" y="32"/>
                    </a:cubicBezTo>
                    <a:cubicBezTo>
                      <a:pt x="291" y="31"/>
                      <a:pt x="291" y="31"/>
                      <a:pt x="289" y="30"/>
                    </a:cubicBezTo>
                    <a:cubicBezTo>
                      <a:pt x="288" y="29"/>
                      <a:pt x="286" y="29"/>
                      <a:pt x="284" y="29"/>
                    </a:cubicBezTo>
                    <a:cubicBezTo>
                      <a:pt x="283" y="28"/>
                      <a:pt x="281" y="28"/>
                      <a:pt x="281" y="29"/>
                    </a:cubicBezTo>
                    <a:cubicBezTo>
                      <a:pt x="281" y="31"/>
                      <a:pt x="278" y="28"/>
                      <a:pt x="277" y="27"/>
                    </a:cubicBezTo>
                    <a:cubicBezTo>
                      <a:pt x="275" y="27"/>
                      <a:pt x="271" y="32"/>
                      <a:pt x="273" y="33"/>
                    </a:cubicBezTo>
                    <a:close/>
                    <a:moveTo>
                      <a:pt x="287" y="42"/>
                    </a:moveTo>
                    <a:cubicBezTo>
                      <a:pt x="288" y="41"/>
                      <a:pt x="286" y="39"/>
                      <a:pt x="284" y="39"/>
                    </a:cubicBezTo>
                    <a:cubicBezTo>
                      <a:pt x="282" y="38"/>
                      <a:pt x="280" y="40"/>
                      <a:pt x="280" y="40"/>
                    </a:cubicBezTo>
                    <a:cubicBezTo>
                      <a:pt x="281" y="41"/>
                      <a:pt x="286" y="42"/>
                      <a:pt x="287" y="42"/>
                    </a:cubicBezTo>
                    <a:close/>
                    <a:moveTo>
                      <a:pt x="282" y="37"/>
                    </a:moveTo>
                    <a:cubicBezTo>
                      <a:pt x="282" y="36"/>
                      <a:pt x="278" y="37"/>
                      <a:pt x="279" y="38"/>
                    </a:cubicBezTo>
                    <a:cubicBezTo>
                      <a:pt x="280" y="38"/>
                      <a:pt x="282" y="38"/>
                      <a:pt x="282" y="37"/>
                    </a:cubicBezTo>
                    <a:close/>
                    <a:moveTo>
                      <a:pt x="294" y="33"/>
                    </a:moveTo>
                    <a:cubicBezTo>
                      <a:pt x="295" y="33"/>
                      <a:pt x="296" y="34"/>
                      <a:pt x="299" y="35"/>
                    </a:cubicBezTo>
                    <a:cubicBezTo>
                      <a:pt x="302" y="35"/>
                      <a:pt x="305" y="34"/>
                      <a:pt x="305" y="33"/>
                    </a:cubicBezTo>
                    <a:cubicBezTo>
                      <a:pt x="305" y="33"/>
                      <a:pt x="302" y="32"/>
                      <a:pt x="301" y="32"/>
                    </a:cubicBezTo>
                    <a:cubicBezTo>
                      <a:pt x="300" y="33"/>
                      <a:pt x="299" y="31"/>
                      <a:pt x="298" y="32"/>
                    </a:cubicBezTo>
                    <a:cubicBezTo>
                      <a:pt x="297" y="32"/>
                      <a:pt x="296" y="32"/>
                      <a:pt x="295" y="31"/>
                    </a:cubicBezTo>
                    <a:cubicBezTo>
                      <a:pt x="295" y="30"/>
                      <a:pt x="293" y="33"/>
                      <a:pt x="294" y="33"/>
                    </a:cubicBezTo>
                    <a:close/>
                    <a:moveTo>
                      <a:pt x="64" y="5"/>
                    </a:moveTo>
                    <a:cubicBezTo>
                      <a:pt x="66" y="3"/>
                      <a:pt x="68" y="5"/>
                      <a:pt x="68" y="4"/>
                    </a:cubicBezTo>
                    <a:cubicBezTo>
                      <a:pt x="68" y="3"/>
                      <a:pt x="65" y="3"/>
                      <a:pt x="64" y="4"/>
                    </a:cubicBezTo>
                    <a:cubicBezTo>
                      <a:pt x="63" y="4"/>
                      <a:pt x="60" y="4"/>
                      <a:pt x="60" y="5"/>
                    </a:cubicBezTo>
                    <a:cubicBezTo>
                      <a:pt x="60" y="5"/>
                      <a:pt x="62" y="6"/>
                      <a:pt x="64" y="5"/>
                    </a:cubicBezTo>
                    <a:close/>
                    <a:moveTo>
                      <a:pt x="287" y="121"/>
                    </a:moveTo>
                    <a:cubicBezTo>
                      <a:pt x="286" y="119"/>
                      <a:pt x="288" y="117"/>
                      <a:pt x="286" y="116"/>
                    </a:cubicBezTo>
                    <a:cubicBezTo>
                      <a:pt x="285" y="115"/>
                      <a:pt x="285" y="113"/>
                      <a:pt x="285" y="113"/>
                    </a:cubicBezTo>
                    <a:cubicBezTo>
                      <a:pt x="284" y="114"/>
                      <a:pt x="285" y="115"/>
                      <a:pt x="284" y="116"/>
                    </a:cubicBezTo>
                    <a:cubicBezTo>
                      <a:pt x="283" y="116"/>
                      <a:pt x="284" y="117"/>
                      <a:pt x="283" y="118"/>
                    </a:cubicBezTo>
                    <a:cubicBezTo>
                      <a:pt x="283" y="120"/>
                      <a:pt x="283" y="122"/>
                      <a:pt x="284" y="123"/>
                    </a:cubicBezTo>
                    <a:cubicBezTo>
                      <a:pt x="285" y="124"/>
                      <a:pt x="283" y="131"/>
                      <a:pt x="284" y="132"/>
                    </a:cubicBezTo>
                    <a:cubicBezTo>
                      <a:pt x="284" y="133"/>
                      <a:pt x="283" y="138"/>
                      <a:pt x="283" y="138"/>
                    </a:cubicBezTo>
                    <a:cubicBezTo>
                      <a:pt x="284" y="139"/>
                      <a:pt x="284" y="137"/>
                      <a:pt x="285" y="137"/>
                    </a:cubicBezTo>
                    <a:cubicBezTo>
                      <a:pt x="286" y="137"/>
                      <a:pt x="286" y="138"/>
                      <a:pt x="287" y="138"/>
                    </a:cubicBezTo>
                    <a:cubicBezTo>
                      <a:pt x="288" y="139"/>
                      <a:pt x="287" y="136"/>
                      <a:pt x="286" y="136"/>
                    </a:cubicBezTo>
                    <a:cubicBezTo>
                      <a:pt x="286" y="137"/>
                      <a:pt x="285" y="135"/>
                      <a:pt x="285" y="134"/>
                    </a:cubicBezTo>
                    <a:cubicBezTo>
                      <a:pt x="285" y="133"/>
                      <a:pt x="286" y="131"/>
                      <a:pt x="286" y="130"/>
                    </a:cubicBezTo>
                    <a:cubicBezTo>
                      <a:pt x="286" y="128"/>
                      <a:pt x="287" y="129"/>
                      <a:pt x="288" y="130"/>
                    </a:cubicBezTo>
                    <a:cubicBezTo>
                      <a:pt x="289" y="131"/>
                      <a:pt x="289" y="130"/>
                      <a:pt x="289" y="129"/>
                    </a:cubicBezTo>
                    <a:cubicBezTo>
                      <a:pt x="289" y="128"/>
                      <a:pt x="287" y="123"/>
                      <a:pt x="287" y="121"/>
                    </a:cubicBezTo>
                    <a:close/>
                    <a:moveTo>
                      <a:pt x="70" y="4"/>
                    </a:moveTo>
                    <a:cubicBezTo>
                      <a:pt x="71" y="5"/>
                      <a:pt x="68" y="5"/>
                      <a:pt x="67" y="5"/>
                    </a:cubicBezTo>
                    <a:cubicBezTo>
                      <a:pt x="67" y="6"/>
                      <a:pt x="65" y="6"/>
                      <a:pt x="65" y="7"/>
                    </a:cubicBezTo>
                    <a:cubicBezTo>
                      <a:pt x="66" y="7"/>
                      <a:pt x="69" y="7"/>
                      <a:pt x="69" y="7"/>
                    </a:cubicBezTo>
                    <a:cubicBezTo>
                      <a:pt x="69" y="6"/>
                      <a:pt x="71" y="7"/>
                      <a:pt x="71" y="6"/>
                    </a:cubicBezTo>
                    <a:cubicBezTo>
                      <a:pt x="71" y="5"/>
                      <a:pt x="72" y="5"/>
                      <a:pt x="74" y="5"/>
                    </a:cubicBezTo>
                    <a:cubicBezTo>
                      <a:pt x="76" y="5"/>
                      <a:pt x="76" y="4"/>
                      <a:pt x="74" y="3"/>
                    </a:cubicBezTo>
                    <a:cubicBezTo>
                      <a:pt x="72" y="2"/>
                      <a:pt x="70" y="3"/>
                      <a:pt x="70" y="4"/>
                    </a:cubicBezTo>
                    <a:close/>
                    <a:moveTo>
                      <a:pt x="68" y="60"/>
                    </a:moveTo>
                    <a:cubicBezTo>
                      <a:pt x="69" y="61"/>
                      <a:pt x="71" y="59"/>
                      <a:pt x="72" y="59"/>
                    </a:cubicBezTo>
                    <a:cubicBezTo>
                      <a:pt x="73" y="59"/>
                      <a:pt x="71" y="58"/>
                      <a:pt x="70" y="57"/>
                    </a:cubicBezTo>
                    <a:cubicBezTo>
                      <a:pt x="68" y="57"/>
                      <a:pt x="66" y="58"/>
                      <a:pt x="68" y="60"/>
                    </a:cubicBezTo>
                    <a:close/>
                    <a:moveTo>
                      <a:pt x="397" y="71"/>
                    </a:moveTo>
                    <a:cubicBezTo>
                      <a:pt x="396" y="71"/>
                      <a:pt x="394" y="70"/>
                      <a:pt x="393" y="69"/>
                    </a:cubicBezTo>
                    <a:cubicBezTo>
                      <a:pt x="393" y="68"/>
                      <a:pt x="390" y="68"/>
                      <a:pt x="390" y="68"/>
                    </a:cubicBezTo>
                    <a:cubicBezTo>
                      <a:pt x="390" y="69"/>
                      <a:pt x="389" y="68"/>
                      <a:pt x="389" y="68"/>
                    </a:cubicBezTo>
                    <a:cubicBezTo>
                      <a:pt x="389" y="67"/>
                      <a:pt x="386" y="67"/>
                      <a:pt x="386" y="68"/>
                    </a:cubicBezTo>
                    <a:cubicBezTo>
                      <a:pt x="386" y="68"/>
                      <a:pt x="387" y="68"/>
                      <a:pt x="387" y="69"/>
                    </a:cubicBezTo>
                    <a:cubicBezTo>
                      <a:pt x="387" y="69"/>
                      <a:pt x="387" y="70"/>
                      <a:pt x="387" y="70"/>
                    </a:cubicBezTo>
                    <a:cubicBezTo>
                      <a:pt x="387" y="71"/>
                      <a:pt x="386" y="70"/>
                      <a:pt x="385" y="70"/>
                    </a:cubicBezTo>
                    <a:cubicBezTo>
                      <a:pt x="385" y="69"/>
                      <a:pt x="385" y="68"/>
                      <a:pt x="385" y="67"/>
                    </a:cubicBezTo>
                    <a:cubicBezTo>
                      <a:pt x="385" y="66"/>
                      <a:pt x="384" y="67"/>
                      <a:pt x="384" y="66"/>
                    </a:cubicBezTo>
                    <a:cubicBezTo>
                      <a:pt x="384" y="65"/>
                      <a:pt x="381" y="64"/>
                      <a:pt x="380" y="63"/>
                    </a:cubicBezTo>
                    <a:cubicBezTo>
                      <a:pt x="378" y="63"/>
                      <a:pt x="377" y="62"/>
                      <a:pt x="376" y="62"/>
                    </a:cubicBezTo>
                    <a:cubicBezTo>
                      <a:pt x="376" y="61"/>
                      <a:pt x="374" y="61"/>
                      <a:pt x="373" y="60"/>
                    </a:cubicBezTo>
                    <a:cubicBezTo>
                      <a:pt x="372" y="59"/>
                      <a:pt x="368" y="57"/>
                      <a:pt x="366" y="57"/>
                    </a:cubicBezTo>
                    <a:cubicBezTo>
                      <a:pt x="364" y="57"/>
                      <a:pt x="365" y="56"/>
                      <a:pt x="364" y="56"/>
                    </a:cubicBezTo>
                    <a:cubicBezTo>
                      <a:pt x="363" y="56"/>
                      <a:pt x="360" y="56"/>
                      <a:pt x="359" y="56"/>
                    </a:cubicBezTo>
                    <a:cubicBezTo>
                      <a:pt x="357" y="56"/>
                      <a:pt x="357" y="57"/>
                      <a:pt x="356" y="56"/>
                    </a:cubicBezTo>
                    <a:cubicBezTo>
                      <a:pt x="356" y="56"/>
                      <a:pt x="352" y="55"/>
                      <a:pt x="351" y="55"/>
                    </a:cubicBezTo>
                    <a:cubicBezTo>
                      <a:pt x="351" y="56"/>
                      <a:pt x="351" y="57"/>
                      <a:pt x="350" y="57"/>
                    </a:cubicBezTo>
                    <a:cubicBezTo>
                      <a:pt x="350" y="57"/>
                      <a:pt x="350" y="57"/>
                      <a:pt x="351" y="59"/>
                    </a:cubicBezTo>
                    <a:cubicBezTo>
                      <a:pt x="353" y="60"/>
                      <a:pt x="352" y="60"/>
                      <a:pt x="351" y="61"/>
                    </a:cubicBezTo>
                    <a:cubicBezTo>
                      <a:pt x="350" y="61"/>
                      <a:pt x="348" y="60"/>
                      <a:pt x="348" y="60"/>
                    </a:cubicBezTo>
                    <a:cubicBezTo>
                      <a:pt x="347" y="59"/>
                      <a:pt x="346" y="59"/>
                      <a:pt x="345" y="58"/>
                    </a:cubicBezTo>
                    <a:cubicBezTo>
                      <a:pt x="345" y="57"/>
                      <a:pt x="346" y="57"/>
                      <a:pt x="346" y="57"/>
                    </a:cubicBezTo>
                    <a:cubicBezTo>
                      <a:pt x="347" y="58"/>
                      <a:pt x="348" y="58"/>
                      <a:pt x="348" y="57"/>
                    </a:cubicBezTo>
                    <a:cubicBezTo>
                      <a:pt x="348" y="56"/>
                      <a:pt x="346" y="56"/>
                      <a:pt x="345" y="56"/>
                    </a:cubicBezTo>
                    <a:cubicBezTo>
                      <a:pt x="344" y="56"/>
                      <a:pt x="344" y="57"/>
                      <a:pt x="343" y="58"/>
                    </a:cubicBezTo>
                    <a:cubicBezTo>
                      <a:pt x="341" y="58"/>
                      <a:pt x="337" y="58"/>
                      <a:pt x="337" y="57"/>
                    </a:cubicBezTo>
                    <a:cubicBezTo>
                      <a:pt x="336" y="57"/>
                      <a:pt x="330" y="57"/>
                      <a:pt x="330" y="58"/>
                    </a:cubicBezTo>
                    <a:cubicBezTo>
                      <a:pt x="329" y="58"/>
                      <a:pt x="330" y="60"/>
                      <a:pt x="329" y="60"/>
                    </a:cubicBezTo>
                    <a:cubicBezTo>
                      <a:pt x="329" y="60"/>
                      <a:pt x="329" y="58"/>
                      <a:pt x="329" y="57"/>
                    </a:cubicBezTo>
                    <a:cubicBezTo>
                      <a:pt x="329" y="57"/>
                      <a:pt x="328" y="57"/>
                      <a:pt x="327" y="57"/>
                    </a:cubicBezTo>
                    <a:cubicBezTo>
                      <a:pt x="326" y="57"/>
                      <a:pt x="325" y="57"/>
                      <a:pt x="326" y="56"/>
                    </a:cubicBezTo>
                    <a:cubicBezTo>
                      <a:pt x="326" y="56"/>
                      <a:pt x="325" y="55"/>
                      <a:pt x="326" y="55"/>
                    </a:cubicBezTo>
                    <a:cubicBezTo>
                      <a:pt x="327" y="54"/>
                      <a:pt x="324" y="52"/>
                      <a:pt x="322" y="52"/>
                    </a:cubicBezTo>
                    <a:cubicBezTo>
                      <a:pt x="320" y="51"/>
                      <a:pt x="315" y="51"/>
                      <a:pt x="313" y="52"/>
                    </a:cubicBezTo>
                    <a:cubicBezTo>
                      <a:pt x="312" y="52"/>
                      <a:pt x="309" y="52"/>
                      <a:pt x="308" y="52"/>
                    </a:cubicBezTo>
                    <a:cubicBezTo>
                      <a:pt x="307" y="52"/>
                      <a:pt x="308" y="51"/>
                      <a:pt x="307" y="51"/>
                    </a:cubicBezTo>
                    <a:cubicBezTo>
                      <a:pt x="307" y="50"/>
                      <a:pt x="305" y="49"/>
                      <a:pt x="304" y="50"/>
                    </a:cubicBezTo>
                    <a:cubicBezTo>
                      <a:pt x="304" y="50"/>
                      <a:pt x="304" y="50"/>
                      <a:pt x="304" y="50"/>
                    </a:cubicBezTo>
                    <a:cubicBezTo>
                      <a:pt x="304" y="49"/>
                      <a:pt x="301" y="48"/>
                      <a:pt x="301" y="49"/>
                    </a:cubicBezTo>
                    <a:cubicBezTo>
                      <a:pt x="300" y="49"/>
                      <a:pt x="299" y="48"/>
                      <a:pt x="300" y="48"/>
                    </a:cubicBezTo>
                    <a:cubicBezTo>
                      <a:pt x="301" y="48"/>
                      <a:pt x="303" y="48"/>
                      <a:pt x="302" y="47"/>
                    </a:cubicBezTo>
                    <a:cubicBezTo>
                      <a:pt x="302" y="46"/>
                      <a:pt x="295" y="45"/>
                      <a:pt x="295" y="46"/>
                    </a:cubicBezTo>
                    <a:cubicBezTo>
                      <a:pt x="294" y="46"/>
                      <a:pt x="295" y="47"/>
                      <a:pt x="293" y="48"/>
                    </a:cubicBezTo>
                    <a:cubicBezTo>
                      <a:pt x="292" y="49"/>
                      <a:pt x="291" y="48"/>
                      <a:pt x="291" y="48"/>
                    </a:cubicBezTo>
                    <a:cubicBezTo>
                      <a:pt x="291" y="47"/>
                      <a:pt x="293" y="47"/>
                      <a:pt x="293" y="47"/>
                    </a:cubicBezTo>
                    <a:cubicBezTo>
                      <a:pt x="293" y="46"/>
                      <a:pt x="291" y="46"/>
                      <a:pt x="290" y="46"/>
                    </a:cubicBezTo>
                    <a:cubicBezTo>
                      <a:pt x="290" y="45"/>
                      <a:pt x="291" y="45"/>
                      <a:pt x="291" y="45"/>
                    </a:cubicBezTo>
                    <a:cubicBezTo>
                      <a:pt x="292" y="45"/>
                      <a:pt x="294" y="46"/>
                      <a:pt x="294" y="45"/>
                    </a:cubicBezTo>
                    <a:cubicBezTo>
                      <a:pt x="294" y="45"/>
                      <a:pt x="293" y="45"/>
                      <a:pt x="292" y="45"/>
                    </a:cubicBezTo>
                    <a:cubicBezTo>
                      <a:pt x="290" y="44"/>
                      <a:pt x="287" y="43"/>
                      <a:pt x="285" y="44"/>
                    </a:cubicBezTo>
                    <a:cubicBezTo>
                      <a:pt x="283" y="44"/>
                      <a:pt x="283" y="43"/>
                      <a:pt x="282" y="43"/>
                    </a:cubicBezTo>
                    <a:cubicBezTo>
                      <a:pt x="281" y="43"/>
                      <a:pt x="281" y="43"/>
                      <a:pt x="281" y="44"/>
                    </a:cubicBezTo>
                    <a:cubicBezTo>
                      <a:pt x="282" y="45"/>
                      <a:pt x="280" y="45"/>
                      <a:pt x="279" y="45"/>
                    </a:cubicBezTo>
                    <a:cubicBezTo>
                      <a:pt x="278" y="45"/>
                      <a:pt x="276" y="45"/>
                      <a:pt x="277" y="46"/>
                    </a:cubicBezTo>
                    <a:cubicBezTo>
                      <a:pt x="278" y="47"/>
                      <a:pt x="278" y="46"/>
                      <a:pt x="279" y="46"/>
                    </a:cubicBezTo>
                    <a:cubicBezTo>
                      <a:pt x="279" y="46"/>
                      <a:pt x="277" y="47"/>
                      <a:pt x="278" y="47"/>
                    </a:cubicBezTo>
                    <a:cubicBezTo>
                      <a:pt x="279" y="48"/>
                      <a:pt x="279" y="49"/>
                      <a:pt x="279" y="49"/>
                    </a:cubicBezTo>
                    <a:cubicBezTo>
                      <a:pt x="279" y="49"/>
                      <a:pt x="277" y="50"/>
                      <a:pt x="277" y="49"/>
                    </a:cubicBezTo>
                    <a:cubicBezTo>
                      <a:pt x="276" y="48"/>
                      <a:pt x="276" y="49"/>
                      <a:pt x="275" y="49"/>
                    </a:cubicBezTo>
                    <a:cubicBezTo>
                      <a:pt x="274" y="49"/>
                      <a:pt x="273" y="49"/>
                      <a:pt x="274" y="49"/>
                    </a:cubicBezTo>
                    <a:cubicBezTo>
                      <a:pt x="275" y="50"/>
                      <a:pt x="276" y="50"/>
                      <a:pt x="274" y="50"/>
                    </a:cubicBezTo>
                    <a:cubicBezTo>
                      <a:pt x="273" y="50"/>
                      <a:pt x="273" y="49"/>
                      <a:pt x="272" y="49"/>
                    </a:cubicBezTo>
                    <a:cubicBezTo>
                      <a:pt x="271" y="49"/>
                      <a:pt x="270" y="49"/>
                      <a:pt x="269" y="49"/>
                    </a:cubicBezTo>
                    <a:cubicBezTo>
                      <a:pt x="268" y="49"/>
                      <a:pt x="267" y="49"/>
                      <a:pt x="266" y="50"/>
                    </a:cubicBezTo>
                    <a:cubicBezTo>
                      <a:pt x="265" y="50"/>
                      <a:pt x="263" y="49"/>
                      <a:pt x="263" y="48"/>
                    </a:cubicBezTo>
                    <a:cubicBezTo>
                      <a:pt x="262" y="47"/>
                      <a:pt x="262" y="47"/>
                      <a:pt x="261" y="48"/>
                    </a:cubicBezTo>
                    <a:cubicBezTo>
                      <a:pt x="261" y="49"/>
                      <a:pt x="261" y="50"/>
                      <a:pt x="260" y="50"/>
                    </a:cubicBezTo>
                    <a:cubicBezTo>
                      <a:pt x="259" y="51"/>
                      <a:pt x="259" y="52"/>
                      <a:pt x="258" y="52"/>
                    </a:cubicBezTo>
                    <a:cubicBezTo>
                      <a:pt x="258" y="53"/>
                      <a:pt x="258" y="52"/>
                      <a:pt x="257" y="52"/>
                    </a:cubicBezTo>
                    <a:cubicBezTo>
                      <a:pt x="256" y="52"/>
                      <a:pt x="254" y="49"/>
                      <a:pt x="254" y="49"/>
                    </a:cubicBezTo>
                    <a:cubicBezTo>
                      <a:pt x="253" y="48"/>
                      <a:pt x="252" y="47"/>
                      <a:pt x="251" y="46"/>
                    </a:cubicBezTo>
                    <a:cubicBezTo>
                      <a:pt x="251" y="46"/>
                      <a:pt x="252" y="46"/>
                      <a:pt x="252" y="46"/>
                    </a:cubicBezTo>
                    <a:cubicBezTo>
                      <a:pt x="253" y="47"/>
                      <a:pt x="254" y="47"/>
                      <a:pt x="254" y="47"/>
                    </a:cubicBezTo>
                    <a:cubicBezTo>
                      <a:pt x="255" y="46"/>
                      <a:pt x="254" y="45"/>
                      <a:pt x="254" y="45"/>
                    </a:cubicBezTo>
                    <a:cubicBezTo>
                      <a:pt x="253" y="45"/>
                      <a:pt x="253" y="44"/>
                      <a:pt x="253" y="44"/>
                    </a:cubicBezTo>
                    <a:cubicBezTo>
                      <a:pt x="254" y="44"/>
                      <a:pt x="252" y="43"/>
                      <a:pt x="253" y="42"/>
                    </a:cubicBezTo>
                    <a:cubicBezTo>
                      <a:pt x="254" y="42"/>
                      <a:pt x="253" y="42"/>
                      <a:pt x="253" y="42"/>
                    </a:cubicBezTo>
                    <a:cubicBezTo>
                      <a:pt x="252" y="41"/>
                      <a:pt x="251" y="41"/>
                      <a:pt x="251" y="40"/>
                    </a:cubicBezTo>
                    <a:cubicBezTo>
                      <a:pt x="251" y="40"/>
                      <a:pt x="248" y="40"/>
                      <a:pt x="248" y="41"/>
                    </a:cubicBezTo>
                    <a:cubicBezTo>
                      <a:pt x="248" y="41"/>
                      <a:pt x="247" y="41"/>
                      <a:pt x="247" y="40"/>
                    </a:cubicBezTo>
                    <a:cubicBezTo>
                      <a:pt x="247" y="40"/>
                      <a:pt x="246" y="40"/>
                      <a:pt x="244" y="40"/>
                    </a:cubicBezTo>
                    <a:cubicBezTo>
                      <a:pt x="243" y="39"/>
                      <a:pt x="243" y="38"/>
                      <a:pt x="242" y="38"/>
                    </a:cubicBezTo>
                    <a:cubicBezTo>
                      <a:pt x="242" y="38"/>
                      <a:pt x="242" y="40"/>
                      <a:pt x="241" y="39"/>
                    </a:cubicBezTo>
                    <a:cubicBezTo>
                      <a:pt x="240" y="39"/>
                      <a:pt x="240" y="40"/>
                      <a:pt x="240" y="41"/>
                    </a:cubicBezTo>
                    <a:cubicBezTo>
                      <a:pt x="240" y="41"/>
                      <a:pt x="240" y="42"/>
                      <a:pt x="240" y="42"/>
                    </a:cubicBezTo>
                    <a:cubicBezTo>
                      <a:pt x="240" y="43"/>
                      <a:pt x="240" y="43"/>
                      <a:pt x="239" y="42"/>
                    </a:cubicBezTo>
                    <a:cubicBezTo>
                      <a:pt x="238" y="42"/>
                      <a:pt x="238" y="43"/>
                      <a:pt x="236" y="43"/>
                    </a:cubicBezTo>
                    <a:cubicBezTo>
                      <a:pt x="234" y="42"/>
                      <a:pt x="233" y="43"/>
                      <a:pt x="233" y="42"/>
                    </a:cubicBezTo>
                    <a:cubicBezTo>
                      <a:pt x="232" y="41"/>
                      <a:pt x="232" y="41"/>
                      <a:pt x="232" y="42"/>
                    </a:cubicBezTo>
                    <a:cubicBezTo>
                      <a:pt x="232" y="42"/>
                      <a:pt x="229" y="42"/>
                      <a:pt x="228" y="41"/>
                    </a:cubicBezTo>
                    <a:cubicBezTo>
                      <a:pt x="228" y="41"/>
                      <a:pt x="229" y="41"/>
                      <a:pt x="229" y="40"/>
                    </a:cubicBezTo>
                    <a:cubicBezTo>
                      <a:pt x="230" y="40"/>
                      <a:pt x="229" y="40"/>
                      <a:pt x="227" y="40"/>
                    </a:cubicBezTo>
                    <a:cubicBezTo>
                      <a:pt x="226" y="40"/>
                      <a:pt x="225" y="39"/>
                      <a:pt x="223" y="39"/>
                    </a:cubicBezTo>
                    <a:cubicBezTo>
                      <a:pt x="221" y="39"/>
                      <a:pt x="218" y="40"/>
                      <a:pt x="217" y="40"/>
                    </a:cubicBezTo>
                    <a:cubicBezTo>
                      <a:pt x="217" y="40"/>
                      <a:pt x="218" y="41"/>
                      <a:pt x="217" y="41"/>
                    </a:cubicBezTo>
                    <a:cubicBezTo>
                      <a:pt x="216" y="41"/>
                      <a:pt x="217" y="40"/>
                      <a:pt x="216" y="39"/>
                    </a:cubicBezTo>
                    <a:cubicBezTo>
                      <a:pt x="216" y="38"/>
                      <a:pt x="215" y="38"/>
                      <a:pt x="215" y="39"/>
                    </a:cubicBezTo>
                    <a:cubicBezTo>
                      <a:pt x="215" y="39"/>
                      <a:pt x="213" y="40"/>
                      <a:pt x="213" y="39"/>
                    </a:cubicBezTo>
                    <a:cubicBezTo>
                      <a:pt x="212" y="39"/>
                      <a:pt x="212" y="38"/>
                      <a:pt x="210" y="38"/>
                    </a:cubicBezTo>
                    <a:cubicBezTo>
                      <a:pt x="209" y="37"/>
                      <a:pt x="207" y="39"/>
                      <a:pt x="208" y="39"/>
                    </a:cubicBezTo>
                    <a:cubicBezTo>
                      <a:pt x="208" y="40"/>
                      <a:pt x="209" y="39"/>
                      <a:pt x="209" y="40"/>
                    </a:cubicBezTo>
                    <a:cubicBezTo>
                      <a:pt x="209" y="40"/>
                      <a:pt x="206" y="40"/>
                      <a:pt x="206" y="40"/>
                    </a:cubicBezTo>
                    <a:cubicBezTo>
                      <a:pt x="206" y="41"/>
                      <a:pt x="203" y="42"/>
                      <a:pt x="203" y="42"/>
                    </a:cubicBezTo>
                    <a:cubicBezTo>
                      <a:pt x="200" y="42"/>
                      <a:pt x="200" y="42"/>
                      <a:pt x="199" y="43"/>
                    </a:cubicBezTo>
                    <a:cubicBezTo>
                      <a:pt x="198" y="44"/>
                      <a:pt x="199" y="42"/>
                      <a:pt x="199" y="41"/>
                    </a:cubicBezTo>
                    <a:cubicBezTo>
                      <a:pt x="200" y="40"/>
                      <a:pt x="201" y="41"/>
                      <a:pt x="202" y="40"/>
                    </a:cubicBezTo>
                    <a:cubicBezTo>
                      <a:pt x="202" y="39"/>
                      <a:pt x="203" y="39"/>
                      <a:pt x="204" y="39"/>
                    </a:cubicBezTo>
                    <a:cubicBezTo>
                      <a:pt x="205" y="39"/>
                      <a:pt x="205" y="38"/>
                      <a:pt x="206" y="38"/>
                    </a:cubicBezTo>
                    <a:cubicBezTo>
                      <a:pt x="207" y="38"/>
                      <a:pt x="208" y="37"/>
                      <a:pt x="208" y="37"/>
                    </a:cubicBezTo>
                    <a:cubicBezTo>
                      <a:pt x="209" y="36"/>
                      <a:pt x="212" y="35"/>
                      <a:pt x="212" y="35"/>
                    </a:cubicBezTo>
                    <a:cubicBezTo>
                      <a:pt x="213" y="35"/>
                      <a:pt x="213" y="34"/>
                      <a:pt x="213" y="34"/>
                    </a:cubicBezTo>
                    <a:cubicBezTo>
                      <a:pt x="214" y="34"/>
                      <a:pt x="216" y="33"/>
                      <a:pt x="216" y="33"/>
                    </a:cubicBezTo>
                    <a:cubicBezTo>
                      <a:pt x="217" y="32"/>
                      <a:pt x="217" y="32"/>
                      <a:pt x="217" y="31"/>
                    </a:cubicBezTo>
                    <a:cubicBezTo>
                      <a:pt x="217" y="31"/>
                      <a:pt x="216" y="31"/>
                      <a:pt x="216" y="30"/>
                    </a:cubicBezTo>
                    <a:cubicBezTo>
                      <a:pt x="216" y="30"/>
                      <a:pt x="217" y="30"/>
                      <a:pt x="217" y="30"/>
                    </a:cubicBezTo>
                    <a:cubicBezTo>
                      <a:pt x="218" y="30"/>
                      <a:pt x="217" y="29"/>
                      <a:pt x="217" y="29"/>
                    </a:cubicBezTo>
                    <a:cubicBezTo>
                      <a:pt x="216" y="29"/>
                      <a:pt x="217" y="28"/>
                      <a:pt x="217" y="28"/>
                    </a:cubicBezTo>
                    <a:cubicBezTo>
                      <a:pt x="216" y="27"/>
                      <a:pt x="215" y="28"/>
                      <a:pt x="215" y="28"/>
                    </a:cubicBezTo>
                    <a:cubicBezTo>
                      <a:pt x="215" y="27"/>
                      <a:pt x="215" y="26"/>
                      <a:pt x="215" y="26"/>
                    </a:cubicBezTo>
                    <a:cubicBezTo>
                      <a:pt x="214" y="25"/>
                      <a:pt x="214" y="26"/>
                      <a:pt x="213" y="26"/>
                    </a:cubicBezTo>
                    <a:cubicBezTo>
                      <a:pt x="212" y="25"/>
                      <a:pt x="209" y="25"/>
                      <a:pt x="209" y="25"/>
                    </a:cubicBezTo>
                    <a:cubicBezTo>
                      <a:pt x="209" y="25"/>
                      <a:pt x="208" y="24"/>
                      <a:pt x="208" y="25"/>
                    </a:cubicBezTo>
                    <a:cubicBezTo>
                      <a:pt x="208" y="25"/>
                      <a:pt x="206" y="25"/>
                      <a:pt x="205" y="25"/>
                    </a:cubicBezTo>
                    <a:cubicBezTo>
                      <a:pt x="204" y="25"/>
                      <a:pt x="204" y="25"/>
                      <a:pt x="203" y="26"/>
                    </a:cubicBezTo>
                    <a:cubicBezTo>
                      <a:pt x="203" y="26"/>
                      <a:pt x="201" y="26"/>
                      <a:pt x="201" y="26"/>
                    </a:cubicBezTo>
                    <a:cubicBezTo>
                      <a:pt x="200" y="26"/>
                      <a:pt x="202" y="24"/>
                      <a:pt x="202" y="24"/>
                    </a:cubicBezTo>
                    <a:cubicBezTo>
                      <a:pt x="202" y="23"/>
                      <a:pt x="199" y="24"/>
                      <a:pt x="198" y="24"/>
                    </a:cubicBezTo>
                    <a:cubicBezTo>
                      <a:pt x="198" y="23"/>
                      <a:pt x="196" y="23"/>
                      <a:pt x="196" y="23"/>
                    </a:cubicBezTo>
                    <a:cubicBezTo>
                      <a:pt x="195" y="23"/>
                      <a:pt x="196" y="23"/>
                      <a:pt x="196" y="23"/>
                    </a:cubicBezTo>
                    <a:cubicBezTo>
                      <a:pt x="197" y="23"/>
                      <a:pt x="198" y="22"/>
                      <a:pt x="199" y="22"/>
                    </a:cubicBezTo>
                    <a:cubicBezTo>
                      <a:pt x="199" y="22"/>
                      <a:pt x="199" y="22"/>
                      <a:pt x="199" y="21"/>
                    </a:cubicBezTo>
                    <a:cubicBezTo>
                      <a:pt x="198" y="21"/>
                      <a:pt x="198" y="21"/>
                      <a:pt x="197" y="21"/>
                    </a:cubicBezTo>
                    <a:cubicBezTo>
                      <a:pt x="196" y="20"/>
                      <a:pt x="195" y="20"/>
                      <a:pt x="194" y="20"/>
                    </a:cubicBezTo>
                    <a:cubicBezTo>
                      <a:pt x="194" y="20"/>
                      <a:pt x="193" y="20"/>
                      <a:pt x="191" y="21"/>
                    </a:cubicBezTo>
                    <a:cubicBezTo>
                      <a:pt x="190" y="21"/>
                      <a:pt x="190" y="22"/>
                      <a:pt x="189" y="23"/>
                    </a:cubicBezTo>
                    <a:cubicBezTo>
                      <a:pt x="188" y="23"/>
                      <a:pt x="187" y="24"/>
                      <a:pt x="187" y="25"/>
                    </a:cubicBezTo>
                    <a:cubicBezTo>
                      <a:pt x="188" y="25"/>
                      <a:pt x="188" y="25"/>
                      <a:pt x="188" y="26"/>
                    </a:cubicBezTo>
                    <a:cubicBezTo>
                      <a:pt x="188" y="26"/>
                      <a:pt x="187" y="26"/>
                      <a:pt x="186" y="26"/>
                    </a:cubicBezTo>
                    <a:cubicBezTo>
                      <a:pt x="186" y="26"/>
                      <a:pt x="183" y="26"/>
                      <a:pt x="183" y="27"/>
                    </a:cubicBezTo>
                    <a:cubicBezTo>
                      <a:pt x="183" y="27"/>
                      <a:pt x="184" y="27"/>
                      <a:pt x="184" y="28"/>
                    </a:cubicBezTo>
                    <a:cubicBezTo>
                      <a:pt x="184" y="28"/>
                      <a:pt x="183" y="28"/>
                      <a:pt x="183" y="27"/>
                    </a:cubicBezTo>
                    <a:cubicBezTo>
                      <a:pt x="182" y="27"/>
                      <a:pt x="181" y="27"/>
                      <a:pt x="181" y="28"/>
                    </a:cubicBezTo>
                    <a:cubicBezTo>
                      <a:pt x="180" y="28"/>
                      <a:pt x="179" y="28"/>
                      <a:pt x="179" y="28"/>
                    </a:cubicBezTo>
                    <a:cubicBezTo>
                      <a:pt x="179" y="28"/>
                      <a:pt x="178" y="28"/>
                      <a:pt x="178" y="28"/>
                    </a:cubicBezTo>
                    <a:cubicBezTo>
                      <a:pt x="177" y="28"/>
                      <a:pt x="179" y="27"/>
                      <a:pt x="178" y="27"/>
                    </a:cubicBezTo>
                    <a:cubicBezTo>
                      <a:pt x="178" y="27"/>
                      <a:pt x="176" y="27"/>
                      <a:pt x="176" y="27"/>
                    </a:cubicBezTo>
                    <a:cubicBezTo>
                      <a:pt x="176" y="28"/>
                      <a:pt x="175" y="27"/>
                      <a:pt x="174" y="27"/>
                    </a:cubicBezTo>
                    <a:cubicBezTo>
                      <a:pt x="174" y="27"/>
                      <a:pt x="174" y="28"/>
                      <a:pt x="173" y="28"/>
                    </a:cubicBezTo>
                    <a:cubicBezTo>
                      <a:pt x="172" y="28"/>
                      <a:pt x="171" y="28"/>
                      <a:pt x="171" y="28"/>
                    </a:cubicBezTo>
                    <a:cubicBezTo>
                      <a:pt x="170" y="29"/>
                      <a:pt x="172" y="29"/>
                      <a:pt x="172" y="29"/>
                    </a:cubicBezTo>
                    <a:cubicBezTo>
                      <a:pt x="172" y="29"/>
                      <a:pt x="168" y="29"/>
                      <a:pt x="168" y="30"/>
                    </a:cubicBezTo>
                    <a:cubicBezTo>
                      <a:pt x="168" y="30"/>
                      <a:pt x="167" y="30"/>
                      <a:pt x="165" y="30"/>
                    </a:cubicBezTo>
                    <a:cubicBezTo>
                      <a:pt x="164" y="30"/>
                      <a:pt x="164" y="31"/>
                      <a:pt x="163" y="31"/>
                    </a:cubicBezTo>
                    <a:cubicBezTo>
                      <a:pt x="162" y="31"/>
                      <a:pt x="161" y="31"/>
                      <a:pt x="161" y="32"/>
                    </a:cubicBezTo>
                    <a:cubicBezTo>
                      <a:pt x="161" y="33"/>
                      <a:pt x="160" y="33"/>
                      <a:pt x="159" y="32"/>
                    </a:cubicBezTo>
                    <a:cubicBezTo>
                      <a:pt x="159" y="32"/>
                      <a:pt x="158" y="33"/>
                      <a:pt x="158" y="33"/>
                    </a:cubicBezTo>
                    <a:cubicBezTo>
                      <a:pt x="159" y="33"/>
                      <a:pt x="158" y="33"/>
                      <a:pt x="158" y="33"/>
                    </a:cubicBezTo>
                    <a:cubicBezTo>
                      <a:pt x="158" y="33"/>
                      <a:pt x="156" y="34"/>
                      <a:pt x="157" y="34"/>
                    </a:cubicBezTo>
                    <a:cubicBezTo>
                      <a:pt x="158" y="34"/>
                      <a:pt x="158" y="34"/>
                      <a:pt x="158" y="35"/>
                    </a:cubicBezTo>
                    <a:cubicBezTo>
                      <a:pt x="157" y="35"/>
                      <a:pt x="156" y="34"/>
                      <a:pt x="156" y="34"/>
                    </a:cubicBezTo>
                    <a:cubicBezTo>
                      <a:pt x="155" y="35"/>
                      <a:pt x="156" y="35"/>
                      <a:pt x="157" y="35"/>
                    </a:cubicBezTo>
                    <a:cubicBezTo>
                      <a:pt x="158" y="35"/>
                      <a:pt x="158" y="36"/>
                      <a:pt x="158" y="36"/>
                    </a:cubicBezTo>
                    <a:cubicBezTo>
                      <a:pt x="158" y="36"/>
                      <a:pt x="157" y="36"/>
                      <a:pt x="156" y="36"/>
                    </a:cubicBezTo>
                    <a:cubicBezTo>
                      <a:pt x="156" y="36"/>
                      <a:pt x="156" y="37"/>
                      <a:pt x="157" y="37"/>
                    </a:cubicBezTo>
                    <a:cubicBezTo>
                      <a:pt x="158" y="37"/>
                      <a:pt x="157" y="37"/>
                      <a:pt x="158" y="38"/>
                    </a:cubicBezTo>
                    <a:cubicBezTo>
                      <a:pt x="158" y="38"/>
                      <a:pt x="158" y="38"/>
                      <a:pt x="158" y="38"/>
                    </a:cubicBezTo>
                    <a:cubicBezTo>
                      <a:pt x="158" y="38"/>
                      <a:pt x="158" y="38"/>
                      <a:pt x="158" y="39"/>
                    </a:cubicBezTo>
                    <a:cubicBezTo>
                      <a:pt x="158" y="39"/>
                      <a:pt x="157" y="39"/>
                      <a:pt x="157" y="39"/>
                    </a:cubicBezTo>
                    <a:cubicBezTo>
                      <a:pt x="157" y="38"/>
                      <a:pt x="155" y="38"/>
                      <a:pt x="155" y="39"/>
                    </a:cubicBezTo>
                    <a:cubicBezTo>
                      <a:pt x="154" y="39"/>
                      <a:pt x="154" y="40"/>
                      <a:pt x="154" y="39"/>
                    </a:cubicBezTo>
                    <a:cubicBezTo>
                      <a:pt x="153" y="39"/>
                      <a:pt x="152" y="39"/>
                      <a:pt x="150" y="39"/>
                    </a:cubicBezTo>
                    <a:cubicBezTo>
                      <a:pt x="149" y="39"/>
                      <a:pt x="145" y="40"/>
                      <a:pt x="144" y="40"/>
                    </a:cubicBezTo>
                    <a:cubicBezTo>
                      <a:pt x="143" y="40"/>
                      <a:pt x="143" y="41"/>
                      <a:pt x="144" y="42"/>
                    </a:cubicBezTo>
                    <a:cubicBezTo>
                      <a:pt x="144" y="43"/>
                      <a:pt x="144" y="43"/>
                      <a:pt x="144" y="44"/>
                    </a:cubicBezTo>
                    <a:cubicBezTo>
                      <a:pt x="144" y="44"/>
                      <a:pt x="146" y="45"/>
                      <a:pt x="147" y="45"/>
                    </a:cubicBezTo>
                    <a:cubicBezTo>
                      <a:pt x="148" y="46"/>
                      <a:pt x="149" y="47"/>
                      <a:pt x="148" y="48"/>
                    </a:cubicBezTo>
                    <a:cubicBezTo>
                      <a:pt x="147" y="49"/>
                      <a:pt x="145" y="47"/>
                      <a:pt x="144" y="46"/>
                    </a:cubicBezTo>
                    <a:cubicBezTo>
                      <a:pt x="143" y="45"/>
                      <a:pt x="140" y="45"/>
                      <a:pt x="139" y="45"/>
                    </a:cubicBezTo>
                    <a:cubicBezTo>
                      <a:pt x="138" y="45"/>
                      <a:pt x="138" y="44"/>
                      <a:pt x="137" y="44"/>
                    </a:cubicBezTo>
                    <a:cubicBezTo>
                      <a:pt x="136" y="44"/>
                      <a:pt x="135" y="45"/>
                      <a:pt x="136" y="45"/>
                    </a:cubicBezTo>
                    <a:cubicBezTo>
                      <a:pt x="136" y="45"/>
                      <a:pt x="137" y="45"/>
                      <a:pt x="137" y="46"/>
                    </a:cubicBezTo>
                    <a:cubicBezTo>
                      <a:pt x="136" y="46"/>
                      <a:pt x="137" y="46"/>
                      <a:pt x="138" y="46"/>
                    </a:cubicBezTo>
                    <a:cubicBezTo>
                      <a:pt x="139" y="47"/>
                      <a:pt x="137" y="48"/>
                      <a:pt x="136" y="47"/>
                    </a:cubicBezTo>
                    <a:cubicBezTo>
                      <a:pt x="135" y="46"/>
                      <a:pt x="134" y="47"/>
                      <a:pt x="133" y="47"/>
                    </a:cubicBezTo>
                    <a:cubicBezTo>
                      <a:pt x="133" y="48"/>
                      <a:pt x="135" y="49"/>
                      <a:pt x="137" y="50"/>
                    </a:cubicBezTo>
                    <a:cubicBezTo>
                      <a:pt x="138" y="50"/>
                      <a:pt x="138" y="51"/>
                      <a:pt x="139" y="51"/>
                    </a:cubicBezTo>
                    <a:cubicBezTo>
                      <a:pt x="139" y="51"/>
                      <a:pt x="139" y="52"/>
                      <a:pt x="138" y="52"/>
                    </a:cubicBezTo>
                    <a:cubicBezTo>
                      <a:pt x="138" y="52"/>
                      <a:pt x="137" y="51"/>
                      <a:pt x="136" y="50"/>
                    </a:cubicBezTo>
                    <a:cubicBezTo>
                      <a:pt x="135" y="50"/>
                      <a:pt x="132" y="50"/>
                      <a:pt x="132" y="50"/>
                    </a:cubicBezTo>
                    <a:cubicBezTo>
                      <a:pt x="131" y="49"/>
                      <a:pt x="132" y="49"/>
                      <a:pt x="132" y="48"/>
                    </a:cubicBezTo>
                    <a:cubicBezTo>
                      <a:pt x="131" y="48"/>
                      <a:pt x="131" y="47"/>
                      <a:pt x="132" y="46"/>
                    </a:cubicBezTo>
                    <a:cubicBezTo>
                      <a:pt x="133" y="45"/>
                      <a:pt x="132" y="43"/>
                      <a:pt x="131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1" y="44"/>
                      <a:pt x="131" y="46"/>
                      <a:pt x="130" y="47"/>
                    </a:cubicBezTo>
                    <a:cubicBezTo>
                      <a:pt x="129" y="47"/>
                      <a:pt x="127" y="47"/>
                      <a:pt x="127" y="48"/>
                    </a:cubicBezTo>
                    <a:cubicBezTo>
                      <a:pt x="127" y="49"/>
                      <a:pt x="126" y="49"/>
                      <a:pt x="126" y="49"/>
                    </a:cubicBezTo>
                    <a:cubicBezTo>
                      <a:pt x="127" y="50"/>
                      <a:pt x="129" y="52"/>
                      <a:pt x="129" y="53"/>
                    </a:cubicBezTo>
                    <a:cubicBezTo>
                      <a:pt x="129" y="53"/>
                      <a:pt x="127" y="55"/>
                      <a:pt x="127" y="57"/>
                    </a:cubicBezTo>
                    <a:cubicBezTo>
                      <a:pt x="128" y="58"/>
                      <a:pt x="127" y="58"/>
                      <a:pt x="128" y="59"/>
                    </a:cubicBezTo>
                    <a:cubicBezTo>
                      <a:pt x="128" y="59"/>
                      <a:pt x="129" y="59"/>
                      <a:pt x="129" y="59"/>
                    </a:cubicBezTo>
                    <a:cubicBezTo>
                      <a:pt x="130" y="59"/>
                      <a:pt x="131" y="59"/>
                      <a:pt x="132" y="59"/>
                    </a:cubicBezTo>
                    <a:cubicBezTo>
                      <a:pt x="133" y="58"/>
                      <a:pt x="136" y="60"/>
                      <a:pt x="136" y="60"/>
                    </a:cubicBezTo>
                    <a:cubicBezTo>
                      <a:pt x="137" y="61"/>
                      <a:pt x="137" y="61"/>
                      <a:pt x="137" y="62"/>
                    </a:cubicBezTo>
                    <a:cubicBezTo>
                      <a:pt x="138" y="63"/>
                      <a:pt x="136" y="63"/>
                      <a:pt x="136" y="64"/>
                    </a:cubicBezTo>
                    <a:cubicBezTo>
                      <a:pt x="136" y="65"/>
                      <a:pt x="139" y="65"/>
                      <a:pt x="139" y="65"/>
                    </a:cubicBezTo>
                    <a:cubicBezTo>
                      <a:pt x="139" y="66"/>
                      <a:pt x="137" y="65"/>
                      <a:pt x="136" y="65"/>
                    </a:cubicBezTo>
                    <a:cubicBezTo>
                      <a:pt x="136" y="65"/>
                      <a:pt x="136" y="64"/>
                      <a:pt x="135" y="64"/>
                    </a:cubicBezTo>
                    <a:cubicBezTo>
                      <a:pt x="135" y="64"/>
                      <a:pt x="136" y="63"/>
                      <a:pt x="136" y="62"/>
                    </a:cubicBezTo>
                    <a:cubicBezTo>
                      <a:pt x="136" y="61"/>
                      <a:pt x="135" y="61"/>
                      <a:pt x="135" y="61"/>
                    </a:cubicBezTo>
                    <a:cubicBezTo>
                      <a:pt x="134" y="60"/>
                      <a:pt x="134" y="59"/>
                      <a:pt x="133" y="60"/>
                    </a:cubicBezTo>
                    <a:cubicBezTo>
                      <a:pt x="133" y="60"/>
                      <a:pt x="130" y="60"/>
                      <a:pt x="130" y="61"/>
                    </a:cubicBezTo>
                    <a:cubicBezTo>
                      <a:pt x="129" y="61"/>
                      <a:pt x="130" y="63"/>
                      <a:pt x="130" y="64"/>
                    </a:cubicBezTo>
                    <a:cubicBezTo>
                      <a:pt x="131" y="65"/>
                      <a:pt x="128" y="66"/>
                      <a:pt x="128" y="67"/>
                    </a:cubicBezTo>
                    <a:cubicBezTo>
                      <a:pt x="128" y="67"/>
                      <a:pt x="127" y="68"/>
                      <a:pt x="126" y="68"/>
                    </a:cubicBezTo>
                    <a:cubicBezTo>
                      <a:pt x="125" y="69"/>
                      <a:pt x="124" y="69"/>
                      <a:pt x="124" y="70"/>
                    </a:cubicBezTo>
                    <a:cubicBezTo>
                      <a:pt x="124" y="71"/>
                      <a:pt x="123" y="70"/>
                      <a:pt x="122" y="70"/>
                    </a:cubicBezTo>
                    <a:cubicBezTo>
                      <a:pt x="122" y="70"/>
                      <a:pt x="121" y="70"/>
                      <a:pt x="120" y="70"/>
                    </a:cubicBezTo>
                    <a:cubicBezTo>
                      <a:pt x="119" y="70"/>
                      <a:pt x="119" y="69"/>
                      <a:pt x="118" y="70"/>
                    </a:cubicBezTo>
                    <a:cubicBezTo>
                      <a:pt x="117" y="70"/>
                      <a:pt x="116" y="69"/>
                      <a:pt x="117" y="69"/>
                    </a:cubicBezTo>
                    <a:cubicBezTo>
                      <a:pt x="117" y="68"/>
                      <a:pt x="118" y="68"/>
                      <a:pt x="118" y="69"/>
                    </a:cubicBezTo>
                    <a:cubicBezTo>
                      <a:pt x="118" y="69"/>
                      <a:pt x="118" y="69"/>
                      <a:pt x="119" y="69"/>
                    </a:cubicBezTo>
                    <a:cubicBezTo>
                      <a:pt x="120" y="68"/>
                      <a:pt x="119" y="69"/>
                      <a:pt x="120" y="69"/>
                    </a:cubicBezTo>
                    <a:cubicBezTo>
                      <a:pt x="121" y="69"/>
                      <a:pt x="121" y="69"/>
                      <a:pt x="122" y="69"/>
                    </a:cubicBezTo>
                    <a:cubicBezTo>
                      <a:pt x="122" y="69"/>
                      <a:pt x="122" y="69"/>
                      <a:pt x="122" y="68"/>
                    </a:cubicBezTo>
                    <a:cubicBezTo>
                      <a:pt x="122" y="68"/>
                      <a:pt x="123" y="68"/>
                      <a:pt x="123" y="67"/>
                    </a:cubicBezTo>
                    <a:cubicBezTo>
                      <a:pt x="124" y="67"/>
                      <a:pt x="124" y="66"/>
                      <a:pt x="124" y="66"/>
                    </a:cubicBezTo>
                    <a:cubicBezTo>
                      <a:pt x="124" y="66"/>
                      <a:pt x="124" y="65"/>
                      <a:pt x="125" y="65"/>
                    </a:cubicBezTo>
                    <a:cubicBezTo>
                      <a:pt x="125" y="65"/>
                      <a:pt x="125" y="65"/>
                      <a:pt x="126" y="65"/>
                    </a:cubicBezTo>
                    <a:cubicBezTo>
                      <a:pt x="126" y="65"/>
                      <a:pt x="126" y="64"/>
                      <a:pt x="126" y="64"/>
                    </a:cubicBezTo>
                    <a:cubicBezTo>
                      <a:pt x="126" y="63"/>
                      <a:pt x="126" y="62"/>
                      <a:pt x="127" y="62"/>
                    </a:cubicBezTo>
                    <a:cubicBezTo>
                      <a:pt x="127" y="62"/>
                      <a:pt x="127" y="61"/>
                      <a:pt x="127" y="61"/>
                    </a:cubicBezTo>
                    <a:cubicBezTo>
                      <a:pt x="126" y="61"/>
                      <a:pt x="125" y="60"/>
                      <a:pt x="125" y="59"/>
                    </a:cubicBezTo>
                    <a:cubicBezTo>
                      <a:pt x="125" y="59"/>
                      <a:pt x="125" y="57"/>
                      <a:pt x="125" y="57"/>
                    </a:cubicBezTo>
                    <a:cubicBezTo>
                      <a:pt x="125" y="56"/>
                      <a:pt x="125" y="55"/>
                      <a:pt x="125" y="55"/>
                    </a:cubicBezTo>
                    <a:cubicBezTo>
                      <a:pt x="125" y="54"/>
                      <a:pt x="125" y="53"/>
                      <a:pt x="125" y="52"/>
                    </a:cubicBezTo>
                    <a:cubicBezTo>
                      <a:pt x="126" y="51"/>
                      <a:pt x="124" y="50"/>
                      <a:pt x="124" y="50"/>
                    </a:cubicBezTo>
                    <a:cubicBezTo>
                      <a:pt x="123" y="49"/>
                      <a:pt x="123" y="49"/>
                      <a:pt x="124" y="48"/>
                    </a:cubicBezTo>
                    <a:cubicBezTo>
                      <a:pt x="125" y="47"/>
                      <a:pt x="125" y="44"/>
                      <a:pt x="125" y="44"/>
                    </a:cubicBezTo>
                    <a:cubicBezTo>
                      <a:pt x="125" y="43"/>
                      <a:pt x="123" y="43"/>
                      <a:pt x="122" y="43"/>
                    </a:cubicBezTo>
                    <a:cubicBezTo>
                      <a:pt x="122" y="43"/>
                      <a:pt x="119" y="43"/>
                      <a:pt x="118" y="43"/>
                    </a:cubicBezTo>
                    <a:cubicBezTo>
                      <a:pt x="117" y="43"/>
                      <a:pt x="117" y="43"/>
                      <a:pt x="117" y="44"/>
                    </a:cubicBezTo>
                    <a:cubicBezTo>
                      <a:pt x="116" y="45"/>
                      <a:pt x="116" y="46"/>
                      <a:pt x="115" y="47"/>
                    </a:cubicBezTo>
                    <a:cubicBezTo>
                      <a:pt x="115" y="49"/>
                      <a:pt x="113" y="49"/>
                      <a:pt x="112" y="50"/>
                    </a:cubicBezTo>
                    <a:cubicBezTo>
                      <a:pt x="111" y="50"/>
                      <a:pt x="111" y="51"/>
                      <a:pt x="111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3" y="52"/>
                      <a:pt x="112" y="54"/>
                      <a:pt x="112" y="54"/>
                    </a:cubicBezTo>
                    <a:cubicBezTo>
                      <a:pt x="112" y="54"/>
                      <a:pt x="113" y="55"/>
                      <a:pt x="112" y="55"/>
                    </a:cubicBezTo>
                    <a:cubicBezTo>
                      <a:pt x="111" y="55"/>
                      <a:pt x="111" y="56"/>
                      <a:pt x="111" y="57"/>
                    </a:cubicBezTo>
                    <a:cubicBezTo>
                      <a:pt x="112" y="57"/>
                      <a:pt x="113" y="57"/>
                      <a:pt x="114" y="58"/>
                    </a:cubicBezTo>
                    <a:cubicBezTo>
                      <a:pt x="115" y="58"/>
                      <a:pt x="114" y="59"/>
                      <a:pt x="115" y="59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7" y="61"/>
                      <a:pt x="115" y="62"/>
                      <a:pt x="115" y="62"/>
                    </a:cubicBezTo>
                    <a:cubicBezTo>
                      <a:pt x="115" y="63"/>
                      <a:pt x="113" y="61"/>
                      <a:pt x="112" y="60"/>
                    </a:cubicBezTo>
                    <a:cubicBezTo>
                      <a:pt x="112" y="60"/>
                      <a:pt x="109" y="59"/>
                      <a:pt x="108" y="59"/>
                    </a:cubicBezTo>
                    <a:cubicBezTo>
                      <a:pt x="107" y="58"/>
                      <a:pt x="106" y="58"/>
                      <a:pt x="105" y="57"/>
                    </a:cubicBezTo>
                    <a:cubicBezTo>
                      <a:pt x="104" y="57"/>
                      <a:pt x="103" y="56"/>
                      <a:pt x="101" y="56"/>
                    </a:cubicBezTo>
                    <a:cubicBezTo>
                      <a:pt x="99" y="56"/>
                      <a:pt x="97" y="56"/>
                      <a:pt x="97" y="56"/>
                    </a:cubicBezTo>
                    <a:cubicBezTo>
                      <a:pt x="96" y="56"/>
                      <a:pt x="96" y="55"/>
                      <a:pt x="95" y="55"/>
                    </a:cubicBezTo>
                    <a:cubicBezTo>
                      <a:pt x="94" y="54"/>
                      <a:pt x="93" y="53"/>
                      <a:pt x="92" y="54"/>
                    </a:cubicBezTo>
                    <a:cubicBezTo>
                      <a:pt x="92" y="54"/>
                      <a:pt x="92" y="55"/>
                      <a:pt x="93" y="56"/>
                    </a:cubicBezTo>
                    <a:cubicBezTo>
                      <a:pt x="94" y="56"/>
                      <a:pt x="93" y="56"/>
                      <a:pt x="95" y="56"/>
                    </a:cubicBezTo>
                    <a:cubicBezTo>
                      <a:pt x="96" y="56"/>
                      <a:pt x="96" y="57"/>
                      <a:pt x="96" y="57"/>
                    </a:cubicBezTo>
                    <a:cubicBezTo>
                      <a:pt x="96" y="58"/>
                      <a:pt x="97" y="59"/>
                      <a:pt x="97" y="59"/>
                    </a:cubicBezTo>
                    <a:cubicBezTo>
                      <a:pt x="98" y="60"/>
                      <a:pt x="97" y="61"/>
                      <a:pt x="96" y="61"/>
                    </a:cubicBezTo>
                    <a:cubicBezTo>
                      <a:pt x="96" y="61"/>
                      <a:pt x="94" y="61"/>
                      <a:pt x="95" y="61"/>
                    </a:cubicBezTo>
                    <a:cubicBezTo>
                      <a:pt x="95" y="62"/>
                      <a:pt x="95" y="62"/>
                      <a:pt x="94" y="62"/>
                    </a:cubicBezTo>
                    <a:cubicBezTo>
                      <a:pt x="93" y="61"/>
                      <a:pt x="93" y="61"/>
                      <a:pt x="94" y="60"/>
                    </a:cubicBezTo>
                    <a:cubicBezTo>
                      <a:pt x="94" y="60"/>
                      <a:pt x="93" y="60"/>
                      <a:pt x="92" y="59"/>
                    </a:cubicBezTo>
                    <a:cubicBezTo>
                      <a:pt x="92" y="59"/>
                      <a:pt x="89" y="61"/>
                      <a:pt x="89" y="61"/>
                    </a:cubicBezTo>
                    <a:cubicBezTo>
                      <a:pt x="88" y="61"/>
                      <a:pt x="86" y="61"/>
                      <a:pt x="85" y="61"/>
                    </a:cubicBezTo>
                    <a:cubicBezTo>
                      <a:pt x="83" y="62"/>
                      <a:pt x="83" y="63"/>
                      <a:pt x="83" y="63"/>
                    </a:cubicBezTo>
                    <a:cubicBezTo>
                      <a:pt x="82" y="63"/>
                      <a:pt x="80" y="63"/>
                      <a:pt x="79" y="62"/>
                    </a:cubicBezTo>
                    <a:cubicBezTo>
                      <a:pt x="79" y="62"/>
                      <a:pt x="79" y="62"/>
                      <a:pt x="80" y="62"/>
                    </a:cubicBezTo>
                    <a:cubicBezTo>
                      <a:pt x="81" y="62"/>
                      <a:pt x="81" y="62"/>
                      <a:pt x="81" y="61"/>
                    </a:cubicBezTo>
                    <a:cubicBezTo>
                      <a:pt x="80" y="61"/>
                      <a:pt x="81" y="60"/>
                      <a:pt x="81" y="60"/>
                    </a:cubicBezTo>
                    <a:cubicBezTo>
                      <a:pt x="81" y="59"/>
                      <a:pt x="78" y="60"/>
                      <a:pt x="78" y="61"/>
                    </a:cubicBezTo>
                    <a:cubicBezTo>
                      <a:pt x="77" y="61"/>
                      <a:pt x="78" y="62"/>
                      <a:pt x="77" y="62"/>
                    </a:cubicBezTo>
                    <a:cubicBezTo>
                      <a:pt x="77" y="62"/>
                      <a:pt x="77" y="61"/>
                      <a:pt x="76" y="61"/>
                    </a:cubicBezTo>
                    <a:cubicBezTo>
                      <a:pt x="76" y="61"/>
                      <a:pt x="72" y="62"/>
                      <a:pt x="71" y="63"/>
                    </a:cubicBezTo>
                    <a:cubicBezTo>
                      <a:pt x="70" y="64"/>
                      <a:pt x="69" y="64"/>
                      <a:pt x="69" y="64"/>
                    </a:cubicBezTo>
                    <a:cubicBezTo>
                      <a:pt x="69" y="65"/>
                      <a:pt x="67" y="65"/>
                      <a:pt x="66" y="65"/>
                    </a:cubicBezTo>
                    <a:cubicBezTo>
                      <a:pt x="66" y="65"/>
                      <a:pt x="66" y="67"/>
                      <a:pt x="66" y="67"/>
                    </a:cubicBezTo>
                    <a:cubicBezTo>
                      <a:pt x="66" y="68"/>
                      <a:pt x="63" y="68"/>
                      <a:pt x="62" y="68"/>
                    </a:cubicBezTo>
                    <a:cubicBezTo>
                      <a:pt x="61" y="68"/>
                      <a:pt x="61" y="66"/>
                      <a:pt x="60" y="66"/>
                    </a:cubicBezTo>
                    <a:cubicBezTo>
                      <a:pt x="59" y="66"/>
                      <a:pt x="60" y="65"/>
                      <a:pt x="60" y="65"/>
                    </a:cubicBezTo>
                    <a:cubicBezTo>
                      <a:pt x="60" y="64"/>
                      <a:pt x="61" y="65"/>
                      <a:pt x="62" y="64"/>
                    </a:cubicBezTo>
                    <a:cubicBezTo>
                      <a:pt x="62" y="63"/>
                      <a:pt x="63" y="64"/>
                      <a:pt x="64" y="64"/>
                    </a:cubicBezTo>
                    <a:cubicBezTo>
                      <a:pt x="64" y="64"/>
                      <a:pt x="62" y="63"/>
                      <a:pt x="62" y="62"/>
                    </a:cubicBezTo>
                    <a:cubicBezTo>
                      <a:pt x="62" y="61"/>
                      <a:pt x="60" y="61"/>
                      <a:pt x="59" y="61"/>
                    </a:cubicBezTo>
                    <a:cubicBezTo>
                      <a:pt x="58" y="61"/>
                      <a:pt x="57" y="61"/>
                      <a:pt x="56" y="61"/>
                    </a:cubicBezTo>
                    <a:cubicBezTo>
                      <a:pt x="56" y="60"/>
                      <a:pt x="56" y="61"/>
                      <a:pt x="57" y="61"/>
                    </a:cubicBezTo>
                    <a:cubicBezTo>
                      <a:pt x="58" y="62"/>
                      <a:pt x="57" y="63"/>
                      <a:pt x="58" y="63"/>
                    </a:cubicBezTo>
                    <a:cubicBezTo>
                      <a:pt x="58" y="64"/>
                      <a:pt x="57" y="65"/>
                      <a:pt x="57" y="66"/>
                    </a:cubicBezTo>
                    <a:cubicBezTo>
                      <a:pt x="56" y="67"/>
                      <a:pt x="56" y="67"/>
                      <a:pt x="57" y="66"/>
                    </a:cubicBezTo>
                    <a:cubicBezTo>
                      <a:pt x="58" y="66"/>
                      <a:pt x="58" y="68"/>
                      <a:pt x="58" y="69"/>
                    </a:cubicBezTo>
                    <a:cubicBezTo>
                      <a:pt x="58" y="69"/>
                      <a:pt x="58" y="70"/>
                      <a:pt x="58" y="70"/>
                    </a:cubicBezTo>
                    <a:cubicBezTo>
                      <a:pt x="58" y="71"/>
                      <a:pt x="57" y="70"/>
                      <a:pt x="57" y="70"/>
                    </a:cubicBezTo>
                    <a:cubicBezTo>
                      <a:pt x="56" y="71"/>
                      <a:pt x="56" y="70"/>
                      <a:pt x="56" y="70"/>
                    </a:cubicBezTo>
                    <a:cubicBezTo>
                      <a:pt x="56" y="69"/>
                      <a:pt x="54" y="69"/>
                      <a:pt x="53" y="69"/>
                    </a:cubicBezTo>
                    <a:cubicBezTo>
                      <a:pt x="53" y="69"/>
                      <a:pt x="52" y="69"/>
                      <a:pt x="52" y="70"/>
                    </a:cubicBezTo>
                    <a:cubicBezTo>
                      <a:pt x="52" y="70"/>
                      <a:pt x="51" y="71"/>
                      <a:pt x="50" y="71"/>
                    </a:cubicBezTo>
                    <a:cubicBezTo>
                      <a:pt x="49" y="71"/>
                      <a:pt x="48" y="72"/>
                      <a:pt x="48" y="72"/>
                    </a:cubicBezTo>
                    <a:cubicBezTo>
                      <a:pt x="47" y="73"/>
                      <a:pt x="47" y="74"/>
                      <a:pt x="48" y="74"/>
                    </a:cubicBezTo>
                    <a:cubicBezTo>
                      <a:pt x="49" y="75"/>
                      <a:pt x="49" y="76"/>
                      <a:pt x="49" y="76"/>
                    </a:cubicBezTo>
                    <a:cubicBezTo>
                      <a:pt x="49" y="77"/>
                      <a:pt x="46" y="77"/>
                      <a:pt x="46" y="76"/>
                    </a:cubicBezTo>
                    <a:cubicBezTo>
                      <a:pt x="46" y="76"/>
                      <a:pt x="44" y="75"/>
                      <a:pt x="44" y="76"/>
                    </a:cubicBezTo>
                    <a:cubicBezTo>
                      <a:pt x="43" y="76"/>
                      <a:pt x="42" y="74"/>
                      <a:pt x="41" y="74"/>
                    </a:cubicBezTo>
                    <a:cubicBezTo>
                      <a:pt x="40" y="74"/>
                      <a:pt x="40" y="75"/>
                      <a:pt x="40" y="75"/>
                    </a:cubicBezTo>
                    <a:cubicBezTo>
                      <a:pt x="39" y="76"/>
                      <a:pt x="40" y="76"/>
                      <a:pt x="40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3" y="77"/>
                      <a:pt x="43" y="78"/>
                      <a:pt x="43" y="79"/>
                    </a:cubicBezTo>
                    <a:cubicBezTo>
                      <a:pt x="43" y="79"/>
                      <a:pt x="41" y="80"/>
                      <a:pt x="41" y="79"/>
                    </a:cubicBezTo>
                    <a:cubicBezTo>
                      <a:pt x="41" y="79"/>
                      <a:pt x="39" y="79"/>
                      <a:pt x="39" y="79"/>
                    </a:cubicBezTo>
                    <a:cubicBezTo>
                      <a:pt x="39" y="78"/>
                      <a:pt x="38" y="77"/>
                      <a:pt x="37" y="77"/>
                    </a:cubicBezTo>
                    <a:cubicBezTo>
                      <a:pt x="36" y="77"/>
                      <a:pt x="36" y="77"/>
                      <a:pt x="36" y="76"/>
                    </a:cubicBezTo>
                    <a:cubicBezTo>
                      <a:pt x="36" y="75"/>
                      <a:pt x="35" y="75"/>
                      <a:pt x="35" y="74"/>
                    </a:cubicBezTo>
                    <a:cubicBezTo>
                      <a:pt x="35" y="74"/>
                      <a:pt x="35" y="73"/>
                      <a:pt x="35" y="73"/>
                    </a:cubicBezTo>
                    <a:cubicBezTo>
                      <a:pt x="36" y="72"/>
                      <a:pt x="35" y="72"/>
                      <a:pt x="36" y="71"/>
                    </a:cubicBezTo>
                    <a:cubicBezTo>
                      <a:pt x="36" y="71"/>
                      <a:pt x="35" y="70"/>
                      <a:pt x="34" y="70"/>
                    </a:cubicBezTo>
                    <a:cubicBezTo>
                      <a:pt x="33" y="70"/>
                      <a:pt x="33" y="69"/>
                      <a:pt x="32" y="69"/>
                    </a:cubicBezTo>
                    <a:cubicBezTo>
                      <a:pt x="32" y="69"/>
                      <a:pt x="30" y="68"/>
                      <a:pt x="30" y="67"/>
                    </a:cubicBezTo>
                    <a:cubicBezTo>
                      <a:pt x="30" y="67"/>
                      <a:pt x="29" y="66"/>
                      <a:pt x="29" y="66"/>
                    </a:cubicBezTo>
                    <a:cubicBezTo>
                      <a:pt x="30" y="66"/>
                      <a:pt x="30" y="66"/>
                      <a:pt x="31" y="67"/>
                    </a:cubicBezTo>
                    <a:cubicBezTo>
                      <a:pt x="32" y="68"/>
                      <a:pt x="33" y="68"/>
                      <a:pt x="34" y="68"/>
                    </a:cubicBezTo>
                    <a:cubicBezTo>
                      <a:pt x="36" y="69"/>
                      <a:pt x="37" y="69"/>
                      <a:pt x="38" y="70"/>
                    </a:cubicBezTo>
                    <a:cubicBezTo>
                      <a:pt x="40" y="70"/>
                      <a:pt x="41" y="70"/>
                      <a:pt x="44" y="71"/>
                    </a:cubicBezTo>
                    <a:cubicBezTo>
                      <a:pt x="46" y="71"/>
                      <a:pt x="50" y="68"/>
                      <a:pt x="51" y="68"/>
                    </a:cubicBezTo>
                    <a:cubicBezTo>
                      <a:pt x="51" y="67"/>
                      <a:pt x="50" y="65"/>
                      <a:pt x="50" y="65"/>
                    </a:cubicBezTo>
                    <a:cubicBezTo>
                      <a:pt x="50" y="64"/>
                      <a:pt x="49" y="64"/>
                      <a:pt x="49" y="64"/>
                    </a:cubicBezTo>
                    <a:cubicBezTo>
                      <a:pt x="49" y="63"/>
                      <a:pt x="48" y="63"/>
                      <a:pt x="47" y="63"/>
                    </a:cubicBezTo>
                    <a:cubicBezTo>
                      <a:pt x="46" y="63"/>
                      <a:pt x="46" y="61"/>
                      <a:pt x="45" y="62"/>
                    </a:cubicBezTo>
                    <a:cubicBezTo>
                      <a:pt x="44" y="62"/>
                      <a:pt x="44" y="61"/>
                      <a:pt x="42" y="60"/>
                    </a:cubicBezTo>
                    <a:cubicBezTo>
                      <a:pt x="40" y="58"/>
                      <a:pt x="37" y="57"/>
                      <a:pt x="36" y="58"/>
                    </a:cubicBezTo>
                    <a:cubicBezTo>
                      <a:pt x="36" y="58"/>
                      <a:pt x="35" y="58"/>
                      <a:pt x="35" y="58"/>
                    </a:cubicBezTo>
                    <a:cubicBezTo>
                      <a:pt x="35" y="57"/>
                      <a:pt x="34" y="57"/>
                      <a:pt x="33" y="58"/>
                    </a:cubicBezTo>
                    <a:cubicBezTo>
                      <a:pt x="33" y="58"/>
                      <a:pt x="32" y="57"/>
                      <a:pt x="31" y="57"/>
                    </a:cubicBezTo>
                    <a:cubicBezTo>
                      <a:pt x="30" y="58"/>
                      <a:pt x="30" y="57"/>
                      <a:pt x="30" y="57"/>
                    </a:cubicBezTo>
                    <a:cubicBezTo>
                      <a:pt x="30" y="56"/>
                      <a:pt x="32" y="57"/>
                      <a:pt x="32" y="56"/>
                    </a:cubicBezTo>
                    <a:cubicBezTo>
                      <a:pt x="32" y="56"/>
                      <a:pt x="31" y="56"/>
                      <a:pt x="30" y="55"/>
                    </a:cubicBezTo>
                    <a:cubicBezTo>
                      <a:pt x="29" y="55"/>
                      <a:pt x="29" y="55"/>
                      <a:pt x="29" y="56"/>
                    </a:cubicBezTo>
                    <a:cubicBezTo>
                      <a:pt x="28" y="56"/>
                      <a:pt x="28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6" y="57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3" y="57"/>
                      <a:pt x="22" y="58"/>
                      <a:pt x="22" y="59"/>
                    </a:cubicBezTo>
                    <a:cubicBezTo>
                      <a:pt x="22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1"/>
                    </a:cubicBezTo>
                    <a:cubicBezTo>
                      <a:pt x="21" y="61"/>
                      <a:pt x="21" y="61"/>
                      <a:pt x="21" y="62"/>
                    </a:cubicBezTo>
                    <a:cubicBezTo>
                      <a:pt x="22" y="63"/>
                      <a:pt x="22" y="63"/>
                      <a:pt x="23" y="63"/>
                    </a:cubicBezTo>
                    <a:cubicBezTo>
                      <a:pt x="23" y="63"/>
                      <a:pt x="24" y="64"/>
                      <a:pt x="24" y="64"/>
                    </a:cubicBezTo>
                    <a:cubicBezTo>
                      <a:pt x="24" y="65"/>
                      <a:pt x="23" y="66"/>
                      <a:pt x="23" y="66"/>
                    </a:cubicBezTo>
                    <a:cubicBezTo>
                      <a:pt x="23" y="66"/>
                      <a:pt x="22" y="67"/>
                      <a:pt x="22" y="68"/>
                    </a:cubicBezTo>
                    <a:cubicBezTo>
                      <a:pt x="23" y="68"/>
                      <a:pt x="24" y="70"/>
                      <a:pt x="25" y="71"/>
                    </a:cubicBezTo>
                    <a:cubicBezTo>
                      <a:pt x="25" y="72"/>
                      <a:pt x="24" y="72"/>
                      <a:pt x="24" y="72"/>
                    </a:cubicBezTo>
                    <a:cubicBezTo>
                      <a:pt x="23" y="73"/>
                      <a:pt x="24" y="74"/>
                      <a:pt x="24" y="74"/>
                    </a:cubicBezTo>
                    <a:cubicBezTo>
                      <a:pt x="24" y="75"/>
                      <a:pt x="23" y="75"/>
                      <a:pt x="24" y="75"/>
                    </a:cubicBezTo>
                    <a:cubicBezTo>
                      <a:pt x="24" y="75"/>
                      <a:pt x="25" y="75"/>
                      <a:pt x="25" y="76"/>
                    </a:cubicBezTo>
                    <a:cubicBezTo>
                      <a:pt x="25" y="76"/>
                      <a:pt x="24" y="76"/>
                      <a:pt x="24" y="77"/>
                    </a:cubicBezTo>
                    <a:cubicBezTo>
                      <a:pt x="25" y="77"/>
                      <a:pt x="26" y="77"/>
                      <a:pt x="26" y="78"/>
                    </a:cubicBezTo>
                    <a:cubicBezTo>
                      <a:pt x="26" y="79"/>
                      <a:pt x="24" y="79"/>
                      <a:pt x="24" y="79"/>
                    </a:cubicBezTo>
                    <a:cubicBezTo>
                      <a:pt x="24" y="80"/>
                      <a:pt x="26" y="81"/>
                      <a:pt x="27" y="82"/>
                    </a:cubicBezTo>
                    <a:cubicBezTo>
                      <a:pt x="28" y="83"/>
                      <a:pt x="28" y="83"/>
                      <a:pt x="28" y="84"/>
                    </a:cubicBezTo>
                    <a:cubicBezTo>
                      <a:pt x="27" y="85"/>
                      <a:pt x="25" y="86"/>
                      <a:pt x="24" y="87"/>
                    </a:cubicBezTo>
                    <a:cubicBezTo>
                      <a:pt x="24" y="88"/>
                      <a:pt x="22" y="89"/>
                      <a:pt x="21" y="90"/>
                    </a:cubicBezTo>
                    <a:cubicBezTo>
                      <a:pt x="20" y="90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21" y="91"/>
                    </a:cubicBezTo>
                    <a:cubicBezTo>
                      <a:pt x="21" y="90"/>
                      <a:pt x="22" y="92"/>
                      <a:pt x="22" y="92"/>
                    </a:cubicBezTo>
                    <a:cubicBezTo>
                      <a:pt x="23" y="93"/>
                      <a:pt x="24" y="92"/>
                      <a:pt x="24" y="93"/>
                    </a:cubicBezTo>
                    <a:cubicBezTo>
                      <a:pt x="24" y="93"/>
                      <a:pt x="24" y="93"/>
                      <a:pt x="23" y="93"/>
                    </a:cubicBezTo>
                    <a:cubicBezTo>
                      <a:pt x="22" y="93"/>
                      <a:pt x="22" y="93"/>
                      <a:pt x="21" y="94"/>
                    </a:cubicBezTo>
                    <a:cubicBezTo>
                      <a:pt x="20" y="94"/>
                      <a:pt x="20" y="94"/>
                      <a:pt x="20" y="95"/>
                    </a:cubicBezTo>
                    <a:cubicBezTo>
                      <a:pt x="20" y="95"/>
                      <a:pt x="19" y="96"/>
                      <a:pt x="19" y="96"/>
                    </a:cubicBezTo>
                    <a:cubicBezTo>
                      <a:pt x="19" y="97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9" y="99"/>
                    </a:cubicBezTo>
                    <a:cubicBezTo>
                      <a:pt x="19" y="99"/>
                      <a:pt x="19" y="99"/>
                      <a:pt x="19" y="100"/>
                    </a:cubicBezTo>
                    <a:cubicBezTo>
                      <a:pt x="19" y="100"/>
                      <a:pt x="19" y="100"/>
                      <a:pt x="18" y="101"/>
                    </a:cubicBezTo>
                    <a:cubicBezTo>
                      <a:pt x="18" y="101"/>
                      <a:pt x="18" y="102"/>
                      <a:pt x="19" y="102"/>
                    </a:cubicBezTo>
                    <a:cubicBezTo>
                      <a:pt x="19" y="102"/>
                      <a:pt x="19" y="103"/>
                      <a:pt x="19" y="103"/>
                    </a:cubicBezTo>
                    <a:cubicBezTo>
                      <a:pt x="19" y="104"/>
                      <a:pt x="19" y="104"/>
                      <a:pt x="20" y="105"/>
                    </a:cubicBezTo>
                    <a:cubicBezTo>
                      <a:pt x="20" y="105"/>
                      <a:pt x="20" y="106"/>
                      <a:pt x="20" y="106"/>
                    </a:cubicBezTo>
                    <a:cubicBezTo>
                      <a:pt x="21" y="106"/>
                      <a:pt x="21" y="107"/>
                      <a:pt x="22" y="107"/>
                    </a:cubicBezTo>
                    <a:cubicBezTo>
                      <a:pt x="22" y="106"/>
                      <a:pt x="23" y="107"/>
                      <a:pt x="23" y="107"/>
                    </a:cubicBezTo>
                    <a:cubicBezTo>
                      <a:pt x="23" y="108"/>
                      <a:pt x="23" y="107"/>
                      <a:pt x="24" y="107"/>
                    </a:cubicBezTo>
                    <a:cubicBezTo>
                      <a:pt x="25" y="107"/>
                      <a:pt x="26" y="108"/>
                      <a:pt x="26" y="108"/>
                    </a:cubicBezTo>
                    <a:cubicBezTo>
                      <a:pt x="26" y="108"/>
                      <a:pt x="26" y="109"/>
                      <a:pt x="26" y="109"/>
                    </a:cubicBezTo>
                    <a:cubicBezTo>
                      <a:pt x="26" y="110"/>
                      <a:pt x="26" y="111"/>
                      <a:pt x="27" y="111"/>
                    </a:cubicBezTo>
                    <a:cubicBezTo>
                      <a:pt x="27" y="111"/>
                      <a:pt x="27" y="112"/>
                      <a:pt x="28" y="112"/>
                    </a:cubicBezTo>
                    <a:cubicBezTo>
                      <a:pt x="28" y="113"/>
                      <a:pt x="29" y="114"/>
                      <a:pt x="29" y="114"/>
                    </a:cubicBezTo>
                    <a:cubicBezTo>
                      <a:pt x="29" y="114"/>
                      <a:pt x="30" y="114"/>
                      <a:pt x="30" y="115"/>
                    </a:cubicBezTo>
                    <a:cubicBezTo>
                      <a:pt x="30" y="115"/>
                      <a:pt x="30" y="116"/>
                      <a:pt x="29" y="116"/>
                    </a:cubicBezTo>
                    <a:cubicBezTo>
                      <a:pt x="29" y="116"/>
                      <a:pt x="28" y="115"/>
                      <a:pt x="28" y="116"/>
                    </a:cubicBezTo>
                    <a:cubicBezTo>
                      <a:pt x="27" y="116"/>
                      <a:pt x="28" y="117"/>
                      <a:pt x="28" y="118"/>
                    </a:cubicBezTo>
                    <a:cubicBezTo>
                      <a:pt x="28" y="119"/>
                      <a:pt x="28" y="119"/>
                      <a:pt x="29" y="119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8"/>
                      <a:pt x="31" y="119"/>
                      <a:pt x="31" y="119"/>
                    </a:cubicBezTo>
                    <a:cubicBezTo>
                      <a:pt x="32" y="118"/>
                      <a:pt x="33" y="118"/>
                      <a:pt x="33" y="119"/>
                    </a:cubicBezTo>
                    <a:cubicBezTo>
                      <a:pt x="34" y="119"/>
                      <a:pt x="34" y="120"/>
                      <a:pt x="34" y="120"/>
                    </a:cubicBezTo>
                    <a:cubicBezTo>
                      <a:pt x="33" y="121"/>
                      <a:pt x="34" y="121"/>
                      <a:pt x="34" y="122"/>
                    </a:cubicBezTo>
                    <a:cubicBezTo>
                      <a:pt x="34" y="122"/>
                      <a:pt x="36" y="122"/>
                      <a:pt x="36" y="122"/>
                    </a:cubicBezTo>
                    <a:cubicBezTo>
                      <a:pt x="36" y="122"/>
                      <a:pt x="37" y="123"/>
                      <a:pt x="37" y="124"/>
                    </a:cubicBezTo>
                    <a:cubicBezTo>
                      <a:pt x="37" y="125"/>
                      <a:pt x="37" y="125"/>
                      <a:pt x="38" y="124"/>
                    </a:cubicBezTo>
                    <a:cubicBezTo>
                      <a:pt x="38" y="124"/>
                      <a:pt x="39" y="125"/>
                      <a:pt x="39" y="125"/>
                    </a:cubicBezTo>
                    <a:cubicBezTo>
                      <a:pt x="39" y="125"/>
                      <a:pt x="40" y="125"/>
                      <a:pt x="40" y="125"/>
                    </a:cubicBezTo>
                    <a:cubicBezTo>
                      <a:pt x="41" y="125"/>
                      <a:pt x="41" y="124"/>
                      <a:pt x="41" y="125"/>
                    </a:cubicBezTo>
                    <a:cubicBezTo>
                      <a:pt x="42" y="125"/>
                      <a:pt x="42" y="126"/>
                      <a:pt x="42" y="126"/>
                    </a:cubicBezTo>
                    <a:cubicBezTo>
                      <a:pt x="42" y="126"/>
                      <a:pt x="44" y="126"/>
                      <a:pt x="44" y="126"/>
                    </a:cubicBezTo>
                    <a:cubicBezTo>
                      <a:pt x="45" y="127"/>
                      <a:pt x="46" y="126"/>
                      <a:pt x="46" y="127"/>
                    </a:cubicBezTo>
                    <a:cubicBezTo>
                      <a:pt x="47" y="127"/>
                      <a:pt x="48" y="127"/>
                      <a:pt x="48" y="128"/>
                    </a:cubicBezTo>
                    <a:cubicBezTo>
                      <a:pt x="48" y="128"/>
                      <a:pt x="47" y="128"/>
                      <a:pt x="47" y="129"/>
                    </a:cubicBezTo>
                    <a:cubicBezTo>
                      <a:pt x="47" y="129"/>
                      <a:pt x="48" y="129"/>
                      <a:pt x="48" y="129"/>
                    </a:cubicBezTo>
                    <a:cubicBezTo>
                      <a:pt x="48" y="130"/>
                      <a:pt x="47" y="130"/>
                      <a:pt x="47" y="130"/>
                    </a:cubicBezTo>
                    <a:cubicBezTo>
                      <a:pt x="47" y="130"/>
                      <a:pt x="47" y="130"/>
                      <a:pt x="47" y="131"/>
                    </a:cubicBezTo>
                    <a:cubicBezTo>
                      <a:pt x="47" y="131"/>
                      <a:pt x="47" y="132"/>
                      <a:pt x="47" y="132"/>
                    </a:cubicBezTo>
                    <a:cubicBezTo>
                      <a:pt x="47" y="132"/>
                      <a:pt x="45" y="132"/>
                      <a:pt x="45" y="132"/>
                    </a:cubicBezTo>
                    <a:cubicBezTo>
                      <a:pt x="45" y="132"/>
                      <a:pt x="43" y="133"/>
                      <a:pt x="43" y="133"/>
                    </a:cubicBezTo>
                    <a:cubicBezTo>
                      <a:pt x="43" y="133"/>
                      <a:pt x="43" y="134"/>
                      <a:pt x="43" y="134"/>
                    </a:cubicBezTo>
                    <a:cubicBezTo>
                      <a:pt x="44" y="134"/>
                      <a:pt x="45" y="134"/>
                      <a:pt x="45" y="134"/>
                    </a:cubicBezTo>
                    <a:cubicBezTo>
                      <a:pt x="46" y="135"/>
                      <a:pt x="43" y="136"/>
                      <a:pt x="43" y="136"/>
                    </a:cubicBezTo>
                    <a:cubicBezTo>
                      <a:pt x="42" y="136"/>
                      <a:pt x="43" y="137"/>
                      <a:pt x="43" y="137"/>
                    </a:cubicBezTo>
                    <a:cubicBezTo>
                      <a:pt x="43" y="138"/>
                      <a:pt x="42" y="138"/>
                      <a:pt x="42" y="139"/>
                    </a:cubicBezTo>
                    <a:cubicBezTo>
                      <a:pt x="42" y="140"/>
                      <a:pt x="42" y="140"/>
                      <a:pt x="41" y="140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41" y="140"/>
                      <a:pt x="41" y="141"/>
                      <a:pt x="42" y="142"/>
                    </a:cubicBezTo>
                    <a:cubicBezTo>
                      <a:pt x="43" y="142"/>
                      <a:pt x="45" y="143"/>
                      <a:pt x="46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8" y="145"/>
                      <a:pt x="48" y="145"/>
                    </a:cubicBezTo>
                    <a:cubicBezTo>
                      <a:pt x="49" y="145"/>
                      <a:pt x="50" y="145"/>
                      <a:pt x="51" y="146"/>
                    </a:cubicBezTo>
                    <a:cubicBezTo>
                      <a:pt x="51" y="146"/>
                      <a:pt x="54" y="146"/>
                      <a:pt x="54" y="146"/>
                    </a:cubicBezTo>
                    <a:cubicBezTo>
                      <a:pt x="55" y="146"/>
                      <a:pt x="55" y="147"/>
                      <a:pt x="56" y="147"/>
                    </a:cubicBezTo>
                    <a:cubicBezTo>
                      <a:pt x="56" y="147"/>
                      <a:pt x="57" y="148"/>
                      <a:pt x="57" y="148"/>
                    </a:cubicBezTo>
                    <a:cubicBezTo>
                      <a:pt x="58" y="147"/>
                      <a:pt x="59" y="147"/>
                      <a:pt x="59" y="147"/>
                    </a:cubicBezTo>
                    <a:cubicBezTo>
                      <a:pt x="60" y="147"/>
                      <a:pt x="60" y="148"/>
                      <a:pt x="60" y="148"/>
                    </a:cubicBezTo>
                    <a:cubicBezTo>
                      <a:pt x="61" y="148"/>
                      <a:pt x="61" y="149"/>
                      <a:pt x="61" y="149"/>
                    </a:cubicBezTo>
                    <a:cubicBezTo>
                      <a:pt x="61" y="149"/>
                      <a:pt x="62" y="150"/>
                      <a:pt x="63" y="150"/>
                    </a:cubicBezTo>
                    <a:cubicBezTo>
                      <a:pt x="64" y="150"/>
                      <a:pt x="65" y="152"/>
                      <a:pt x="65" y="151"/>
                    </a:cubicBezTo>
                    <a:cubicBezTo>
                      <a:pt x="65" y="151"/>
                      <a:pt x="66" y="152"/>
                      <a:pt x="66" y="151"/>
                    </a:cubicBezTo>
                    <a:cubicBezTo>
                      <a:pt x="66" y="151"/>
                      <a:pt x="67" y="151"/>
                      <a:pt x="67" y="150"/>
                    </a:cubicBezTo>
                    <a:cubicBezTo>
                      <a:pt x="66" y="149"/>
                      <a:pt x="65" y="147"/>
                      <a:pt x="65" y="146"/>
                    </a:cubicBezTo>
                    <a:cubicBezTo>
                      <a:pt x="65" y="145"/>
                      <a:pt x="65" y="144"/>
                      <a:pt x="64" y="143"/>
                    </a:cubicBezTo>
                    <a:cubicBezTo>
                      <a:pt x="62" y="142"/>
                      <a:pt x="64" y="141"/>
                      <a:pt x="65" y="140"/>
                    </a:cubicBezTo>
                    <a:cubicBezTo>
                      <a:pt x="66" y="139"/>
                      <a:pt x="68" y="138"/>
                      <a:pt x="69" y="137"/>
                    </a:cubicBezTo>
                    <a:cubicBezTo>
                      <a:pt x="69" y="137"/>
                      <a:pt x="69" y="137"/>
                      <a:pt x="68" y="137"/>
                    </a:cubicBezTo>
                    <a:cubicBezTo>
                      <a:pt x="68" y="136"/>
                      <a:pt x="67" y="136"/>
                      <a:pt x="68" y="136"/>
                    </a:cubicBezTo>
                    <a:cubicBezTo>
                      <a:pt x="69" y="136"/>
                      <a:pt x="68" y="135"/>
                      <a:pt x="68" y="134"/>
                    </a:cubicBezTo>
                    <a:cubicBezTo>
                      <a:pt x="67" y="133"/>
                      <a:pt x="67" y="133"/>
                      <a:pt x="66" y="133"/>
                    </a:cubicBezTo>
                    <a:cubicBezTo>
                      <a:pt x="66" y="133"/>
                      <a:pt x="65" y="133"/>
                      <a:pt x="65" y="133"/>
                    </a:cubicBezTo>
                    <a:cubicBezTo>
                      <a:pt x="64" y="133"/>
                      <a:pt x="64" y="132"/>
                      <a:pt x="64" y="132"/>
                    </a:cubicBezTo>
                    <a:cubicBezTo>
                      <a:pt x="64" y="131"/>
                      <a:pt x="63" y="131"/>
                      <a:pt x="63" y="131"/>
                    </a:cubicBezTo>
                    <a:cubicBezTo>
                      <a:pt x="63" y="130"/>
                      <a:pt x="63" y="129"/>
                      <a:pt x="63" y="129"/>
                    </a:cubicBezTo>
                    <a:cubicBezTo>
                      <a:pt x="63" y="129"/>
                      <a:pt x="64" y="129"/>
                      <a:pt x="64" y="128"/>
                    </a:cubicBezTo>
                    <a:cubicBezTo>
                      <a:pt x="64" y="128"/>
                      <a:pt x="63" y="128"/>
                      <a:pt x="63" y="127"/>
                    </a:cubicBezTo>
                    <a:cubicBezTo>
                      <a:pt x="64" y="127"/>
                      <a:pt x="65" y="127"/>
                      <a:pt x="65" y="126"/>
                    </a:cubicBezTo>
                    <a:cubicBezTo>
                      <a:pt x="65" y="125"/>
                      <a:pt x="65" y="125"/>
                      <a:pt x="66" y="125"/>
                    </a:cubicBezTo>
                    <a:cubicBezTo>
                      <a:pt x="67" y="126"/>
                      <a:pt x="67" y="127"/>
                      <a:pt x="68" y="127"/>
                    </a:cubicBezTo>
                    <a:cubicBezTo>
                      <a:pt x="69" y="126"/>
                      <a:pt x="68" y="126"/>
                      <a:pt x="68" y="125"/>
                    </a:cubicBezTo>
                    <a:cubicBezTo>
                      <a:pt x="68" y="125"/>
                      <a:pt x="68" y="124"/>
                      <a:pt x="69" y="124"/>
                    </a:cubicBezTo>
                    <a:cubicBezTo>
                      <a:pt x="70" y="124"/>
                      <a:pt x="69" y="123"/>
                      <a:pt x="70" y="123"/>
                    </a:cubicBezTo>
                    <a:cubicBezTo>
                      <a:pt x="71" y="123"/>
                      <a:pt x="72" y="122"/>
                      <a:pt x="72" y="122"/>
                    </a:cubicBezTo>
                    <a:cubicBezTo>
                      <a:pt x="73" y="121"/>
                      <a:pt x="74" y="121"/>
                      <a:pt x="74" y="121"/>
                    </a:cubicBezTo>
                    <a:cubicBezTo>
                      <a:pt x="75" y="121"/>
                      <a:pt x="75" y="122"/>
                      <a:pt x="75" y="121"/>
                    </a:cubicBezTo>
                    <a:cubicBezTo>
                      <a:pt x="76" y="120"/>
                      <a:pt x="77" y="121"/>
                      <a:pt x="77" y="121"/>
                    </a:cubicBezTo>
                    <a:cubicBezTo>
                      <a:pt x="77" y="122"/>
                      <a:pt x="79" y="122"/>
                      <a:pt x="80" y="122"/>
                    </a:cubicBezTo>
                    <a:cubicBezTo>
                      <a:pt x="80" y="122"/>
                      <a:pt x="82" y="123"/>
                      <a:pt x="82" y="124"/>
                    </a:cubicBezTo>
                    <a:cubicBezTo>
                      <a:pt x="82" y="124"/>
                      <a:pt x="82" y="125"/>
                      <a:pt x="82" y="124"/>
                    </a:cubicBezTo>
                    <a:cubicBezTo>
                      <a:pt x="82" y="123"/>
                      <a:pt x="83" y="123"/>
                      <a:pt x="84" y="124"/>
                    </a:cubicBezTo>
                    <a:cubicBezTo>
                      <a:pt x="84" y="124"/>
                      <a:pt x="86" y="124"/>
                      <a:pt x="86" y="124"/>
                    </a:cubicBezTo>
                    <a:cubicBezTo>
                      <a:pt x="86" y="123"/>
                      <a:pt x="87" y="123"/>
                      <a:pt x="88" y="123"/>
                    </a:cubicBezTo>
                    <a:cubicBezTo>
                      <a:pt x="89" y="123"/>
                      <a:pt x="89" y="124"/>
                      <a:pt x="89" y="123"/>
                    </a:cubicBezTo>
                    <a:cubicBezTo>
                      <a:pt x="90" y="122"/>
                      <a:pt x="91" y="123"/>
                      <a:pt x="92" y="123"/>
                    </a:cubicBezTo>
                    <a:cubicBezTo>
                      <a:pt x="92" y="124"/>
                      <a:pt x="93" y="124"/>
                      <a:pt x="93" y="124"/>
                    </a:cubicBezTo>
                    <a:cubicBezTo>
                      <a:pt x="94" y="124"/>
                      <a:pt x="94" y="125"/>
                      <a:pt x="94" y="125"/>
                    </a:cubicBezTo>
                    <a:cubicBezTo>
                      <a:pt x="95" y="124"/>
                      <a:pt x="95" y="123"/>
                      <a:pt x="95" y="123"/>
                    </a:cubicBezTo>
                    <a:cubicBezTo>
                      <a:pt x="96" y="124"/>
                      <a:pt x="96" y="124"/>
                      <a:pt x="97" y="124"/>
                    </a:cubicBezTo>
                    <a:cubicBezTo>
                      <a:pt x="98" y="124"/>
                      <a:pt x="98" y="124"/>
                      <a:pt x="98" y="123"/>
                    </a:cubicBezTo>
                    <a:cubicBezTo>
                      <a:pt x="98" y="123"/>
                      <a:pt x="98" y="122"/>
                      <a:pt x="98" y="122"/>
                    </a:cubicBezTo>
                    <a:cubicBezTo>
                      <a:pt x="97" y="122"/>
                      <a:pt x="97" y="121"/>
                      <a:pt x="96" y="121"/>
                    </a:cubicBezTo>
                    <a:cubicBezTo>
                      <a:pt x="95" y="121"/>
                      <a:pt x="95" y="120"/>
                      <a:pt x="95" y="120"/>
                    </a:cubicBezTo>
                    <a:cubicBezTo>
                      <a:pt x="96" y="120"/>
                      <a:pt x="97" y="119"/>
                      <a:pt x="97" y="119"/>
                    </a:cubicBezTo>
                    <a:cubicBezTo>
                      <a:pt x="97" y="118"/>
                      <a:pt x="96" y="117"/>
                      <a:pt x="97" y="117"/>
                    </a:cubicBezTo>
                    <a:cubicBezTo>
                      <a:pt x="98" y="117"/>
                      <a:pt x="100" y="117"/>
                      <a:pt x="100" y="117"/>
                    </a:cubicBezTo>
                    <a:cubicBezTo>
                      <a:pt x="100" y="116"/>
                      <a:pt x="98" y="116"/>
                      <a:pt x="98" y="116"/>
                    </a:cubicBezTo>
                    <a:cubicBezTo>
                      <a:pt x="97" y="115"/>
                      <a:pt x="97" y="114"/>
                      <a:pt x="98" y="114"/>
                    </a:cubicBezTo>
                    <a:cubicBezTo>
                      <a:pt x="98" y="113"/>
                      <a:pt x="99" y="114"/>
                      <a:pt x="100" y="114"/>
                    </a:cubicBezTo>
                    <a:cubicBezTo>
                      <a:pt x="100" y="113"/>
                      <a:pt x="102" y="114"/>
                      <a:pt x="102" y="113"/>
                    </a:cubicBezTo>
                    <a:cubicBezTo>
                      <a:pt x="103" y="113"/>
                      <a:pt x="105" y="113"/>
                      <a:pt x="106" y="113"/>
                    </a:cubicBezTo>
                    <a:cubicBezTo>
                      <a:pt x="107" y="113"/>
                      <a:pt x="107" y="112"/>
                      <a:pt x="108" y="112"/>
                    </a:cubicBezTo>
                    <a:cubicBezTo>
                      <a:pt x="109" y="112"/>
                      <a:pt x="111" y="111"/>
                      <a:pt x="112" y="111"/>
                    </a:cubicBezTo>
                    <a:cubicBezTo>
                      <a:pt x="112" y="111"/>
                      <a:pt x="115" y="111"/>
                      <a:pt x="115" y="110"/>
                    </a:cubicBezTo>
                    <a:cubicBezTo>
                      <a:pt x="115" y="110"/>
                      <a:pt x="117" y="109"/>
                      <a:pt x="118" y="109"/>
                    </a:cubicBezTo>
                    <a:cubicBezTo>
                      <a:pt x="118" y="110"/>
                      <a:pt x="119" y="110"/>
                      <a:pt x="120" y="110"/>
                    </a:cubicBezTo>
                    <a:cubicBezTo>
                      <a:pt x="120" y="109"/>
                      <a:pt x="121" y="110"/>
                      <a:pt x="121" y="111"/>
                    </a:cubicBezTo>
                    <a:cubicBezTo>
                      <a:pt x="121" y="111"/>
                      <a:pt x="122" y="112"/>
                      <a:pt x="122" y="112"/>
                    </a:cubicBezTo>
                    <a:cubicBezTo>
                      <a:pt x="121" y="113"/>
                      <a:pt x="121" y="113"/>
                      <a:pt x="121" y="113"/>
                    </a:cubicBezTo>
                    <a:cubicBezTo>
                      <a:pt x="122" y="114"/>
                      <a:pt x="123" y="113"/>
                      <a:pt x="123" y="113"/>
                    </a:cubicBezTo>
                    <a:cubicBezTo>
                      <a:pt x="124" y="112"/>
                      <a:pt x="124" y="113"/>
                      <a:pt x="124" y="113"/>
                    </a:cubicBezTo>
                    <a:cubicBezTo>
                      <a:pt x="124" y="114"/>
                      <a:pt x="125" y="114"/>
                      <a:pt x="125" y="114"/>
                    </a:cubicBezTo>
                    <a:cubicBezTo>
                      <a:pt x="125" y="113"/>
                      <a:pt x="126" y="113"/>
                      <a:pt x="126" y="114"/>
                    </a:cubicBezTo>
                    <a:cubicBezTo>
                      <a:pt x="126" y="114"/>
                      <a:pt x="127" y="113"/>
                      <a:pt x="127" y="114"/>
                    </a:cubicBezTo>
                    <a:cubicBezTo>
                      <a:pt x="127" y="114"/>
                      <a:pt x="126" y="115"/>
                      <a:pt x="126" y="115"/>
                    </a:cubicBezTo>
                    <a:cubicBezTo>
                      <a:pt x="127" y="116"/>
                      <a:pt x="127" y="115"/>
                      <a:pt x="128" y="115"/>
                    </a:cubicBezTo>
                    <a:cubicBezTo>
                      <a:pt x="129" y="115"/>
                      <a:pt x="130" y="114"/>
                      <a:pt x="131" y="114"/>
                    </a:cubicBezTo>
                    <a:cubicBezTo>
                      <a:pt x="131" y="114"/>
                      <a:pt x="132" y="113"/>
                      <a:pt x="133" y="113"/>
                    </a:cubicBezTo>
                    <a:cubicBezTo>
                      <a:pt x="133" y="112"/>
                      <a:pt x="135" y="113"/>
                      <a:pt x="134" y="113"/>
                    </a:cubicBezTo>
                    <a:cubicBezTo>
                      <a:pt x="134" y="113"/>
                      <a:pt x="133" y="114"/>
                      <a:pt x="135" y="115"/>
                    </a:cubicBezTo>
                    <a:cubicBezTo>
                      <a:pt x="137" y="115"/>
                      <a:pt x="138" y="118"/>
                      <a:pt x="139" y="120"/>
                    </a:cubicBezTo>
                    <a:cubicBezTo>
                      <a:pt x="140" y="121"/>
                      <a:pt x="141" y="124"/>
                      <a:pt x="142" y="124"/>
                    </a:cubicBezTo>
                    <a:cubicBezTo>
                      <a:pt x="142" y="124"/>
                      <a:pt x="142" y="123"/>
                      <a:pt x="143" y="122"/>
                    </a:cubicBezTo>
                    <a:cubicBezTo>
                      <a:pt x="144" y="122"/>
                      <a:pt x="144" y="124"/>
                      <a:pt x="145" y="124"/>
                    </a:cubicBezTo>
                    <a:cubicBezTo>
                      <a:pt x="146" y="124"/>
                      <a:pt x="147" y="124"/>
                      <a:pt x="147" y="124"/>
                    </a:cubicBezTo>
                    <a:cubicBezTo>
                      <a:pt x="148" y="124"/>
                      <a:pt x="149" y="123"/>
                      <a:pt x="149" y="123"/>
                    </a:cubicBezTo>
                    <a:cubicBezTo>
                      <a:pt x="150" y="124"/>
                      <a:pt x="151" y="124"/>
                      <a:pt x="151" y="125"/>
                    </a:cubicBezTo>
                    <a:cubicBezTo>
                      <a:pt x="151" y="126"/>
                      <a:pt x="152" y="126"/>
                      <a:pt x="152" y="126"/>
                    </a:cubicBezTo>
                    <a:cubicBezTo>
                      <a:pt x="153" y="126"/>
                      <a:pt x="153" y="126"/>
                      <a:pt x="153" y="127"/>
                    </a:cubicBezTo>
                    <a:cubicBezTo>
                      <a:pt x="153" y="127"/>
                      <a:pt x="154" y="128"/>
                      <a:pt x="154" y="128"/>
                    </a:cubicBezTo>
                    <a:cubicBezTo>
                      <a:pt x="154" y="128"/>
                      <a:pt x="156" y="127"/>
                      <a:pt x="156" y="127"/>
                    </a:cubicBezTo>
                    <a:cubicBezTo>
                      <a:pt x="156" y="127"/>
                      <a:pt x="157" y="127"/>
                      <a:pt x="157" y="127"/>
                    </a:cubicBezTo>
                    <a:cubicBezTo>
                      <a:pt x="157" y="128"/>
                      <a:pt x="157" y="129"/>
                      <a:pt x="158" y="129"/>
                    </a:cubicBezTo>
                    <a:cubicBezTo>
                      <a:pt x="158" y="129"/>
                      <a:pt x="159" y="129"/>
                      <a:pt x="159" y="129"/>
                    </a:cubicBezTo>
                    <a:cubicBezTo>
                      <a:pt x="159" y="128"/>
                      <a:pt x="160" y="128"/>
                      <a:pt x="161" y="128"/>
                    </a:cubicBezTo>
                    <a:cubicBezTo>
                      <a:pt x="161" y="128"/>
                      <a:pt x="163" y="128"/>
                      <a:pt x="163" y="127"/>
                    </a:cubicBezTo>
                    <a:cubicBezTo>
                      <a:pt x="163" y="126"/>
                      <a:pt x="164" y="126"/>
                      <a:pt x="165" y="126"/>
                    </a:cubicBezTo>
                    <a:cubicBezTo>
                      <a:pt x="165" y="126"/>
                      <a:pt x="166" y="125"/>
                      <a:pt x="166" y="125"/>
                    </a:cubicBezTo>
                    <a:cubicBezTo>
                      <a:pt x="166" y="125"/>
                      <a:pt x="168" y="125"/>
                      <a:pt x="168" y="124"/>
                    </a:cubicBezTo>
                    <a:cubicBezTo>
                      <a:pt x="168" y="124"/>
                      <a:pt x="169" y="124"/>
                      <a:pt x="169" y="124"/>
                    </a:cubicBezTo>
                    <a:cubicBezTo>
                      <a:pt x="170" y="124"/>
                      <a:pt x="172" y="125"/>
                      <a:pt x="173" y="125"/>
                    </a:cubicBezTo>
                    <a:cubicBezTo>
                      <a:pt x="173" y="124"/>
                      <a:pt x="173" y="126"/>
                      <a:pt x="173" y="126"/>
                    </a:cubicBezTo>
                    <a:cubicBezTo>
                      <a:pt x="174" y="126"/>
                      <a:pt x="175" y="127"/>
                      <a:pt x="175" y="127"/>
                    </a:cubicBezTo>
                    <a:cubicBezTo>
                      <a:pt x="176" y="126"/>
                      <a:pt x="176" y="126"/>
                      <a:pt x="177" y="126"/>
                    </a:cubicBezTo>
                    <a:cubicBezTo>
                      <a:pt x="178" y="127"/>
                      <a:pt x="179" y="127"/>
                      <a:pt x="179" y="127"/>
                    </a:cubicBezTo>
                    <a:cubicBezTo>
                      <a:pt x="179" y="126"/>
                      <a:pt x="181" y="126"/>
                      <a:pt x="181" y="126"/>
                    </a:cubicBezTo>
                    <a:cubicBezTo>
                      <a:pt x="181" y="126"/>
                      <a:pt x="181" y="125"/>
                      <a:pt x="181" y="125"/>
                    </a:cubicBezTo>
                    <a:cubicBezTo>
                      <a:pt x="180" y="124"/>
                      <a:pt x="180" y="123"/>
                      <a:pt x="180" y="123"/>
                    </a:cubicBezTo>
                    <a:cubicBezTo>
                      <a:pt x="180" y="122"/>
                      <a:pt x="181" y="122"/>
                      <a:pt x="181" y="122"/>
                    </a:cubicBezTo>
                    <a:cubicBezTo>
                      <a:pt x="181" y="121"/>
                      <a:pt x="182" y="121"/>
                      <a:pt x="182" y="121"/>
                    </a:cubicBezTo>
                    <a:cubicBezTo>
                      <a:pt x="182" y="120"/>
                      <a:pt x="182" y="120"/>
                      <a:pt x="183" y="120"/>
                    </a:cubicBezTo>
                    <a:cubicBezTo>
                      <a:pt x="183" y="120"/>
                      <a:pt x="184" y="120"/>
                      <a:pt x="185" y="121"/>
                    </a:cubicBezTo>
                    <a:cubicBezTo>
                      <a:pt x="185" y="121"/>
                      <a:pt x="186" y="121"/>
                      <a:pt x="186" y="121"/>
                    </a:cubicBezTo>
                    <a:cubicBezTo>
                      <a:pt x="187" y="121"/>
                      <a:pt x="187" y="121"/>
                      <a:pt x="188" y="122"/>
                    </a:cubicBezTo>
                    <a:cubicBezTo>
                      <a:pt x="188" y="122"/>
                      <a:pt x="190" y="122"/>
                      <a:pt x="190" y="122"/>
                    </a:cubicBezTo>
                    <a:cubicBezTo>
                      <a:pt x="190" y="123"/>
                      <a:pt x="190" y="124"/>
                      <a:pt x="190" y="124"/>
                    </a:cubicBezTo>
                    <a:cubicBezTo>
                      <a:pt x="191" y="125"/>
                      <a:pt x="192" y="126"/>
                      <a:pt x="192" y="125"/>
                    </a:cubicBezTo>
                    <a:cubicBezTo>
                      <a:pt x="192" y="125"/>
                      <a:pt x="193" y="126"/>
                      <a:pt x="194" y="126"/>
                    </a:cubicBezTo>
                    <a:cubicBezTo>
                      <a:pt x="194" y="126"/>
                      <a:pt x="195" y="125"/>
                      <a:pt x="196" y="125"/>
                    </a:cubicBezTo>
                    <a:cubicBezTo>
                      <a:pt x="196" y="125"/>
                      <a:pt x="197" y="125"/>
                      <a:pt x="198" y="125"/>
                    </a:cubicBezTo>
                    <a:cubicBezTo>
                      <a:pt x="198" y="125"/>
                      <a:pt x="200" y="126"/>
                      <a:pt x="200" y="125"/>
                    </a:cubicBezTo>
                    <a:cubicBezTo>
                      <a:pt x="200" y="125"/>
                      <a:pt x="201" y="126"/>
                      <a:pt x="202" y="126"/>
                    </a:cubicBezTo>
                    <a:cubicBezTo>
                      <a:pt x="202" y="126"/>
                      <a:pt x="204" y="126"/>
                      <a:pt x="204" y="127"/>
                    </a:cubicBezTo>
                    <a:cubicBezTo>
                      <a:pt x="204" y="127"/>
                      <a:pt x="204" y="128"/>
                      <a:pt x="205" y="128"/>
                    </a:cubicBezTo>
                    <a:cubicBezTo>
                      <a:pt x="205" y="129"/>
                      <a:pt x="207" y="128"/>
                      <a:pt x="208" y="129"/>
                    </a:cubicBezTo>
                    <a:cubicBezTo>
                      <a:pt x="208" y="129"/>
                      <a:pt x="211" y="129"/>
                      <a:pt x="211" y="129"/>
                    </a:cubicBezTo>
                    <a:cubicBezTo>
                      <a:pt x="211" y="128"/>
                      <a:pt x="213" y="128"/>
                      <a:pt x="214" y="128"/>
                    </a:cubicBezTo>
                    <a:cubicBezTo>
                      <a:pt x="214" y="128"/>
                      <a:pt x="216" y="128"/>
                      <a:pt x="216" y="127"/>
                    </a:cubicBezTo>
                    <a:cubicBezTo>
                      <a:pt x="216" y="127"/>
                      <a:pt x="217" y="126"/>
                      <a:pt x="218" y="126"/>
                    </a:cubicBezTo>
                    <a:cubicBezTo>
                      <a:pt x="218" y="126"/>
                      <a:pt x="220" y="126"/>
                      <a:pt x="220" y="126"/>
                    </a:cubicBezTo>
                    <a:cubicBezTo>
                      <a:pt x="221" y="127"/>
                      <a:pt x="222" y="127"/>
                      <a:pt x="222" y="127"/>
                    </a:cubicBezTo>
                    <a:cubicBezTo>
                      <a:pt x="223" y="126"/>
                      <a:pt x="224" y="127"/>
                      <a:pt x="225" y="127"/>
                    </a:cubicBezTo>
                    <a:cubicBezTo>
                      <a:pt x="225" y="128"/>
                      <a:pt x="226" y="128"/>
                      <a:pt x="227" y="128"/>
                    </a:cubicBezTo>
                    <a:cubicBezTo>
                      <a:pt x="227" y="128"/>
                      <a:pt x="229" y="127"/>
                      <a:pt x="229" y="127"/>
                    </a:cubicBezTo>
                    <a:cubicBezTo>
                      <a:pt x="230" y="126"/>
                      <a:pt x="230" y="126"/>
                      <a:pt x="230" y="126"/>
                    </a:cubicBezTo>
                    <a:cubicBezTo>
                      <a:pt x="230" y="125"/>
                      <a:pt x="231" y="124"/>
                      <a:pt x="231" y="123"/>
                    </a:cubicBezTo>
                    <a:cubicBezTo>
                      <a:pt x="231" y="123"/>
                      <a:pt x="232" y="121"/>
                      <a:pt x="233" y="121"/>
                    </a:cubicBezTo>
                    <a:cubicBezTo>
                      <a:pt x="233" y="121"/>
                      <a:pt x="234" y="120"/>
                      <a:pt x="234" y="120"/>
                    </a:cubicBezTo>
                    <a:cubicBezTo>
                      <a:pt x="234" y="119"/>
                      <a:pt x="233" y="118"/>
                      <a:pt x="233" y="118"/>
                    </a:cubicBezTo>
                    <a:cubicBezTo>
                      <a:pt x="233" y="118"/>
                      <a:pt x="232" y="118"/>
                      <a:pt x="233" y="117"/>
                    </a:cubicBezTo>
                    <a:cubicBezTo>
                      <a:pt x="234" y="116"/>
                      <a:pt x="235" y="116"/>
                      <a:pt x="236" y="116"/>
                    </a:cubicBezTo>
                    <a:cubicBezTo>
                      <a:pt x="236" y="116"/>
                      <a:pt x="238" y="115"/>
                      <a:pt x="239" y="116"/>
                    </a:cubicBezTo>
                    <a:cubicBezTo>
                      <a:pt x="240" y="116"/>
                      <a:pt x="241" y="115"/>
                      <a:pt x="242" y="116"/>
                    </a:cubicBezTo>
                    <a:cubicBezTo>
                      <a:pt x="243" y="117"/>
                      <a:pt x="244" y="116"/>
                      <a:pt x="245" y="117"/>
                    </a:cubicBezTo>
                    <a:cubicBezTo>
                      <a:pt x="245" y="117"/>
                      <a:pt x="246" y="118"/>
                      <a:pt x="246" y="119"/>
                    </a:cubicBezTo>
                    <a:cubicBezTo>
                      <a:pt x="246" y="119"/>
                      <a:pt x="247" y="119"/>
                      <a:pt x="247" y="121"/>
                    </a:cubicBezTo>
                    <a:cubicBezTo>
                      <a:pt x="248" y="122"/>
                      <a:pt x="248" y="123"/>
                      <a:pt x="249" y="123"/>
                    </a:cubicBezTo>
                    <a:cubicBezTo>
                      <a:pt x="249" y="124"/>
                      <a:pt x="250" y="126"/>
                      <a:pt x="250" y="126"/>
                    </a:cubicBezTo>
                    <a:cubicBezTo>
                      <a:pt x="250" y="127"/>
                      <a:pt x="249" y="127"/>
                      <a:pt x="251" y="128"/>
                    </a:cubicBezTo>
                    <a:cubicBezTo>
                      <a:pt x="252" y="128"/>
                      <a:pt x="253" y="129"/>
                      <a:pt x="253" y="128"/>
                    </a:cubicBezTo>
                    <a:cubicBezTo>
                      <a:pt x="253" y="128"/>
                      <a:pt x="255" y="129"/>
                      <a:pt x="255" y="129"/>
                    </a:cubicBezTo>
                    <a:cubicBezTo>
                      <a:pt x="256" y="130"/>
                      <a:pt x="257" y="130"/>
                      <a:pt x="257" y="131"/>
                    </a:cubicBezTo>
                    <a:cubicBezTo>
                      <a:pt x="257" y="131"/>
                      <a:pt x="257" y="132"/>
                      <a:pt x="257" y="133"/>
                    </a:cubicBezTo>
                    <a:cubicBezTo>
                      <a:pt x="257" y="133"/>
                      <a:pt x="259" y="134"/>
                      <a:pt x="260" y="133"/>
                    </a:cubicBezTo>
                    <a:cubicBezTo>
                      <a:pt x="261" y="133"/>
                      <a:pt x="261" y="134"/>
                      <a:pt x="262" y="133"/>
                    </a:cubicBezTo>
                    <a:cubicBezTo>
                      <a:pt x="262" y="132"/>
                      <a:pt x="264" y="132"/>
                      <a:pt x="264" y="132"/>
                    </a:cubicBezTo>
                    <a:cubicBezTo>
                      <a:pt x="264" y="132"/>
                      <a:pt x="266" y="131"/>
                      <a:pt x="266" y="133"/>
                    </a:cubicBezTo>
                    <a:cubicBezTo>
                      <a:pt x="266" y="134"/>
                      <a:pt x="267" y="134"/>
                      <a:pt x="266" y="135"/>
                    </a:cubicBezTo>
                    <a:cubicBezTo>
                      <a:pt x="265" y="135"/>
                      <a:pt x="265" y="137"/>
                      <a:pt x="265" y="137"/>
                    </a:cubicBezTo>
                    <a:cubicBezTo>
                      <a:pt x="264" y="138"/>
                      <a:pt x="263" y="138"/>
                      <a:pt x="263" y="139"/>
                    </a:cubicBezTo>
                    <a:cubicBezTo>
                      <a:pt x="263" y="140"/>
                      <a:pt x="262" y="140"/>
                      <a:pt x="262" y="141"/>
                    </a:cubicBezTo>
                    <a:cubicBezTo>
                      <a:pt x="262" y="141"/>
                      <a:pt x="261" y="141"/>
                      <a:pt x="260" y="141"/>
                    </a:cubicBezTo>
                    <a:cubicBezTo>
                      <a:pt x="259" y="140"/>
                      <a:pt x="259" y="142"/>
                      <a:pt x="258" y="142"/>
                    </a:cubicBezTo>
                    <a:cubicBezTo>
                      <a:pt x="258" y="142"/>
                      <a:pt x="258" y="143"/>
                      <a:pt x="258" y="143"/>
                    </a:cubicBezTo>
                    <a:cubicBezTo>
                      <a:pt x="258" y="144"/>
                      <a:pt x="258" y="144"/>
                      <a:pt x="258" y="145"/>
                    </a:cubicBezTo>
                    <a:cubicBezTo>
                      <a:pt x="258" y="146"/>
                      <a:pt x="258" y="147"/>
                      <a:pt x="258" y="147"/>
                    </a:cubicBezTo>
                    <a:cubicBezTo>
                      <a:pt x="259" y="147"/>
                      <a:pt x="260" y="146"/>
                      <a:pt x="260" y="146"/>
                    </a:cubicBezTo>
                    <a:cubicBezTo>
                      <a:pt x="261" y="146"/>
                      <a:pt x="262" y="148"/>
                      <a:pt x="263" y="148"/>
                    </a:cubicBezTo>
                    <a:cubicBezTo>
                      <a:pt x="264" y="148"/>
                      <a:pt x="268" y="145"/>
                      <a:pt x="268" y="145"/>
                    </a:cubicBezTo>
                    <a:cubicBezTo>
                      <a:pt x="268" y="144"/>
                      <a:pt x="271" y="142"/>
                      <a:pt x="272" y="140"/>
                    </a:cubicBezTo>
                    <a:cubicBezTo>
                      <a:pt x="273" y="139"/>
                      <a:pt x="275" y="137"/>
                      <a:pt x="275" y="136"/>
                    </a:cubicBezTo>
                    <a:cubicBezTo>
                      <a:pt x="276" y="135"/>
                      <a:pt x="277" y="133"/>
                      <a:pt x="278" y="132"/>
                    </a:cubicBezTo>
                    <a:cubicBezTo>
                      <a:pt x="278" y="132"/>
                      <a:pt x="278" y="132"/>
                      <a:pt x="279" y="130"/>
                    </a:cubicBezTo>
                    <a:cubicBezTo>
                      <a:pt x="280" y="128"/>
                      <a:pt x="280" y="124"/>
                      <a:pt x="280" y="124"/>
                    </a:cubicBezTo>
                    <a:cubicBezTo>
                      <a:pt x="280" y="124"/>
                      <a:pt x="280" y="123"/>
                      <a:pt x="281" y="123"/>
                    </a:cubicBezTo>
                    <a:cubicBezTo>
                      <a:pt x="281" y="122"/>
                      <a:pt x="281" y="121"/>
                      <a:pt x="282" y="121"/>
                    </a:cubicBezTo>
                    <a:cubicBezTo>
                      <a:pt x="282" y="120"/>
                      <a:pt x="282" y="120"/>
                      <a:pt x="282" y="119"/>
                    </a:cubicBezTo>
                    <a:cubicBezTo>
                      <a:pt x="282" y="119"/>
                      <a:pt x="282" y="118"/>
                      <a:pt x="282" y="118"/>
                    </a:cubicBezTo>
                    <a:cubicBezTo>
                      <a:pt x="282" y="117"/>
                      <a:pt x="282" y="117"/>
                      <a:pt x="282" y="117"/>
                    </a:cubicBezTo>
                    <a:cubicBezTo>
                      <a:pt x="282" y="117"/>
                      <a:pt x="282" y="116"/>
                      <a:pt x="281" y="116"/>
                    </a:cubicBezTo>
                    <a:cubicBezTo>
                      <a:pt x="281" y="116"/>
                      <a:pt x="280" y="115"/>
                      <a:pt x="280" y="115"/>
                    </a:cubicBezTo>
                    <a:cubicBezTo>
                      <a:pt x="280" y="114"/>
                      <a:pt x="279" y="113"/>
                      <a:pt x="278" y="113"/>
                    </a:cubicBezTo>
                    <a:cubicBezTo>
                      <a:pt x="277" y="113"/>
                      <a:pt x="276" y="113"/>
                      <a:pt x="276" y="113"/>
                    </a:cubicBezTo>
                    <a:cubicBezTo>
                      <a:pt x="276" y="114"/>
                      <a:pt x="276" y="114"/>
                      <a:pt x="276" y="114"/>
                    </a:cubicBezTo>
                    <a:cubicBezTo>
                      <a:pt x="275" y="114"/>
                      <a:pt x="275" y="114"/>
                      <a:pt x="275" y="115"/>
                    </a:cubicBezTo>
                    <a:cubicBezTo>
                      <a:pt x="274" y="116"/>
                      <a:pt x="273" y="116"/>
                      <a:pt x="273" y="115"/>
                    </a:cubicBezTo>
                    <a:cubicBezTo>
                      <a:pt x="274" y="114"/>
                      <a:pt x="273" y="114"/>
                      <a:pt x="273" y="114"/>
                    </a:cubicBezTo>
                    <a:cubicBezTo>
                      <a:pt x="273" y="113"/>
                      <a:pt x="274" y="112"/>
                      <a:pt x="273" y="113"/>
                    </a:cubicBezTo>
                    <a:cubicBezTo>
                      <a:pt x="272" y="113"/>
                      <a:pt x="272" y="114"/>
                      <a:pt x="272" y="114"/>
                    </a:cubicBezTo>
                    <a:cubicBezTo>
                      <a:pt x="271" y="115"/>
                      <a:pt x="271" y="113"/>
                      <a:pt x="271" y="112"/>
                    </a:cubicBezTo>
                    <a:cubicBezTo>
                      <a:pt x="272" y="112"/>
                      <a:pt x="270" y="112"/>
                      <a:pt x="269" y="112"/>
                    </a:cubicBezTo>
                    <a:cubicBezTo>
                      <a:pt x="267" y="112"/>
                      <a:pt x="268" y="111"/>
                      <a:pt x="269" y="110"/>
                    </a:cubicBezTo>
                    <a:cubicBezTo>
                      <a:pt x="270" y="110"/>
                      <a:pt x="270" y="109"/>
                      <a:pt x="270" y="109"/>
                    </a:cubicBezTo>
                    <a:cubicBezTo>
                      <a:pt x="271" y="109"/>
                      <a:pt x="272" y="108"/>
                      <a:pt x="273" y="107"/>
                    </a:cubicBezTo>
                    <a:cubicBezTo>
                      <a:pt x="274" y="107"/>
                      <a:pt x="274" y="106"/>
                      <a:pt x="275" y="105"/>
                    </a:cubicBezTo>
                    <a:cubicBezTo>
                      <a:pt x="275" y="105"/>
                      <a:pt x="276" y="104"/>
                      <a:pt x="278" y="103"/>
                    </a:cubicBezTo>
                    <a:cubicBezTo>
                      <a:pt x="279" y="102"/>
                      <a:pt x="280" y="101"/>
                      <a:pt x="280" y="100"/>
                    </a:cubicBezTo>
                    <a:cubicBezTo>
                      <a:pt x="281" y="100"/>
                      <a:pt x="283" y="99"/>
                      <a:pt x="283" y="98"/>
                    </a:cubicBezTo>
                    <a:cubicBezTo>
                      <a:pt x="283" y="98"/>
                      <a:pt x="286" y="96"/>
                      <a:pt x="287" y="96"/>
                    </a:cubicBezTo>
                    <a:cubicBezTo>
                      <a:pt x="289" y="96"/>
                      <a:pt x="292" y="96"/>
                      <a:pt x="292" y="96"/>
                    </a:cubicBezTo>
                    <a:cubicBezTo>
                      <a:pt x="293" y="97"/>
                      <a:pt x="293" y="97"/>
                      <a:pt x="294" y="96"/>
                    </a:cubicBezTo>
                    <a:cubicBezTo>
                      <a:pt x="294" y="96"/>
                      <a:pt x="295" y="96"/>
                      <a:pt x="296" y="96"/>
                    </a:cubicBezTo>
                    <a:cubicBezTo>
                      <a:pt x="297" y="97"/>
                      <a:pt x="297" y="96"/>
                      <a:pt x="298" y="96"/>
                    </a:cubicBezTo>
                    <a:cubicBezTo>
                      <a:pt x="299" y="96"/>
                      <a:pt x="300" y="96"/>
                      <a:pt x="300" y="96"/>
                    </a:cubicBezTo>
                    <a:cubicBezTo>
                      <a:pt x="300" y="95"/>
                      <a:pt x="303" y="95"/>
                      <a:pt x="303" y="95"/>
                    </a:cubicBezTo>
                    <a:cubicBezTo>
                      <a:pt x="304" y="96"/>
                      <a:pt x="304" y="96"/>
                      <a:pt x="305" y="96"/>
                    </a:cubicBezTo>
                    <a:cubicBezTo>
                      <a:pt x="306" y="95"/>
                      <a:pt x="306" y="96"/>
                      <a:pt x="307" y="96"/>
                    </a:cubicBezTo>
                    <a:cubicBezTo>
                      <a:pt x="307" y="96"/>
                      <a:pt x="307" y="97"/>
                      <a:pt x="306" y="97"/>
                    </a:cubicBezTo>
                    <a:cubicBezTo>
                      <a:pt x="306" y="97"/>
                      <a:pt x="305" y="97"/>
                      <a:pt x="305" y="98"/>
                    </a:cubicBezTo>
                    <a:cubicBezTo>
                      <a:pt x="306" y="98"/>
                      <a:pt x="307" y="97"/>
                      <a:pt x="308" y="98"/>
                    </a:cubicBezTo>
                    <a:cubicBezTo>
                      <a:pt x="308" y="98"/>
                      <a:pt x="309" y="98"/>
                      <a:pt x="310" y="97"/>
                    </a:cubicBezTo>
                    <a:cubicBezTo>
                      <a:pt x="311" y="97"/>
                      <a:pt x="311" y="98"/>
                      <a:pt x="312" y="97"/>
                    </a:cubicBezTo>
                    <a:cubicBezTo>
                      <a:pt x="312" y="97"/>
                      <a:pt x="314" y="96"/>
                      <a:pt x="314" y="96"/>
                    </a:cubicBezTo>
                    <a:cubicBezTo>
                      <a:pt x="315" y="97"/>
                      <a:pt x="314" y="96"/>
                      <a:pt x="313" y="96"/>
                    </a:cubicBezTo>
                    <a:cubicBezTo>
                      <a:pt x="312" y="96"/>
                      <a:pt x="312" y="95"/>
                      <a:pt x="313" y="94"/>
                    </a:cubicBezTo>
                    <a:cubicBezTo>
                      <a:pt x="314" y="92"/>
                      <a:pt x="316" y="92"/>
                      <a:pt x="317" y="91"/>
                    </a:cubicBezTo>
                    <a:cubicBezTo>
                      <a:pt x="318" y="90"/>
                      <a:pt x="318" y="90"/>
                      <a:pt x="318" y="90"/>
                    </a:cubicBezTo>
                    <a:cubicBezTo>
                      <a:pt x="318" y="89"/>
                      <a:pt x="319" y="88"/>
                      <a:pt x="320" y="88"/>
                    </a:cubicBezTo>
                    <a:cubicBezTo>
                      <a:pt x="320" y="88"/>
                      <a:pt x="322" y="88"/>
                      <a:pt x="323" y="87"/>
                    </a:cubicBezTo>
                    <a:cubicBezTo>
                      <a:pt x="325" y="87"/>
                      <a:pt x="324" y="88"/>
                      <a:pt x="325" y="88"/>
                    </a:cubicBezTo>
                    <a:cubicBezTo>
                      <a:pt x="325" y="88"/>
                      <a:pt x="326" y="87"/>
                      <a:pt x="327" y="87"/>
                    </a:cubicBezTo>
                    <a:cubicBezTo>
                      <a:pt x="327" y="88"/>
                      <a:pt x="326" y="88"/>
                      <a:pt x="325" y="89"/>
                    </a:cubicBezTo>
                    <a:cubicBezTo>
                      <a:pt x="325" y="90"/>
                      <a:pt x="326" y="90"/>
                      <a:pt x="327" y="90"/>
                    </a:cubicBezTo>
                    <a:cubicBezTo>
                      <a:pt x="327" y="91"/>
                      <a:pt x="326" y="91"/>
                      <a:pt x="326" y="91"/>
                    </a:cubicBezTo>
                    <a:cubicBezTo>
                      <a:pt x="326" y="92"/>
                      <a:pt x="327" y="92"/>
                      <a:pt x="329" y="90"/>
                    </a:cubicBezTo>
                    <a:cubicBezTo>
                      <a:pt x="330" y="89"/>
                      <a:pt x="332" y="88"/>
                      <a:pt x="333" y="88"/>
                    </a:cubicBezTo>
                    <a:cubicBezTo>
                      <a:pt x="334" y="88"/>
                      <a:pt x="333" y="87"/>
                      <a:pt x="333" y="86"/>
                    </a:cubicBezTo>
                    <a:cubicBezTo>
                      <a:pt x="333" y="85"/>
                      <a:pt x="336" y="84"/>
                      <a:pt x="337" y="85"/>
                    </a:cubicBezTo>
                    <a:cubicBezTo>
                      <a:pt x="338" y="85"/>
                      <a:pt x="338" y="85"/>
                      <a:pt x="337" y="85"/>
                    </a:cubicBezTo>
                    <a:cubicBezTo>
                      <a:pt x="336" y="85"/>
                      <a:pt x="335" y="86"/>
                      <a:pt x="335" y="87"/>
                    </a:cubicBezTo>
                    <a:cubicBezTo>
                      <a:pt x="336" y="88"/>
                      <a:pt x="335" y="88"/>
                      <a:pt x="335" y="89"/>
                    </a:cubicBezTo>
                    <a:cubicBezTo>
                      <a:pt x="336" y="89"/>
                      <a:pt x="334" y="89"/>
                      <a:pt x="334" y="90"/>
                    </a:cubicBezTo>
                    <a:cubicBezTo>
                      <a:pt x="334" y="90"/>
                      <a:pt x="334" y="91"/>
                      <a:pt x="334" y="91"/>
                    </a:cubicBezTo>
                    <a:cubicBezTo>
                      <a:pt x="333" y="91"/>
                      <a:pt x="331" y="91"/>
                      <a:pt x="331" y="92"/>
                    </a:cubicBezTo>
                    <a:cubicBezTo>
                      <a:pt x="331" y="93"/>
                      <a:pt x="329" y="93"/>
                      <a:pt x="329" y="94"/>
                    </a:cubicBezTo>
                    <a:cubicBezTo>
                      <a:pt x="328" y="96"/>
                      <a:pt x="326" y="96"/>
                      <a:pt x="324" y="98"/>
                    </a:cubicBezTo>
                    <a:cubicBezTo>
                      <a:pt x="323" y="101"/>
                      <a:pt x="321" y="101"/>
                      <a:pt x="321" y="101"/>
                    </a:cubicBezTo>
                    <a:cubicBezTo>
                      <a:pt x="321" y="101"/>
                      <a:pt x="319" y="101"/>
                      <a:pt x="319" y="101"/>
                    </a:cubicBezTo>
                    <a:cubicBezTo>
                      <a:pt x="318" y="101"/>
                      <a:pt x="319" y="103"/>
                      <a:pt x="318" y="104"/>
                    </a:cubicBezTo>
                    <a:cubicBezTo>
                      <a:pt x="316" y="106"/>
                      <a:pt x="316" y="108"/>
                      <a:pt x="316" y="110"/>
                    </a:cubicBezTo>
                    <a:cubicBezTo>
                      <a:pt x="316" y="112"/>
                      <a:pt x="316" y="117"/>
                      <a:pt x="317" y="118"/>
                    </a:cubicBezTo>
                    <a:cubicBezTo>
                      <a:pt x="317" y="119"/>
                      <a:pt x="317" y="122"/>
                      <a:pt x="318" y="122"/>
                    </a:cubicBezTo>
                    <a:cubicBezTo>
                      <a:pt x="318" y="123"/>
                      <a:pt x="318" y="123"/>
                      <a:pt x="318" y="124"/>
                    </a:cubicBezTo>
                    <a:cubicBezTo>
                      <a:pt x="319" y="124"/>
                      <a:pt x="320" y="122"/>
                      <a:pt x="321" y="122"/>
                    </a:cubicBezTo>
                    <a:cubicBezTo>
                      <a:pt x="322" y="121"/>
                      <a:pt x="321" y="121"/>
                      <a:pt x="322" y="120"/>
                    </a:cubicBezTo>
                    <a:cubicBezTo>
                      <a:pt x="322" y="120"/>
                      <a:pt x="322" y="118"/>
                      <a:pt x="322" y="118"/>
                    </a:cubicBezTo>
                    <a:cubicBezTo>
                      <a:pt x="323" y="118"/>
                      <a:pt x="324" y="117"/>
                      <a:pt x="324" y="117"/>
                    </a:cubicBezTo>
                    <a:cubicBezTo>
                      <a:pt x="324" y="116"/>
                      <a:pt x="325" y="117"/>
                      <a:pt x="326" y="117"/>
                    </a:cubicBezTo>
                    <a:cubicBezTo>
                      <a:pt x="326" y="116"/>
                      <a:pt x="326" y="115"/>
                      <a:pt x="325" y="115"/>
                    </a:cubicBezTo>
                    <a:cubicBezTo>
                      <a:pt x="325" y="114"/>
                      <a:pt x="327" y="113"/>
                      <a:pt x="328" y="112"/>
                    </a:cubicBezTo>
                    <a:cubicBezTo>
                      <a:pt x="328" y="112"/>
                      <a:pt x="330" y="113"/>
                      <a:pt x="330" y="112"/>
                    </a:cubicBezTo>
                    <a:cubicBezTo>
                      <a:pt x="331" y="111"/>
                      <a:pt x="330" y="110"/>
                      <a:pt x="330" y="110"/>
                    </a:cubicBezTo>
                    <a:cubicBezTo>
                      <a:pt x="330" y="109"/>
                      <a:pt x="331" y="107"/>
                      <a:pt x="332" y="107"/>
                    </a:cubicBezTo>
                    <a:cubicBezTo>
                      <a:pt x="332" y="107"/>
                      <a:pt x="333" y="107"/>
                      <a:pt x="333" y="107"/>
                    </a:cubicBezTo>
                    <a:cubicBezTo>
                      <a:pt x="334" y="106"/>
                      <a:pt x="333" y="105"/>
                      <a:pt x="332" y="105"/>
                    </a:cubicBezTo>
                    <a:cubicBezTo>
                      <a:pt x="332" y="105"/>
                      <a:pt x="332" y="103"/>
                      <a:pt x="333" y="103"/>
                    </a:cubicBezTo>
                    <a:cubicBezTo>
                      <a:pt x="334" y="102"/>
                      <a:pt x="334" y="102"/>
                      <a:pt x="333" y="101"/>
                    </a:cubicBezTo>
                    <a:cubicBezTo>
                      <a:pt x="332" y="101"/>
                      <a:pt x="332" y="101"/>
                      <a:pt x="331" y="101"/>
                    </a:cubicBezTo>
                    <a:cubicBezTo>
                      <a:pt x="331" y="102"/>
                      <a:pt x="330" y="100"/>
                      <a:pt x="331" y="99"/>
                    </a:cubicBezTo>
                    <a:cubicBezTo>
                      <a:pt x="332" y="98"/>
                      <a:pt x="333" y="98"/>
                      <a:pt x="333" y="97"/>
                    </a:cubicBezTo>
                    <a:cubicBezTo>
                      <a:pt x="333" y="96"/>
                      <a:pt x="334" y="95"/>
                      <a:pt x="335" y="94"/>
                    </a:cubicBezTo>
                    <a:cubicBezTo>
                      <a:pt x="335" y="94"/>
                      <a:pt x="336" y="94"/>
                      <a:pt x="337" y="94"/>
                    </a:cubicBezTo>
                    <a:cubicBezTo>
                      <a:pt x="337" y="94"/>
                      <a:pt x="337" y="95"/>
                      <a:pt x="338" y="94"/>
                    </a:cubicBezTo>
                    <a:cubicBezTo>
                      <a:pt x="338" y="94"/>
                      <a:pt x="339" y="92"/>
                      <a:pt x="340" y="92"/>
                    </a:cubicBezTo>
                    <a:cubicBezTo>
                      <a:pt x="341" y="92"/>
                      <a:pt x="340" y="93"/>
                      <a:pt x="340" y="94"/>
                    </a:cubicBezTo>
                    <a:cubicBezTo>
                      <a:pt x="341" y="95"/>
                      <a:pt x="341" y="94"/>
                      <a:pt x="343" y="93"/>
                    </a:cubicBezTo>
                    <a:cubicBezTo>
                      <a:pt x="344" y="92"/>
                      <a:pt x="347" y="92"/>
                      <a:pt x="348" y="93"/>
                    </a:cubicBezTo>
                    <a:cubicBezTo>
                      <a:pt x="349" y="93"/>
                      <a:pt x="350" y="94"/>
                      <a:pt x="350" y="94"/>
                    </a:cubicBezTo>
                    <a:cubicBezTo>
                      <a:pt x="351" y="94"/>
                      <a:pt x="350" y="93"/>
                      <a:pt x="351" y="93"/>
                    </a:cubicBezTo>
                    <a:cubicBezTo>
                      <a:pt x="352" y="92"/>
                      <a:pt x="353" y="92"/>
                      <a:pt x="354" y="91"/>
                    </a:cubicBezTo>
                    <a:cubicBezTo>
                      <a:pt x="356" y="90"/>
                      <a:pt x="355" y="91"/>
                      <a:pt x="356" y="90"/>
                    </a:cubicBezTo>
                    <a:cubicBezTo>
                      <a:pt x="356" y="89"/>
                      <a:pt x="357" y="89"/>
                      <a:pt x="357" y="89"/>
                    </a:cubicBezTo>
                    <a:cubicBezTo>
                      <a:pt x="357" y="88"/>
                      <a:pt x="359" y="88"/>
                      <a:pt x="361" y="87"/>
                    </a:cubicBezTo>
                    <a:cubicBezTo>
                      <a:pt x="363" y="87"/>
                      <a:pt x="366" y="85"/>
                      <a:pt x="366" y="85"/>
                    </a:cubicBezTo>
                    <a:cubicBezTo>
                      <a:pt x="366" y="84"/>
                      <a:pt x="367" y="84"/>
                      <a:pt x="367" y="85"/>
                    </a:cubicBezTo>
                    <a:cubicBezTo>
                      <a:pt x="367" y="85"/>
                      <a:pt x="368" y="85"/>
                      <a:pt x="369" y="85"/>
                    </a:cubicBezTo>
                    <a:cubicBezTo>
                      <a:pt x="370" y="85"/>
                      <a:pt x="371" y="86"/>
                      <a:pt x="371" y="85"/>
                    </a:cubicBezTo>
                    <a:cubicBezTo>
                      <a:pt x="372" y="84"/>
                      <a:pt x="371" y="84"/>
                      <a:pt x="371" y="83"/>
                    </a:cubicBezTo>
                    <a:cubicBezTo>
                      <a:pt x="371" y="82"/>
                      <a:pt x="370" y="82"/>
                      <a:pt x="370" y="81"/>
                    </a:cubicBezTo>
                    <a:cubicBezTo>
                      <a:pt x="370" y="80"/>
                      <a:pt x="369" y="78"/>
                      <a:pt x="369" y="79"/>
                    </a:cubicBezTo>
                    <a:cubicBezTo>
                      <a:pt x="368" y="79"/>
                      <a:pt x="367" y="78"/>
                      <a:pt x="367" y="78"/>
                    </a:cubicBezTo>
                    <a:cubicBezTo>
                      <a:pt x="367" y="77"/>
                      <a:pt x="367" y="77"/>
                      <a:pt x="366" y="77"/>
                    </a:cubicBezTo>
                    <a:cubicBezTo>
                      <a:pt x="366" y="77"/>
                      <a:pt x="365" y="77"/>
                      <a:pt x="364" y="77"/>
                    </a:cubicBezTo>
                    <a:cubicBezTo>
                      <a:pt x="364" y="76"/>
                      <a:pt x="366" y="75"/>
                      <a:pt x="367" y="76"/>
                    </a:cubicBezTo>
                    <a:cubicBezTo>
                      <a:pt x="368" y="76"/>
                      <a:pt x="367" y="77"/>
                      <a:pt x="368" y="77"/>
                    </a:cubicBezTo>
                    <a:cubicBezTo>
                      <a:pt x="369" y="77"/>
                      <a:pt x="370" y="77"/>
                      <a:pt x="371" y="77"/>
                    </a:cubicBezTo>
                    <a:cubicBezTo>
                      <a:pt x="371" y="77"/>
                      <a:pt x="373" y="76"/>
                      <a:pt x="374" y="75"/>
                    </a:cubicBezTo>
                    <a:cubicBezTo>
                      <a:pt x="374" y="75"/>
                      <a:pt x="374" y="74"/>
                      <a:pt x="374" y="74"/>
                    </a:cubicBezTo>
                    <a:cubicBezTo>
                      <a:pt x="375" y="74"/>
                      <a:pt x="375" y="73"/>
                      <a:pt x="374" y="73"/>
                    </a:cubicBezTo>
                    <a:cubicBezTo>
                      <a:pt x="373" y="72"/>
                      <a:pt x="374" y="72"/>
                      <a:pt x="374" y="72"/>
                    </a:cubicBezTo>
                    <a:cubicBezTo>
                      <a:pt x="375" y="72"/>
                      <a:pt x="375" y="71"/>
                      <a:pt x="375" y="71"/>
                    </a:cubicBezTo>
                    <a:cubicBezTo>
                      <a:pt x="375" y="71"/>
                      <a:pt x="375" y="71"/>
                      <a:pt x="376" y="71"/>
                    </a:cubicBezTo>
                    <a:cubicBezTo>
                      <a:pt x="377" y="70"/>
                      <a:pt x="376" y="71"/>
                      <a:pt x="376" y="72"/>
                    </a:cubicBezTo>
                    <a:cubicBezTo>
                      <a:pt x="376" y="73"/>
                      <a:pt x="377" y="73"/>
                      <a:pt x="377" y="74"/>
                    </a:cubicBezTo>
                    <a:cubicBezTo>
                      <a:pt x="377" y="74"/>
                      <a:pt x="378" y="74"/>
                      <a:pt x="379" y="74"/>
                    </a:cubicBezTo>
                    <a:cubicBezTo>
                      <a:pt x="380" y="73"/>
                      <a:pt x="383" y="74"/>
                      <a:pt x="383" y="75"/>
                    </a:cubicBezTo>
                    <a:cubicBezTo>
                      <a:pt x="383" y="75"/>
                      <a:pt x="383" y="76"/>
                      <a:pt x="384" y="77"/>
                    </a:cubicBezTo>
                    <a:cubicBezTo>
                      <a:pt x="386" y="77"/>
                      <a:pt x="387" y="77"/>
                      <a:pt x="387" y="78"/>
                    </a:cubicBezTo>
                    <a:cubicBezTo>
                      <a:pt x="387" y="78"/>
                      <a:pt x="387" y="78"/>
                      <a:pt x="388" y="78"/>
                    </a:cubicBezTo>
                    <a:cubicBezTo>
                      <a:pt x="389" y="78"/>
                      <a:pt x="389" y="79"/>
                      <a:pt x="389" y="78"/>
                    </a:cubicBezTo>
                    <a:cubicBezTo>
                      <a:pt x="390" y="78"/>
                      <a:pt x="390" y="79"/>
                      <a:pt x="391" y="78"/>
                    </a:cubicBezTo>
                    <a:cubicBezTo>
                      <a:pt x="391" y="78"/>
                      <a:pt x="389" y="77"/>
                      <a:pt x="390" y="77"/>
                    </a:cubicBezTo>
                    <a:cubicBezTo>
                      <a:pt x="390" y="76"/>
                      <a:pt x="390" y="77"/>
                      <a:pt x="391" y="77"/>
                    </a:cubicBezTo>
                    <a:cubicBezTo>
                      <a:pt x="391" y="77"/>
                      <a:pt x="391" y="76"/>
                      <a:pt x="391" y="76"/>
                    </a:cubicBezTo>
                    <a:cubicBezTo>
                      <a:pt x="391" y="76"/>
                      <a:pt x="391" y="74"/>
                      <a:pt x="391" y="74"/>
                    </a:cubicBezTo>
                    <a:cubicBezTo>
                      <a:pt x="390" y="74"/>
                      <a:pt x="391" y="73"/>
                      <a:pt x="391" y="73"/>
                    </a:cubicBezTo>
                    <a:cubicBezTo>
                      <a:pt x="392" y="74"/>
                      <a:pt x="393" y="74"/>
                      <a:pt x="394" y="74"/>
                    </a:cubicBezTo>
                    <a:cubicBezTo>
                      <a:pt x="395" y="74"/>
                      <a:pt x="394" y="73"/>
                      <a:pt x="393" y="73"/>
                    </a:cubicBezTo>
                    <a:cubicBezTo>
                      <a:pt x="393" y="73"/>
                      <a:pt x="394" y="73"/>
                      <a:pt x="394" y="73"/>
                    </a:cubicBezTo>
                    <a:cubicBezTo>
                      <a:pt x="394" y="74"/>
                      <a:pt x="395" y="74"/>
                      <a:pt x="395" y="73"/>
                    </a:cubicBezTo>
                    <a:cubicBezTo>
                      <a:pt x="395" y="73"/>
                      <a:pt x="396" y="72"/>
                      <a:pt x="396" y="72"/>
                    </a:cubicBezTo>
                    <a:cubicBezTo>
                      <a:pt x="397" y="72"/>
                      <a:pt x="397" y="72"/>
                      <a:pt x="397" y="71"/>
                    </a:cubicBezTo>
                    <a:close/>
                    <a:moveTo>
                      <a:pt x="205" y="116"/>
                    </a:moveTo>
                    <a:cubicBezTo>
                      <a:pt x="203" y="118"/>
                      <a:pt x="199" y="119"/>
                      <a:pt x="199" y="120"/>
                    </a:cubicBezTo>
                    <a:cubicBezTo>
                      <a:pt x="199" y="122"/>
                      <a:pt x="194" y="122"/>
                      <a:pt x="194" y="122"/>
                    </a:cubicBezTo>
                    <a:cubicBezTo>
                      <a:pt x="194" y="121"/>
                      <a:pt x="198" y="121"/>
                      <a:pt x="199" y="119"/>
                    </a:cubicBezTo>
                    <a:cubicBezTo>
                      <a:pt x="199" y="117"/>
                      <a:pt x="203" y="116"/>
                      <a:pt x="205" y="113"/>
                    </a:cubicBezTo>
                    <a:cubicBezTo>
                      <a:pt x="206" y="111"/>
                      <a:pt x="207" y="108"/>
                      <a:pt x="208" y="108"/>
                    </a:cubicBezTo>
                    <a:cubicBezTo>
                      <a:pt x="208" y="108"/>
                      <a:pt x="207" y="115"/>
                      <a:pt x="205" y="116"/>
                    </a:cubicBezTo>
                    <a:close/>
                    <a:moveTo>
                      <a:pt x="214" y="36"/>
                    </a:moveTo>
                    <a:cubicBezTo>
                      <a:pt x="214" y="36"/>
                      <a:pt x="212" y="36"/>
                      <a:pt x="212" y="37"/>
                    </a:cubicBezTo>
                    <a:cubicBezTo>
                      <a:pt x="213" y="38"/>
                      <a:pt x="217" y="37"/>
                      <a:pt x="217" y="36"/>
                    </a:cubicBezTo>
                    <a:cubicBezTo>
                      <a:pt x="217" y="35"/>
                      <a:pt x="214" y="35"/>
                      <a:pt x="214" y="36"/>
                    </a:cubicBezTo>
                    <a:close/>
                    <a:moveTo>
                      <a:pt x="89" y="2"/>
                    </a:moveTo>
                    <a:cubicBezTo>
                      <a:pt x="90" y="2"/>
                      <a:pt x="90" y="1"/>
                      <a:pt x="91" y="1"/>
                    </a:cubicBezTo>
                    <a:cubicBezTo>
                      <a:pt x="92" y="1"/>
                      <a:pt x="94" y="1"/>
                      <a:pt x="93" y="0"/>
                    </a:cubicBezTo>
                    <a:cubicBezTo>
                      <a:pt x="92" y="0"/>
                      <a:pt x="88" y="0"/>
                      <a:pt x="89" y="0"/>
                    </a:cubicBezTo>
                    <a:cubicBezTo>
                      <a:pt x="89" y="1"/>
                      <a:pt x="86" y="1"/>
                      <a:pt x="86" y="1"/>
                    </a:cubicBezTo>
                    <a:cubicBezTo>
                      <a:pt x="86" y="1"/>
                      <a:pt x="87" y="2"/>
                      <a:pt x="89" y="2"/>
                    </a:cubicBezTo>
                    <a:close/>
                    <a:moveTo>
                      <a:pt x="80" y="6"/>
                    </a:moveTo>
                    <a:cubicBezTo>
                      <a:pt x="80" y="5"/>
                      <a:pt x="77" y="7"/>
                      <a:pt x="77" y="7"/>
                    </a:cubicBezTo>
                    <a:cubicBezTo>
                      <a:pt x="78" y="7"/>
                      <a:pt x="80" y="8"/>
                      <a:pt x="80" y="6"/>
                    </a:cubicBezTo>
                    <a:close/>
                    <a:moveTo>
                      <a:pt x="89" y="6"/>
                    </a:moveTo>
                    <a:cubicBezTo>
                      <a:pt x="89" y="6"/>
                      <a:pt x="89" y="6"/>
                      <a:pt x="87" y="6"/>
                    </a:cubicBezTo>
                    <a:cubicBezTo>
                      <a:pt x="86" y="6"/>
                      <a:pt x="85" y="7"/>
                      <a:pt x="86" y="8"/>
                    </a:cubicBezTo>
                    <a:cubicBezTo>
                      <a:pt x="87" y="8"/>
                      <a:pt x="90" y="8"/>
                      <a:pt x="91" y="7"/>
                    </a:cubicBezTo>
                    <a:cubicBezTo>
                      <a:pt x="92" y="6"/>
                      <a:pt x="93" y="7"/>
                      <a:pt x="94" y="6"/>
                    </a:cubicBezTo>
                    <a:cubicBezTo>
                      <a:pt x="94" y="5"/>
                      <a:pt x="89" y="5"/>
                      <a:pt x="89" y="6"/>
                    </a:cubicBezTo>
                    <a:close/>
                    <a:moveTo>
                      <a:pt x="101" y="4"/>
                    </a:moveTo>
                    <a:cubicBezTo>
                      <a:pt x="101" y="4"/>
                      <a:pt x="100" y="4"/>
                      <a:pt x="100" y="3"/>
                    </a:cubicBezTo>
                    <a:cubicBezTo>
                      <a:pt x="100" y="2"/>
                      <a:pt x="96" y="2"/>
                      <a:pt x="96" y="3"/>
                    </a:cubicBezTo>
                    <a:cubicBezTo>
                      <a:pt x="96" y="4"/>
                      <a:pt x="93" y="4"/>
                      <a:pt x="94" y="5"/>
                    </a:cubicBezTo>
                    <a:cubicBezTo>
                      <a:pt x="96" y="6"/>
                      <a:pt x="100" y="5"/>
                      <a:pt x="101" y="4"/>
                    </a:cubicBezTo>
                    <a:close/>
                    <a:moveTo>
                      <a:pt x="90" y="3"/>
                    </a:moveTo>
                    <a:cubicBezTo>
                      <a:pt x="90" y="2"/>
                      <a:pt x="88" y="3"/>
                      <a:pt x="86" y="2"/>
                    </a:cubicBezTo>
                    <a:cubicBezTo>
                      <a:pt x="84" y="1"/>
                      <a:pt x="83" y="1"/>
                      <a:pt x="84" y="2"/>
                    </a:cubicBezTo>
                    <a:cubicBezTo>
                      <a:pt x="85" y="3"/>
                      <a:pt x="81" y="3"/>
                      <a:pt x="82" y="4"/>
                    </a:cubicBezTo>
                    <a:cubicBezTo>
                      <a:pt x="83" y="5"/>
                      <a:pt x="90" y="5"/>
                      <a:pt x="90" y="3"/>
                    </a:cubicBezTo>
                    <a:close/>
                    <a:moveTo>
                      <a:pt x="80" y="41"/>
                    </a:moveTo>
                    <a:cubicBezTo>
                      <a:pt x="80" y="42"/>
                      <a:pt x="79" y="42"/>
                      <a:pt x="78" y="42"/>
                    </a:cubicBezTo>
                    <a:cubicBezTo>
                      <a:pt x="77" y="42"/>
                      <a:pt x="79" y="43"/>
                      <a:pt x="79" y="44"/>
                    </a:cubicBezTo>
                    <a:cubicBezTo>
                      <a:pt x="79" y="45"/>
                      <a:pt x="77" y="44"/>
                      <a:pt x="77" y="45"/>
                    </a:cubicBezTo>
                    <a:cubicBezTo>
                      <a:pt x="77" y="47"/>
                      <a:pt x="75" y="45"/>
                      <a:pt x="74" y="47"/>
                    </a:cubicBezTo>
                    <a:cubicBezTo>
                      <a:pt x="74" y="48"/>
                      <a:pt x="76" y="48"/>
                      <a:pt x="77" y="48"/>
                    </a:cubicBezTo>
                    <a:cubicBezTo>
                      <a:pt x="78" y="48"/>
                      <a:pt x="76" y="49"/>
                      <a:pt x="77" y="50"/>
                    </a:cubicBezTo>
                    <a:cubicBezTo>
                      <a:pt x="78" y="51"/>
                      <a:pt x="79" y="50"/>
                      <a:pt x="78" y="49"/>
                    </a:cubicBezTo>
                    <a:cubicBezTo>
                      <a:pt x="78" y="48"/>
                      <a:pt x="81" y="50"/>
                      <a:pt x="80" y="51"/>
                    </a:cubicBezTo>
                    <a:cubicBezTo>
                      <a:pt x="79" y="51"/>
                      <a:pt x="82" y="52"/>
                      <a:pt x="83" y="52"/>
                    </a:cubicBezTo>
                    <a:cubicBezTo>
                      <a:pt x="84" y="52"/>
                      <a:pt x="89" y="53"/>
                      <a:pt x="89" y="52"/>
                    </a:cubicBezTo>
                    <a:cubicBezTo>
                      <a:pt x="89" y="52"/>
                      <a:pt x="87" y="51"/>
                      <a:pt x="86" y="49"/>
                    </a:cubicBezTo>
                    <a:cubicBezTo>
                      <a:pt x="84" y="48"/>
                      <a:pt x="83" y="45"/>
                      <a:pt x="85" y="44"/>
                    </a:cubicBezTo>
                    <a:cubicBezTo>
                      <a:pt x="87" y="43"/>
                      <a:pt x="85" y="43"/>
                      <a:pt x="87" y="42"/>
                    </a:cubicBezTo>
                    <a:cubicBezTo>
                      <a:pt x="88" y="41"/>
                      <a:pt x="88" y="39"/>
                      <a:pt x="89" y="39"/>
                    </a:cubicBezTo>
                    <a:cubicBezTo>
                      <a:pt x="90" y="39"/>
                      <a:pt x="89" y="38"/>
                      <a:pt x="90" y="38"/>
                    </a:cubicBezTo>
                    <a:cubicBezTo>
                      <a:pt x="92" y="37"/>
                      <a:pt x="92" y="36"/>
                      <a:pt x="92" y="35"/>
                    </a:cubicBezTo>
                    <a:cubicBezTo>
                      <a:pt x="91" y="35"/>
                      <a:pt x="93" y="35"/>
                      <a:pt x="94" y="35"/>
                    </a:cubicBezTo>
                    <a:cubicBezTo>
                      <a:pt x="95" y="34"/>
                      <a:pt x="96" y="34"/>
                      <a:pt x="97" y="33"/>
                    </a:cubicBezTo>
                    <a:cubicBezTo>
                      <a:pt x="97" y="32"/>
                      <a:pt x="105" y="29"/>
                      <a:pt x="110" y="28"/>
                    </a:cubicBezTo>
                    <a:cubicBezTo>
                      <a:pt x="114" y="27"/>
                      <a:pt x="117" y="25"/>
                      <a:pt x="116" y="24"/>
                    </a:cubicBezTo>
                    <a:cubicBezTo>
                      <a:pt x="114" y="23"/>
                      <a:pt x="110" y="25"/>
                      <a:pt x="109" y="26"/>
                    </a:cubicBezTo>
                    <a:cubicBezTo>
                      <a:pt x="108" y="26"/>
                      <a:pt x="106" y="26"/>
                      <a:pt x="105" y="26"/>
                    </a:cubicBezTo>
                    <a:cubicBezTo>
                      <a:pt x="104" y="27"/>
                      <a:pt x="101" y="28"/>
                      <a:pt x="100" y="27"/>
                    </a:cubicBezTo>
                    <a:cubicBezTo>
                      <a:pt x="99" y="26"/>
                      <a:pt x="98" y="28"/>
                      <a:pt x="97" y="28"/>
                    </a:cubicBezTo>
                    <a:cubicBezTo>
                      <a:pt x="96" y="28"/>
                      <a:pt x="95" y="29"/>
                      <a:pt x="94" y="29"/>
                    </a:cubicBezTo>
                    <a:cubicBezTo>
                      <a:pt x="93" y="28"/>
                      <a:pt x="91" y="29"/>
                      <a:pt x="91" y="30"/>
                    </a:cubicBezTo>
                    <a:cubicBezTo>
                      <a:pt x="91" y="30"/>
                      <a:pt x="89" y="30"/>
                      <a:pt x="89" y="31"/>
                    </a:cubicBezTo>
                    <a:cubicBezTo>
                      <a:pt x="89" y="32"/>
                      <a:pt x="88" y="32"/>
                      <a:pt x="87" y="32"/>
                    </a:cubicBezTo>
                    <a:cubicBezTo>
                      <a:pt x="86" y="31"/>
                      <a:pt x="86" y="32"/>
                      <a:pt x="87" y="33"/>
                    </a:cubicBezTo>
                    <a:cubicBezTo>
                      <a:pt x="88" y="34"/>
                      <a:pt x="85" y="34"/>
                      <a:pt x="85" y="35"/>
                    </a:cubicBezTo>
                    <a:cubicBezTo>
                      <a:pt x="86" y="35"/>
                      <a:pt x="84" y="36"/>
                      <a:pt x="85" y="36"/>
                    </a:cubicBezTo>
                    <a:cubicBezTo>
                      <a:pt x="85" y="37"/>
                      <a:pt x="84" y="37"/>
                      <a:pt x="83" y="37"/>
                    </a:cubicBezTo>
                    <a:cubicBezTo>
                      <a:pt x="82" y="37"/>
                      <a:pt x="81" y="39"/>
                      <a:pt x="82" y="39"/>
                    </a:cubicBezTo>
                    <a:cubicBezTo>
                      <a:pt x="84" y="39"/>
                      <a:pt x="82" y="39"/>
                      <a:pt x="82" y="40"/>
                    </a:cubicBezTo>
                    <a:cubicBezTo>
                      <a:pt x="82" y="41"/>
                      <a:pt x="80" y="41"/>
                      <a:pt x="80" y="4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7" name="Freeform 341">
                <a:extLst>
                  <a:ext uri="{FF2B5EF4-FFF2-40B4-BE49-F238E27FC236}">
                    <a16:creationId xmlns:a16="http://schemas.microsoft.com/office/drawing/2014/main" id="{801EE4DC-1132-4839-929D-93DA2520F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362325" y="1316038"/>
                <a:ext cx="1435100" cy="547688"/>
              </a:xfrm>
              <a:custGeom>
                <a:avLst/>
                <a:gdLst>
                  <a:gd name="T0" fmla="*/ 105 w 397"/>
                  <a:gd name="T1" fmla="*/ 3 h 152"/>
                  <a:gd name="T2" fmla="*/ 177 w 397"/>
                  <a:gd name="T3" fmla="*/ 1 h 152"/>
                  <a:gd name="T4" fmla="*/ 139 w 397"/>
                  <a:gd name="T5" fmla="*/ 43 h 152"/>
                  <a:gd name="T6" fmla="*/ 192 w 397"/>
                  <a:gd name="T7" fmla="*/ 14 h 152"/>
                  <a:gd name="T8" fmla="*/ 290 w 397"/>
                  <a:gd name="T9" fmla="*/ 32 h 152"/>
                  <a:gd name="T10" fmla="*/ 305 w 397"/>
                  <a:gd name="T11" fmla="*/ 33 h 152"/>
                  <a:gd name="T12" fmla="*/ 284 w 397"/>
                  <a:gd name="T13" fmla="*/ 123 h 152"/>
                  <a:gd name="T14" fmla="*/ 71 w 397"/>
                  <a:gd name="T15" fmla="*/ 6 h 152"/>
                  <a:gd name="T16" fmla="*/ 385 w 397"/>
                  <a:gd name="T17" fmla="*/ 70 h 152"/>
                  <a:gd name="T18" fmla="*/ 345 w 397"/>
                  <a:gd name="T19" fmla="*/ 58 h 152"/>
                  <a:gd name="T20" fmla="*/ 307 w 397"/>
                  <a:gd name="T21" fmla="*/ 51 h 152"/>
                  <a:gd name="T22" fmla="*/ 282 w 397"/>
                  <a:gd name="T23" fmla="*/ 43 h 152"/>
                  <a:gd name="T24" fmla="*/ 261 w 397"/>
                  <a:gd name="T25" fmla="*/ 48 h 152"/>
                  <a:gd name="T26" fmla="*/ 244 w 397"/>
                  <a:gd name="T27" fmla="*/ 40 h 152"/>
                  <a:gd name="T28" fmla="*/ 216 w 397"/>
                  <a:gd name="T29" fmla="*/ 39 h 152"/>
                  <a:gd name="T30" fmla="*/ 213 w 397"/>
                  <a:gd name="T31" fmla="*/ 34 h 152"/>
                  <a:gd name="T32" fmla="*/ 202 w 397"/>
                  <a:gd name="T33" fmla="*/ 24 h 152"/>
                  <a:gd name="T34" fmla="*/ 183 w 397"/>
                  <a:gd name="T35" fmla="*/ 27 h 152"/>
                  <a:gd name="T36" fmla="*/ 158 w 397"/>
                  <a:gd name="T37" fmla="*/ 33 h 152"/>
                  <a:gd name="T38" fmla="*/ 150 w 397"/>
                  <a:gd name="T39" fmla="*/ 39 h 152"/>
                  <a:gd name="T40" fmla="*/ 139 w 397"/>
                  <a:gd name="T41" fmla="*/ 51 h 152"/>
                  <a:gd name="T42" fmla="*/ 132 w 397"/>
                  <a:gd name="T43" fmla="*/ 59 h 152"/>
                  <a:gd name="T44" fmla="*/ 122 w 397"/>
                  <a:gd name="T45" fmla="*/ 70 h 152"/>
                  <a:gd name="T46" fmla="*/ 127 w 397"/>
                  <a:gd name="T47" fmla="*/ 61 h 152"/>
                  <a:gd name="T48" fmla="*/ 112 w 397"/>
                  <a:gd name="T49" fmla="*/ 54 h 152"/>
                  <a:gd name="T50" fmla="*/ 95 w 397"/>
                  <a:gd name="T51" fmla="*/ 56 h 152"/>
                  <a:gd name="T52" fmla="*/ 78 w 397"/>
                  <a:gd name="T53" fmla="*/ 61 h 152"/>
                  <a:gd name="T54" fmla="*/ 57 w 397"/>
                  <a:gd name="T55" fmla="*/ 61 h 152"/>
                  <a:gd name="T56" fmla="*/ 44 w 397"/>
                  <a:gd name="T57" fmla="*/ 76 h 152"/>
                  <a:gd name="T58" fmla="*/ 30 w 397"/>
                  <a:gd name="T59" fmla="*/ 67 h 152"/>
                  <a:gd name="T60" fmla="*/ 31 w 397"/>
                  <a:gd name="T61" fmla="*/ 57 h 152"/>
                  <a:gd name="T62" fmla="*/ 23 w 397"/>
                  <a:gd name="T63" fmla="*/ 66 h 152"/>
                  <a:gd name="T64" fmla="*/ 21 w 397"/>
                  <a:gd name="T65" fmla="*/ 91 h 152"/>
                  <a:gd name="T66" fmla="*/ 22 w 397"/>
                  <a:gd name="T67" fmla="*/ 107 h 152"/>
                  <a:gd name="T68" fmla="*/ 33 w 397"/>
                  <a:gd name="T69" fmla="*/ 119 h 152"/>
                  <a:gd name="T70" fmla="*/ 47 w 397"/>
                  <a:gd name="T71" fmla="*/ 130 h 152"/>
                  <a:gd name="T72" fmla="*/ 48 w 397"/>
                  <a:gd name="T73" fmla="*/ 145 h 152"/>
                  <a:gd name="T74" fmla="*/ 69 w 397"/>
                  <a:gd name="T75" fmla="*/ 137 h 152"/>
                  <a:gd name="T76" fmla="*/ 69 w 397"/>
                  <a:gd name="T77" fmla="*/ 124 h 152"/>
                  <a:gd name="T78" fmla="*/ 94 w 397"/>
                  <a:gd name="T79" fmla="*/ 125 h 152"/>
                  <a:gd name="T80" fmla="*/ 108 w 397"/>
                  <a:gd name="T81" fmla="*/ 112 h 152"/>
                  <a:gd name="T82" fmla="*/ 131 w 397"/>
                  <a:gd name="T83" fmla="*/ 114 h 152"/>
                  <a:gd name="T84" fmla="*/ 157 w 397"/>
                  <a:gd name="T85" fmla="*/ 127 h 152"/>
                  <a:gd name="T86" fmla="*/ 181 w 397"/>
                  <a:gd name="T87" fmla="*/ 125 h 152"/>
                  <a:gd name="T88" fmla="*/ 202 w 397"/>
                  <a:gd name="T89" fmla="*/ 126 h 152"/>
                  <a:gd name="T90" fmla="*/ 233 w 397"/>
                  <a:gd name="T91" fmla="*/ 121 h 152"/>
                  <a:gd name="T92" fmla="*/ 257 w 397"/>
                  <a:gd name="T93" fmla="*/ 131 h 152"/>
                  <a:gd name="T94" fmla="*/ 260 w 397"/>
                  <a:gd name="T95" fmla="*/ 146 h 152"/>
                  <a:gd name="T96" fmla="*/ 278 w 397"/>
                  <a:gd name="T97" fmla="*/ 113 h 152"/>
                  <a:gd name="T98" fmla="*/ 280 w 397"/>
                  <a:gd name="T99" fmla="*/ 100 h 152"/>
                  <a:gd name="T100" fmla="*/ 312 w 397"/>
                  <a:gd name="T101" fmla="*/ 97 h 152"/>
                  <a:gd name="T102" fmla="*/ 333 w 397"/>
                  <a:gd name="T103" fmla="*/ 86 h 152"/>
                  <a:gd name="T104" fmla="*/ 318 w 397"/>
                  <a:gd name="T105" fmla="*/ 122 h 152"/>
                  <a:gd name="T106" fmla="*/ 333 w 397"/>
                  <a:gd name="T107" fmla="*/ 101 h 152"/>
                  <a:gd name="T108" fmla="*/ 357 w 397"/>
                  <a:gd name="T109" fmla="*/ 89 h 152"/>
                  <a:gd name="T110" fmla="*/ 374 w 397"/>
                  <a:gd name="T111" fmla="*/ 75 h 152"/>
                  <a:gd name="T112" fmla="*/ 390 w 397"/>
                  <a:gd name="T113" fmla="*/ 77 h 152"/>
                  <a:gd name="T114" fmla="*/ 205 w 397"/>
                  <a:gd name="T115" fmla="*/ 113 h 152"/>
                  <a:gd name="T116" fmla="*/ 80 w 397"/>
                  <a:gd name="T117" fmla="*/ 6 h 152"/>
                  <a:gd name="T118" fmla="*/ 82 w 397"/>
                  <a:gd name="T119" fmla="*/ 4 h 152"/>
                  <a:gd name="T120" fmla="*/ 87 w 397"/>
                  <a:gd name="T121" fmla="*/ 42 h 152"/>
                  <a:gd name="T122" fmla="*/ 87 w 397"/>
                  <a:gd name="T123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7" h="152">
                    <a:moveTo>
                      <a:pt x="6" y="110"/>
                    </a:moveTo>
                    <a:cubicBezTo>
                      <a:pt x="6" y="110"/>
                      <a:pt x="5" y="110"/>
                      <a:pt x="5" y="109"/>
                    </a:cubicBezTo>
                    <a:cubicBezTo>
                      <a:pt x="5" y="109"/>
                      <a:pt x="4" y="109"/>
                      <a:pt x="4" y="109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4" y="110"/>
                      <a:pt x="3" y="110"/>
                      <a:pt x="3" y="111"/>
                    </a:cubicBezTo>
                    <a:cubicBezTo>
                      <a:pt x="4" y="111"/>
                      <a:pt x="2" y="111"/>
                      <a:pt x="2" y="111"/>
                    </a:cubicBezTo>
                    <a:cubicBezTo>
                      <a:pt x="2" y="110"/>
                      <a:pt x="0" y="110"/>
                      <a:pt x="1" y="111"/>
                    </a:cubicBezTo>
                    <a:cubicBezTo>
                      <a:pt x="1" y="111"/>
                      <a:pt x="0" y="111"/>
                      <a:pt x="0" y="111"/>
                    </a:cubicBezTo>
                    <a:cubicBezTo>
                      <a:pt x="1" y="112"/>
                      <a:pt x="1" y="112"/>
                      <a:pt x="2" y="112"/>
                    </a:cubicBezTo>
                    <a:cubicBezTo>
                      <a:pt x="2" y="112"/>
                      <a:pt x="6" y="112"/>
                      <a:pt x="8" y="112"/>
                    </a:cubicBezTo>
                    <a:cubicBezTo>
                      <a:pt x="7" y="112"/>
                      <a:pt x="8" y="111"/>
                      <a:pt x="8" y="110"/>
                    </a:cubicBezTo>
                    <a:cubicBezTo>
                      <a:pt x="8" y="110"/>
                      <a:pt x="7" y="110"/>
                      <a:pt x="6" y="110"/>
                    </a:cubicBezTo>
                    <a:close/>
                    <a:moveTo>
                      <a:pt x="106" y="4"/>
                    </a:moveTo>
                    <a:cubicBezTo>
                      <a:pt x="108" y="4"/>
                      <a:pt x="108" y="2"/>
                      <a:pt x="107" y="2"/>
                    </a:cubicBezTo>
                    <a:cubicBezTo>
                      <a:pt x="106" y="2"/>
                      <a:pt x="105" y="3"/>
                      <a:pt x="105" y="3"/>
                    </a:cubicBezTo>
                    <a:cubicBezTo>
                      <a:pt x="104" y="3"/>
                      <a:pt x="101" y="3"/>
                      <a:pt x="102" y="4"/>
                    </a:cubicBezTo>
                    <a:cubicBezTo>
                      <a:pt x="103" y="4"/>
                      <a:pt x="105" y="4"/>
                      <a:pt x="106" y="4"/>
                    </a:cubicBezTo>
                    <a:close/>
                    <a:moveTo>
                      <a:pt x="119" y="42"/>
                    </a:moveTo>
                    <a:cubicBezTo>
                      <a:pt x="120" y="42"/>
                      <a:pt x="122" y="42"/>
                      <a:pt x="123" y="41"/>
                    </a:cubicBezTo>
                    <a:cubicBezTo>
                      <a:pt x="123" y="41"/>
                      <a:pt x="122" y="40"/>
                      <a:pt x="120" y="40"/>
                    </a:cubicBezTo>
                    <a:cubicBezTo>
                      <a:pt x="119" y="40"/>
                      <a:pt x="118" y="42"/>
                      <a:pt x="119" y="42"/>
                    </a:cubicBezTo>
                    <a:close/>
                    <a:moveTo>
                      <a:pt x="170" y="7"/>
                    </a:moveTo>
                    <a:cubicBezTo>
                      <a:pt x="171" y="8"/>
                      <a:pt x="171" y="8"/>
                      <a:pt x="169" y="8"/>
                    </a:cubicBezTo>
                    <a:cubicBezTo>
                      <a:pt x="168" y="8"/>
                      <a:pt x="167" y="8"/>
                      <a:pt x="168" y="9"/>
                    </a:cubicBezTo>
                    <a:cubicBezTo>
                      <a:pt x="168" y="9"/>
                      <a:pt x="168" y="10"/>
                      <a:pt x="170" y="10"/>
                    </a:cubicBezTo>
                    <a:cubicBezTo>
                      <a:pt x="171" y="10"/>
                      <a:pt x="173" y="9"/>
                      <a:pt x="172" y="8"/>
                    </a:cubicBezTo>
                    <a:cubicBezTo>
                      <a:pt x="172" y="8"/>
                      <a:pt x="177" y="7"/>
                      <a:pt x="179" y="6"/>
                    </a:cubicBezTo>
                    <a:cubicBezTo>
                      <a:pt x="180" y="6"/>
                      <a:pt x="178" y="5"/>
                      <a:pt x="179" y="5"/>
                    </a:cubicBezTo>
                    <a:cubicBezTo>
                      <a:pt x="181" y="4"/>
                      <a:pt x="180" y="4"/>
                      <a:pt x="179" y="3"/>
                    </a:cubicBezTo>
                    <a:cubicBezTo>
                      <a:pt x="177" y="3"/>
                      <a:pt x="177" y="2"/>
                      <a:pt x="177" y="1"/>
                    </a:cubicBezTo>
                    <a:cubicBezTo>
                      <a:pt x="176" y="1"/>
                      <a:pt x="176" y="2"/>
                      <a:pt x="173" y="2"/>
                    </a:cubicBezTo>
                    <a:cubicBezTo>
                      <a:pt x="171" y="3"/>
                      <a:pt x="170" y="3"/>
                      <a:pt x="171" y="4"/>
                    </a:cubicBezTo>
                    <a:cubicBezTo>
                      <a:pt x="172" y="4"/>
                      <a:pt x="171" y="5"/>
                      <a:pt x="170" y="5"/>
                    </a:cubicBezTo>
                    <a:cubicBezTo>
                      <a:pt x="169" y="5"/>
                      <a:pt x="169" y="6"/>
                      <a:pt x="170" y="7"/>
                    </a:cubicBezTo>
                    <a:close/>
                    <a:moveTo>
                      <a:pt x="173" y="9"/>
                    </a:moveTo>
                    <a:cubicBezTo>
                      <a:pt x="173" y="10"/>
                      <a:pt x="171" y="10"/>
                      <a:pt x="172" y="11"/>
                    </a:cubicBezTo>
                    <a:cubicBezTo>
                      <a:pt x="172" y="11"/>
                      <a:pt x="173" y="11"/>
                      <a:pt x="174" y="11"/>
                    </a:cubicBezTo>
                    <a:cubicBezTo>
                      <a:pt x="174" y="12"/>
                      <a:pt x="175" y="13"/>
                      <a:pt x="176" y="13"/>
                    </a:cubicBezTo>
                    <a:cubicBezTo>
                      <a:pt x="177" y="13"/>
                      <a:pt x="181" y="14"/>
                      <a:pt x="182" y="14"/>
                    </a:cubicBezTo>
                    <a:cubicBezTo>
                      <a:pt x="184" y="14"/>
                      <a:pt x="185" y="13"/>
                      <a:pt x="184" y="13"/>
                    </a:cubicBezTo>
                    <a:cubicBezTo>
                      <a:pt x="183" y="13"/>
                      <a:pt x="184" y="12"/>
                      <a:pt x="185" y="10"/>
                    </a:cubicBezTo>
                    <a:cubicBezTo>
                      <a:pt x="186" y="8"/>
                      <a:pt x="182" y="7"/>
                      <a:pt x="182" y="9"/>
                    </a:cubicBezTo>
                    <a:cubicBezTo>
                      <a:pt x="182" y="10"/>
                      <a:pt x="180" y="8"/>
                      <a:pt x="180" y="8"/>
                    </a:cubicBezTo>
                    <a:cubicBezTo>
                      <a:pt x="180" y="7"/>
                      <a:pt x="173" y="8"/>
                      <a:pt x="173" y="9"/>
                    </a:cubicBezTo>
                    <a:close/>
                    <a:moveTo>
                      <a:pt x="139" y="43"/>
                    </a:moveTo>
                    <a:cubicBezTo>
                      <a:pt x="140" y="44"/>
                      <a:pt x="141" y="43"/>
                      <a:pt x="141" y="42"/>
                    </a:cubicBezTo>
                    <a:cubicBezTo>
                      <a:pt x="141" y="41"/>
                      <a:pt x="138" y="43"/>
                      <a:pt x="139" y="43"/>
                    </a:cubicBezTo>
                    <a:close/>
                    <a:moveTo>
                      <a:pt x="168" y="2"/>
                    </a:moveTo>
                    <a:cubicBezTo>
                      <a:pt x="168" y="1"/>
                      <a:pt x="164" y="2"/>
                      <a:pt x="165" y="3"/>
                    </a:cubicBezTo>
                    <a:cubicBezTo>
                      <a:pt x="165" y="3"/>
                      <a:pt x="168" y="3"/>
                      <a:pt x="168" y="2"/>
                    </a:cubicBezTo>
                    <a:close/>
                    <a:moveTo>
                      <a:pt x="370" y="52"/>
                    </a:moveTo>
                    <a:cubicBezTo>
                      <a:pt x="372" y="53"/>
                      <a:pt x="372" y="51"/>
                      <a:pt x="374" y="52"/>
                    </a:cubicBezTo>
                    <a:cubicBezTo>
                      <a:pt x="375" y="53"/>
                      <a:pt x="377" y="52"/>
                      <a:pt x="378" y="51"/>
                    </a:cubicBezTo>
                    <a:cubicBezTo>
                      <a:pt x="380" y="51"/>
                      <a:pt x="379" y="50"/>
                      <a:pt x="376" y="49"/>
                    </a:cubicBezTo>
                    <a:cubicBezTo>
                      <a:pt x="373" y="49"/>
                      <a:pt x="369" y="51"/>
                      <a:pt x="370" y="52"/>
                    </a:cubicBezTo>
                    <a:close/>
                    <a:moveTo>
                      <a:pt x="184" y="19"/>
                    </a:moveTo>
                    <a:cubicBezTo>
                      <a:pt x="185" y="19"/>
                      <a:pt x="188" y="18"/>
                      <a:pt x="190" y="18"/>
                    </a:cubicBezTo>
                    <a:cubicBezTo>
                      <a:pt x="192" y="18"/>
                      <a:pt x="198" y="16"/>
                      <a:pt x="198" y="15"/>
                    </a:cubicBezTo>
                    <a:cubicBezTo>
                      <a:pt x="199" y="14"/>
                      <a:pt x="196" y="14"/>
                      <a:pt x="195" y="13"/>
                    </a:cubicBezTo>
                    <a:cubicBezTo>
                      <a:pt x="194" y="12"/>
                      <a:pt x="192" y="13"/>
                      <a:pt x="192" y="14"/>
                    </a:cubicBezTo>
                    <a:cubicBezTo>
                      <a:pt x="191" y="15"/>
                      <a:pt x="191" y="14"/>
                      <a:pt x="192" y="13"/>
                    </a:cubicBezTo>
                    <a:cubicBezTo>
                      <a:pt x="193" y="11"/>
                      <a:pt x="191" y="10"/>
                      <a:pt x="191" y="11"/>
                    </a:cubicBezTo>
                    <a:cubicBezTo>
                      <a:pt x="191" y="12"/>
                      <a:pt x="188" y="11"/>
                      <a:pt x="188" y="12"/>
                    </a:cubicBezTo>
                    <a:cubicBezTo>
                      <a:pt x="188" y="13"/>
                      <a:pt x="187" y="13"/>
                      <a:pt x="188" y="14"/>
                    </a:cubicBezTo>
                    <a:cubicBezTo>
                      <a:pt x="188" y="15"/>
                      <a:pt x="186" y="14"/>
                      <a:pt x="186" y="15"/>
                    </a:cubicBezTo>
                    <a:cubicBezTo>
                      <a:pt x="186" y="17"/>
                      <a:pt x="183" y="18"/>
                      <a:pt x="184" y="19"/>
                    </a:cubicBezTo>
                    <a:close/>
                    <a:moveTo>
                      <a:pt x="273" y="33"/>
                    </a:moveTo>
                    <a:cubicBezTo>
                      <a:pt x="274" y="33"/>
                      <a:pt x="274" y="34"/>
                      <a:pt x="275" y="34"/>
                    </a:cubicBezTo>
                    <a:cubicBezTo>
                      <a:pt x="275" y="35"/>
                      <a:pt x="277" y="34"/>
                      <a:pt x="278" y="34"/>
                    </a:cubicBezTo>
                    <a:cubicBezTo>
                      <a:pt x="279" y="33"/>
                      <a:pt x="279" y="35"/>
                      <a:pt x="280" y="34"/>
                    </a:cubicBezTo>
                    <a:cubicBezTo>
                      <a:pt x="282" y="33"/>
                      <a:pt x="283" y="34"/>
                      <a:pt x="284" y="34"/>
                    </a:cubicBezTo>
                    <a:cubicBezTo>
                      <a:pt x="286" y="34"/>
                      <a:pt x="284" y="32"/>
                      <a:pt x="284" y="31"/>
                    </a:cubicBezTo>
                    <a:cubicBezTo>
                      <a:pt x="284" y="30"/>
                      <a:pt x="286" y="31"/>
                      <a:pt x="285" y="31"/>
                    </a:cubicBezTo>
                    <a:cubicBezTo>
                      <a:pt x="285" y="32"/>
                      <a:pt x="286" y="34"/>
                      <a:pt x="288" y="34"/>
                    </a:cubicBezTo>
                    <a:cubicBezTo>
                      <a:pt x="291" y="33"/>
                      <a:pt x="289" y="32"/>
                      <a:pt x="290" y="32"/>
                    </a:cubicBezTo>
                    <a:cubicBezTo>
                      <a:pt x="291" y="31"/>
                      <a:pt x="291" y="31"/>
                      <a:pt x="289" y="30"/>
                    </a:cubicBezTo>
                    <a:cubicBezTo>
                      <a:pt x="288" y="29"/>
                      <a:pt x="286" y="29"/>
                      <a:pt x="284" y="29"/>
                    </a:cubicBezTo>
                    <a:cubicBezTo>
                      <a:pt x="283" y="28"/>
                      <a:pt x="281" y="28"/>
                      <a:pt x="281" y="29"/>
                    </a:cubicBezTo>
                    <a:cubicBezTo>
                      <a:pt x="281" y="31"/>
                      <a:pt x="278" y="28"/>
                      <a:pt x="277" y="27"/>
                    </a:cubicBezTo>
                    <a:cubicBezTo>
                      <a:pt x="275" y="27"/>
                      <a:pt x="271" y="32"/>
                      <a:pt x="273" y="33"/>
                    </a:cubicBezTo>
                    <a:close/>
                    <a:moveTo>
                      <a:pt x="287" y="42"/>
                    </a:moveTo>
                    <a:cubicBezTo>
                      <a:pt x="288" y="41"/>
                      <a:pt x="286" y="39"/>
                      <a:pt x="284" y="39"/>
                    </a:cubicBezTo>
                    <a:cubicBezTo>
                      <a:pt x="282" y="38"/>
                      <a:pt x="280" y="40"/>
                      <a:pt x="280" y="40"/>
                    </a:cubicBezTo>
                    <a:cubicBezTo>
                      <a:pt x="281" y="41"/>
                      <a:pt x="286" y="42"/>
                      <a:pt x="287" y="42"/>
                    </a:cubicBezTo>
                    <a:close/>
                    <a:moveTo>
                      <a:pt x="282" y="37"/>
                    </a:moveTo>
                    <a:cubicBezTo>
                      <a:pt x="282" y="36"/>
                      <a:pt x="278" y="37"/>
                      <a:pt x="279" y="38"/>
                    </a:cubicBezTo>
                    <a:cubicBezTo>
                      <a:pt x="280" y="38"/>
                      <a:pt x="282" y="38"/>
                      <a:pt x="282" y="37"/>
                    </a:cubicBezTo>
                    <a:close/>
                    <a:moveTo>
                      <a:pt x="294" y="33"/>
                    </a:moveTo>
                    <a:cubicBezTo>
                      <a:pt x="295" y="33"/>
                      <a:pt x="296" y="34"/>
                      <a:pt x="299" y="35"/>
                    </a:cubicBezTo>
                    <a:cubicBezTo>
                      <a:pt x="302" y="35"/>
                      <a:pt x="305" y="34"/>
                      <a:pt x="305" y="33"/>
                    </a:cubicBezTo>
                    <a:cubicBezTo>
                      <a:pt x="305" y="33"/>
                      <a:pt x="302" y="32"/>
                      <a:pt x="301" y="32"/>
                    </a:cubicBezTo>
                    <a:cubicBezTo>
                      <a:pt x="300" y="33"/>
                      <a:pt x="299" y="31"/>
                      <a:pt x="298" y="32"/>
                    </a:cubicBezTo>
                    <a:cubicBezTo>
                      <a:pt x="297" y="32"/>
                      <a:pt x="296" y="32"/>
                      <a:pt x="295" y="31"/>
                    </a:cubicBezTo>
                    <a:cubicBezTo>
                      <a:pt x="295" y="30"/>
                      <a:pt x="293" y="33"/>
                      <a:pt x="294" y="33"/>
                    </a:cubicBezTo>
                    <a:close/>
                    <a:moveTo>
                      <a:pt x="64" y="5"/>
                    </a:moveTo>
                    <a:cubicBezTo>
                      <a:pt x="66" y="3"/>
                      <a:pt x="68" y="5"/>
                      <a:pt x="68" y="4"/>
                    </a:cubicBezTo>
                    <a:cubicBezTo>
                      <a:pt x="68" y="3"/>
                      <a:pt x="65" y="3"/>
                      <a:pt x="64" y="4"/>
                    </a:cubicBezTo>
                    <a:cubicBezTo>
                      <a:pt x="63" y="4"/>
                      <a:pt x="60" y="4"/>
                      <a:pt x="60" y="5"/>
                    </a:cubicBezTo>
                    <a:cubicBezTo>
                      <a:pt x="60" y="5"/>
                      <a:pt x="62" y="6"/>
                      <a:pt x="64" y="5"/>
                    </a:cubicBezTo>
                    <a:close/>
                    <a:moveTo>
                      <a:pt x="287" y="121"/>
                    </a:moveTo>
                    <a:cubicBezTo>
                      <a:pt x="286" y="119"/>
                      <a:pt x="288" y="117"/>
                      <a:pt x="286" y="116"/>
                    </a:cubicBezTo>
                    <a:cubicBezTo>
                      <a:pt x="285" y="115"/>
                      <a:pt x="285" y="113"/>
                      <a:pt x="285" y="113"/>
                    </a:cubicBezTo>
                    <a:cubicBezTo>
                      <a:pt x="284" y="114"/>
                      <a:pt x="285" y="115"/>
                      <a:pt x="284" y="116"/>
                    </a:cubicBezTo>
                    <a:cubicBezTo>
                      <a:pt x="283" y="116"/>
                      <a:pt x="284" y="117"/>
                      <a:pt x="283" y="118"/>
                    </a:cubicBezTo>
                    <a:cubicBezTo>
                      <a:pt x="283" y="120"/>
                      <a:pt x="283" y="122"/>
                      <a:pt x="284" y="123"/>
                    </a:cubicBezTo>
                    <a:cubicBezTo>
                      <a:pt x="285" y="124"/>
                      <a:pt x="283" y="131"/>
                      <a:pt x="284" y="132"/>
                    </a:cubicBezTo>
                    <a:cubicBezTo>
                      <a:pt x="284" y="133"/>
                      <a:pt x="283" y="138"/>
                      <a:pt x="283" y="138"/>
                    </a:cubicBezTo>
                    <a:cubicBezTo>
                      <a:pt x="284" y="139"/>
                      <a:pt x="284" y="137"/>
                      <a:pt x="285" y="137"/>
                    </a:cubicBezTo>
                    <a:cubicBezTo>
                      <a:pt x="286" y="137"/>
                      <a:pt x="286" y="138"/>
                      <a:pt x="287" y="138"/>
                    </a:cubicBezTo>
                    <a:cubicBezTo>
                      <a:pt x="288" y="139"/>
                      <a:pt x="287" y="136"/>
                      <a:pt x="286" y="136"/>
                    </a:cubicBezTo>
                    <a:cubicBezTo>
                      <a:pt x="286" y="137"/>
                      <a:pt x="285" y="135"/>
                      <a:pt x="285" y="134"/>
                    </a:cubicBezTo>
                    <a:cubicBezTo>
                      <a:pt x="285" y="133"/>
                      <a:pt x="286" y="131"/>
                      <a:pt x="286" y="130"/>
                    </a:cubicBezTo>
                    <a:cubicBezTo>
                      <a:pt x="286" y="128"/>
                      <a:pt x="287" y="129"/>
                      <a:pt x="288" y="130"/>
                    </a:cubicBezTo>
                    <a:cubicBezTo>
                      <a:pt x="289" y="131"/>
                      <a:pt x="289" y="130"/>
                      <a:pt x="289" y="129"/>
                    </a:cubicBezTo>
                    <a:cubicBezTo>
                      <a:pt x="289" y="128"/>
                      <a:pt x="287" y="123"/>
                      <a:pt x="287" y="121"/>
                    </a:cubicBezTo>
                    <a:close/>
                    <a:moveTo>
                      <a:pt x="70" y="4"/>
                    </a:moveTo>
                    <a:cubicBezTo>
                      <a:pt x="71" y="5"/>
                      <a:pt x="68" y="5"/>
                      <a:pt x="67" y="5"/>
                    </a:cubicBezTo>
                    <a:cubicBezTo>
                      <a:pt x="67" y="6"/>
                      <a:pt x="65" y="6"/>
                      <a:pt x="65" y="7"/>
                    </a:cubicBezTo>
                    <a:cubicBezTo>
                      <a:pt x="66" y="7"/>
                      <a:pt x="69" y="7"/>
                      <a:pt x="69" y="7"/>
                    </a:cubicBezTo>
                    <a:cubicBezTo>
                      <a:pt x="69" y="6"/>
                      <a:pt x="71" y="7"/>
                      <a:pt x="71" y="6"/>
                    </a:cubicBezTo>
                    <a:cubicBezTo>
                      <a:pt x="71" y="5"/>
                      <a:pt x="72" y="5"/>
                      <a:pt x="74" y="5"/>
                    </a:cubicBezTo>
                    <a:cubicBezTo>
                      <a:pt x="76" y="5"/>
                      <a:pt x="76" y="4"/>
                      <a:pt x="74" y="3"/>
                    </a:cubicBezTo>
                    <a:cubicBezTo>
                      <a:pt x="72" y="2"/>
                      <a:pt x="70" y="3"/>
                      <a:pt x="70" y="4"/>
                    </a:cubicBezTo>
                    <a:close/>
                    <a:moveTo>
                      <a:pt x="68" y="60"/>
                    </a:moveTo>
                    <a:cubicBezTo>
                      <a:pt x="69" y="61"/>
                      <a:pt x="71" y="59"/>
                      <a:pt x="72" y="59"/>
                    </a:cubicBezTo>
                    <a:cubicBezTo>
                      <a:pt x="73" y="59"/>
                      <a:pt x="71" y="58"/>
                      <a:pt x="70" y="57"/>
                    </a:cubicBezTo>
                    <a:cubicBezTo>
                      <a:pt x="68" y="57"/>
                      <a:pt x="66" y="58"/>
                      <a:pt x="68" y="60"/>
                    </a:cubicBezTo>
                    <a:close/>
                    <a:moveTo>
                      <a:pt x="397" y="71"/>
                    </a:moveTo>
                    <a:cubicBezTo>
                      <a:pt x="396" y="71"/>
                      <a:pt x="394" y="70"/>
                      <a:pt x="393" y="69"/>
                    </a:cubicBezTo>
                    <a:cubicBezTo>
                      <a:pt x="393" y="68"/>
                      <a:pt x="390" y="68"/>
                      <a:pt x="390" y="68"/>
                    </a:cubicBezTo>
                    <a:cubicBezTo>
                      <a:pt x="390" y="69"/>
                      <a:pt x="389" y="68"/>
                      <a:pt x="389" y="68"/>
                    </a:cubicBezTo>
                    <a:cubicBezTo>
                      <a:pt x="389" y="67"/>
                      <a:pt x="386" y="67"/>
                      <a:pt x="386" y="68"/>
                    </a:cubicBezTo>
                    <a:cubicBezTo>
                      <a:pt x="386" y="68"/>
                      <a:pt x="387" y="68"/>
                      <a:pt x="387" y="69"/>
                    </a:cubicBezTo>
                    <a:cubicBezTo>
                      <a:pt x="387" y="69"/>
                      <a:pt x="387" y="70"/>
                      <a:pt x="387" y="70"/>
                    </a:cubicBezTo>
                    <a:cubicBezTo>
                      <a:pt x="387" y="71"/>
                      <a:pt x="386" y="70"/>
                      <a:pt x="385" y="70"/>
                    </a:cubicBezTo>
                    <a:cubicBezTo>
                      <a:pt x="385" y="69"/>
                      <a:pt x="385" y="68"/>
                      <a:pt x="385" y="67"/>
                    </a:cubicBezTo>
                    <a:cubicBezTo>
                      <a:pt x="385" y="66"/>
                      <a:pt x="384" y="67"/>
                      <a:pt x="384" y="66"/>
                    </a:cubicBezTo>
                    <a:cubicBezTo>
                      <a:pt x="384" y="65"/>
                      <a:pt x="381" y="64"/>
                      <a:pt x="380" y="63"/>
                    </a:cubicBezTo>
                    <a:cubicBezTo>
                      <a:pt x="378" y="63"/>
                      <a:pt x="377" y="62"/>
                      <a:pt x="376" y="62"/>
                    </a:cubicBezTo>
                    <a:cubicBezTo>
                      <a:pt x="376" y="61"/>
                      <a:pt x="374" y="61"/>
                      <a:pt x="373" y="60"/>
                    </a:cubicBezTo>
                    <a:cubicBezTo>
                      <a:pt x="372" y="59"/>
                      <a:pt x="368" y="57"/>
                      <a:pt x="366" y="57"/>
                    </a:cubicBezTo>
                    <a:cubicBezTo>
                      <a:pt x="364" y="57"/>
                      <a:pt x="365" y="56"/>
                      <a:pt x="364" y="56"/>
                    </a:cubicBezTo>
                    <a:cubicBezTo>
                      <a:pt x="363" y="56"/>
                      <a:pt x="360" y="56"/>
                      <a:pt x="359" y="56"/>
                    </a:cubicBezTo>
                    <a:cubicBezTo>
                      <a:pt x="357" y="56"/>
                      <a:pt x="357" y="57"/>
                      <a:pt x="356" y="56"/>
                    </a:cubicBezTo>
                    <a:cubicBezTo>
                      <a:pt x="356" y="56"/>
                      <a:pt x="352" y="55"/>
                      <a:pt x="351" y="55"/>
                    </a:cubicBezTo>
                    <a:cubicBezTo>
                      <a:pt x="351" y="56"/>
                      <a:pt x="351" y="57"/>
                      <a:pt x="350" y="57"/>
                    </a:cubicBezTo>
                    <a:cubicBezTo>
                      <a:pt x="350" y="57"/>
                      <a:pt x="350" y="57"/>
                      <a:pt x="351" y="59"/>
                    </a:cubicBezTo>
                    <a:cubicBezTo>
                      <a:pt x="353" y="60"/>
                      <a:pt x="352" y="60"/>
                      <a:pt x="351" y="61"/>
                    </a:cubicBezTo>
                    <a:cubicBezTo>
                      <a:pt x="350" y="61"/>
                      <a:pt x="348" y="60"/>
                      <a:pt x="348" y="60"/>
                    </a:cubicBezTo>
                    <a:cubicBezTo>
                      <a:pt x="347" y="59"/>
                      <a:pt x="346" y="59"/>
                      <a:pt x="345" y="58"/>
                    </a:cubicBezTo>
                    <a:cubicBezTo>
                      <a:pt x="345" y="57"/>
                      <a:pt x="346" y="57"/>
                      <a:pt x="346" y="57"/>
                    </a:cubicBezTo>
                    <a:cubicBezTo>
                      <a:pt x="347" y="58"/>
                      <a:pt x="348" y="58"/>
                      <a:pt x="348" y="57"/>
                    </a:cubicBezTo>
                    <a:cubicBezTo>
                      <a:pt x="348" y="56"/>
                      <a:pt x="346" y="56"/>
                      <a:pt x="345" y="56"/>
                    </a:cubicBezTo>
                    <a:cubicBezTo>
                      <a:pt x="344" y="56"/>
                      <a:pt x="344" y="57"/>
                      <a:pt x="343" y="58"/>
                    </a:cubicBezTo>
                    <a:cubicBezTo>
                      <a:pt x="341" y="58"/>
                      <a:pt x="337" y="58"/>
                      <a:pt x="337" y="57"/>
                    </a:cubicBezTo>
                    <a:cubicBezTo>
                      <a:pt x="336" y="57"/>
                      <a:pt x="330" y="57"/>
                      <a:pt x="330" y="58"/>
                    </a:cubicBezTo>
                    <a:cubicBezTo>
                      <a:pt x="329" y="58"/>
                      <a:pt x="330" y="60"/>
                      <a:pt x="329" y="60"/>
                    </a:cubicBezTo>
                    <a:cubicBezTo>
                      <a:pt x="329" y="60"/>
                      <a:pt x="329" y="58"/>
                      <a:pt x="329" y="57"/>
                    </a:cubicBezTo>
                    <a:cubicBezTo>
                      <a:pt x="329" y="57"/>
                      <a:pt x="328" y="57"/>
                      <a:pt x="327" y="57"/>
                    </a:cubicBezTo>
                    <a:cubicBezTo>
                      <a:pt x="326" y="57"/>
                      <a:pt x="325" y="57"/>
                      <a:pt x="326" y="56"/>
                    </a:cubicBezTo>
                    <a:cubicBezTo>
                      <a:pt x="326" y="56"/>
                      <a:pt x="325" y="55"/>
                      <a:pt x="326" y="55"/>
                    </a:cubicBezTo>
                    <a:cubicBezTo>
                      <a:pt x="327" y="54"/>
                      <a:pt x="324" y="52"/>
                      <a:pt x="322" y="52"/>
                    </a:cubicBezTo>
                    <a:cubicBezTo>
                      <a:pt x="320" y="51"/>
                      <a:pt x="315" y="51"/>
                      <a:pt x="313" y="52"/>
                    </a:cubicBezTo>
                    <a:cubicBezTo>
                      <a:pt x="312" y="52"/>
                      <a:pt x="309" y="52"/>
                      <a:pt x="308" y="52"/>
                    </a:cubicBezTo>
                    <a:cubicBezTo>
                      <a:pt x="307" y="52"/>
                      <a:pt x="308" y="51"/>
                      <a:pt x="307" y="51"/>
                    </a:cubicBezTo>
                    <a:cubicBezTo>
                      <a:pt x="307" y="50"/>
                      <a:pt x="305" y="49"/>
                      <a:pt x="304" y="50"/>
                    </a:cubicBezTo>
                    <a:cubicBezTo>
                      <a:pt x="304" y="50"/>
                      <a:pt x="304" y="50"/>
                      <a:pt x="304" y="50"/>
                    </a:cubicBezTo>
                    <a:cubicBezTo>
                      <a:pt x="304" y="49"/>
                      <a:pt x="301" y="48"/>
                      <a:pt x="301" y="49"/>
                    </a:cubicBezTo>
                    <a:cubicBezTo>
                      <a:pt x="300" y="49"/>
                      <a:pt x="299" y="48"/>
                      <a:pt x="300" y="48"/>
                    </a:cubicBezTo>
                    <a:cubicBezTo>
                      <a:pt x="301" y="48"/>
                      <a:pt x="303" y="48"/>
                      <a:pt x="302" y="47"/>
                    </a:cubicBezTo>
                    <a:cubicBezTo>
                      <a:pt x="302" y="46"/>
                      <a:pt x="295" y="45"/>
                      <a:pt x="295" y="46"/>
                    </a:cubicBezTo>
                    <a:cubicBezTo>
                      <a:pt x="294" y="46"/>
                      <a:pt x="295" y="47"/>
                      <a:pt x="293" y="48"/>
                    </a:cubicBezTo>
                    <a:cubicBezTo>
                      <a:pt x="292" y="49"/>
                      <a:pt x="291" y="48"/>
                      <a:pt x="291" y="48"/>
                    </a:cubicBezTo>
                    <a:cubicBezTo>
                      <a:pt x="291" y="47"/>
                      <a:pt x="293" y="47"/>
                      <a:pt x="293" y="47"/>
                    </a:cubicBezTo>
                    <a:cubicBezTo>
                      <a:pt x="293" y="46"/>
                      <a:pt x="291" y="46"/>
                      <a:pt x="290" y="46"/>
                    </a:cubicBezTo>
                    <a:cubicBezTo>
                      <a:pt x="290" y="45"/>
                      <a:pt x="291" y="45"/>
                      <a:pt x="291" y="45"/>
                    </a:cubicBezTo>
                    <a:cubicBezTo>
                      <a:pt x="292" y="45"/>
                      <a:pt x="294" y="46"/>
                      <a:pt x="294" y="45"/>
                    </a:cubicBezTo>
                    <a:cubicBezTo>
                      <a:pt x="294" y="45"/>
                      <a:pt x="293" y="45"/>
                      <a:pt x="292" y="45"/>
                    </a:cubicBezTo>
                    <a:cubicBezTo>
                      <a:pt x="290" y="44"/>
                      <a:pt x="287" y="43"/>
                      <a:pt x="285" y="44"/>
                    </a:cubicBezTo>
                    <a:cubicBezTo>
                      <a:pt x="283" y="44"/>
                      <a:pt x="283" y="43"/>
                      <a:pt x="282" y="43"/>
                    </a:cubicBezTo>
                    <a:cubicBezTo>
                      <a:pt x="281" y="43"/>
                      <a:pt x="281" y="43"/>
                      <a:pt x="281" y="44"/>
                    </a:cubicBezTo>
                    <a:cubicBezTo>
                      <a:pt x="282" y="45"/>
                      <a:pt x="280" y="45"/>
                      <a:pt x="279" y="45"/>
                    </a:cubicBezTo>
                    <a:cubicBezTo>
                      <a:pt x="278" y="45"/>
                      <a:pt x="276" y="45"/>
                      <a:pt x="277" y="46"/>
                    </a:cubicBezTo>
                    <a:cubicBezTo>
                      <a:pt x="278" y="47"/>
                      <a:pt x="278" y="46"/>
                      <a:pt x="279" y="46"/>
                    </a:cubicBezTo>
                    <a:cubicBezTo>
                      <a:pt x="279" y="46"/>
                      <a:pt x="277" y="47"/>
                      <a:pt x="278" y="47"/>
                    </a:cubicBezTo>
                    <a:cubicBezTo>
                      <a:pt x="279" y="48"/>
                      <a:pt x="279" y="49"/>
                      <a:pt x="279" y="49"/>
                    </a:cubicBezTo>
                    <a:cubicBezTo>
                      <a:pt x="279" y="49"/>
                      <a:pt x="277" y="50"/>
                      <a:pt x="277" y="49"/>
                    </a:cubicBezTo>
                    <a:cubicBezTo>
                      <a:pt x="276" y="48"/>
                      <a:pt x="276" y="49"/>
                      <a:pt x="275" y="49"/>
                    </a:cubicBezTo>
                    <a:cubicBezTo>
                      <a:pt x="274" y="49"/>
                      <a:pt x="273" y="49"/>
                      <a:pt x="274" y="49"/>
                    </a:cubicBezTo>
                    <a:cubicBezTo>
                      <a:pt x="275" y="50"/>
                      <a:pt x="276" y="50"/>
                      <a:pt x="274" y="50"/>
                    </a:cubicBezTo>
                    <a:cubicBezTo>
                      <a:pt x="273" y="50"/>
                      <a:pt x="273" y="49"/>
                      <a:pt x="272" y="49"/>
                    </a:cubicBezTo>
                    <a:cubicBezTo>
                      <a:pt x="271" y="49"/>
                      <a:pt x="270" y="49"/>
                      <a:pt x="269" y="49"/>
                    </a:cubicBezTo>
                    <a:cubicBezTo>
                      <a:pt x="268" y="49"/>
                      <a:pt x="267" y="49"/>
                      <a:pt x="266" y="50"/>
                    </a:cubicBezTo>
                    <a:cubicBezTo>
                      <a:pt x="265" y="50"/>
                      <a:pt x="263" y="49"/>
                      <a:pt x="263" y="48"/>
                    </a:cubicBezTo>
                    <a:cubicBezTo>
                      <a:pt x="262" y="47"/>
                      <a:pt x="262" y="47"/>
                      <a:pt x="261" y="48"/>
                    </a:cubicBezTo>
                    <a:cubicBezTo>
                      <a:pt x="261" y="49"/>
                      <a:pt x="261" y="50"/>
                      <a:pt x="260" y="50"/>
                    </a:cubicBezTo>
                    <a:cubicBezTo>
                      <a:pt x="259" y="51"/>
                      <a:pt x="259" y="52"/>
                      <a:pt x="258" y="52"/>
                    </a:cubicBezTo>
                    <a:cubicBezTo>
                      <a:pt x="258" y="53"/>
                      <a:pt x="258" y="52"/>
                      <a:pt x="257" y="52"/>
                    </a:cubicBezTo>
                    <a:cubicBezTo>
                      <a:pt x="256" y="52"/>
                      <a:pt x="254" y="49"/>
                      <a:pt x="254" y="49"/>
                    </a:cubicBezTo>
                    <a:cubicBezTo>
                      <a:pt x="253" y="48"/>
                      <a:pt x="252" y="47"/>
                      <a:pt x="251" y="46"/>
                    </a:cubicBezTo>
                    <a:cubicBezTo>
                      <a:pt x="251" y="46"/>
                      <a:pt x="252" y="46"/>
                      <a:pt x="252" y="46"/>
                    </a:cubicBezTo>
                    <a:cubicBezTo>
                      <a:pt x="253" y="47"/>
                      <a:pt x="254" y="47"/>
                      <a:pt x="254" y="47"/>
                    </a:cubicBezTo>
                    <a:cubicBezTo>
                      <a:pt x="255" y="46"/>
                      <a:pt x="254" y="45"/>
                      <a:pt x="254" y="45"/>
                    </a:cubicBezTo>
                    <a:cubicBezTo>
                      <a:pt x="253" y="45"/>
                      <a:pt x="253" y="44"/>
                      <a:pt x="253" y="44"/>
                    </a:cubicBezTo>
                    <a:cubicBezTo>
                      <a:pt x="254" y="44"/>
                      <a:pt x="252" y="43"/>
                      <a:pt x="253" y="42"/>
                    </a:cubicBezTo>
                    <a:cubicBezTo>
                      <a:pt x="254" y="42"/>
                      <a:pt x="253" y="42"/>
                      <a:pt x="253" y="42"/>
                    </a:cubicBezTo>
                    <a:cubicBezTo>
                      <a:pt x="252" y="41"/>
                      <a:pt x="251" y="41"/>
                      <a:pt x="251" y="40"/>
                    </a:cubicBezTo>
                    <a:cubicBezTo>
                      <a:pt x="251" y="40"/>
                      <a:pt x="248" y="40"/>
                      <a:pt x="248" y="41"/>
                    </a:cubicBezTo>
                    <a:cubicBezTo>
                      <a:pt x="248" y="41"/>
                      <a:pt x="247" y="41"/>
                      <a:pt x="247" y="40"/>
                    </a:cubicBezTo>
                    <a:cubicBezTo>
                      <a:pt x="247" y="40"/>
                      <a:pt x="246" y="40"/>
                      <a:pt x="244" y="40"/>
                    </a:cubicBezTo>
                    <a:cubicBezTo>
                      <a:pt x="243" y="39"/>
                      <a:pt x="243" y="38"/>
                      <a:pt x="242" y="38"/>
                    </a:cubicBezTo>
                    <a:cubicBezTo>
                      <a:pt x="242" y="38"/>
                      <a:pt x="242" y="40"/>
                      <a:pt x="241" y="39"/>
                    </a:cubicBezTo>
                    <a:cubicBezTo>
                      <a:pt x="240" y="39"/>
                      <a:pt x="240" y="40"/>
                      <a:pt x="240" y="41"/>
                    </a:cubicBezTo>
                    <a:cubicBezTo>
                      <a:pt x="240" y="41"/>
                      <a:pt x="240" y="42"/>
                      <a:pt x="240" y="42"/>
                    </a:cubicBezTo>
                    <a:cubicBezTo>
                      <a:pt x="240" y="43"/>
                      <a:pt x="240" y="43"/>
                      <a:pt x="239" y="42"/>
                    </a:cubicBezTo>
                    <a:cubicBezTo>
                      <a:pt x="238" y="42"/>
                      <a:pt x="238" y="43"/>
                      <a:pt x="236" y="43"/>
                    </a:cubicBezTo>
                    <a:cubicBezTo>
                      <a:pt x="234" y="42"/>
                      <a:pt x="233" y="43"/>
                      <a:pt x="233" y="42"/>
                    </a:cubicBezTo>
                    <a:cubicBezTo>
                      <a:pt x="232" y="41"/>
                      <a:pt x="232" y="41"/>
                      <a:pt x="232" y="42"/>
                    </a:cubicBezTo>
                    <a:cubicBezTo>
                      <a:pt x="232" y="42"/>
                      <a:pt x="229" y="42"/>
                      <a:pt x="228" y="41"/>
                    </a:cubicBezTo>
                    <a:cubicBezTo>
                      <a:pt x="228" y="41"/>
                      <a:pt x="229" y="41"/>
                      <a:pt x="229" y="40"/>
                    </a:cubicBezTo>
                    <a:cubicBezTo>
                      <a:pt x="230" y="40"/>
                      <a:pt x="229" y="40"/>
                      <a:pt x="227" y="40"/>
                    </a:cubicBezTo>
                    <a:cubicBezTo>
                      <a:pt x="226" y="40"/>
                      <a:pt x="225" y="39"/>
                      <a:pt x="223" y="39"/>
                    </a:cubicBezTo>
                    <a:cubicBezTo>
                      <a:pt x="221" y="39"/>
                      <a:pt x="218" y="40"/>
                      <a:pt x="217" y="40"/>
                    </a:cubicBezTo>
                    <a:cubicBezTo>
                      <a:pt x="217" y="40"/>
                      <a:pt x="218" y="41"/>
                      <a:pt x="217" y="41"/>
                    </a:cubicBezTo>
                    <a:cubicBezTo>
                      <a:pt x="216" y="41"/>
                      <a:pt x="217" y="40"/>
                      <a:pt x="216" y="39"/>
                    </a:cubicBezTo>
                    <a:cubicBezTo>
                      <a:pt x="216" y="38"/>
                      <a:pt x="215" y="38"/>
                      <a:pt x="215" y="39"/>
                    </a:cubicBezTo>
                    <a:cubicBezTo>
                      <a:pt x="215" y="39"/>
                      <a:pt x="213" y="40"/>
                      <a:pt x="213" y="39"/>
                    </a:cubicBezTo>
                    <a:cubicBezTo>
                      <a:pt x="212" y="39"/>
                      <a:pt x="212" y="38"/>
                      <a:pt x="210" y="38"/>
                    </a:cubicBezTo>
                    <a:cubicBezTo>
                      <a:pt x="209" y="37"/>
                      <a:pt x="207" y="39"/>
                      <a:pt x="208" y="39"/>
                    </a:cubicBezTo>
                    <a:cubicBezTo>
                      <a:pt x="208" y="40"/>
                      <a:pt x="209" y="39"/>
                      <a:pt x="209" y="40"/>
                    </a:cubicBezTo>
                    <a:cubicBezTo>
                      <a:pt x="209" y="40"/>
                      <a:pt x="206" y="40"/>
                      <a:pt x="206" y="40"/>
                    </a:cubicBezTo>
                    <a:cubicBezTo>
                      <a:pt x="206" y="41"/>
                      <a:pt x="203" y="42"/>
                      <a:pt x="203" y="42"/>
                    </a:cubicBezTo>
                    <a:cubicBezTo>
                      <a:pt x="200" y="42"/>
                      <a:pt x="200" y="42"/>
                      <a:pt x="199" y="43"/>
                    </a:cubicBezTo>
                    <a:cubicBezTo>
                      <a:pt x="198" y="44"/>
                      <a:pt x="199" y="42"/>
                      <a:pt x="199" y="41"/>
                    </a:cubicBezTo>
                    <a:cubicBezTo>
                      <a:pt x="200" y="40"/>
                      <a:pt x="201" y="41"/>
                      <a:pt x="202" y="40"/>
                    </a:cubicBezTo>
                    <a:cubicBezTo>
                      <a:pt x="202" y="39"/>
                      <a:pt x="203" y="39"/>
                      <a:pt x="204" y="39"/>
                    </a:cubicBezTo>
                    <a:cubicBezTo>
                      <a:pt x="205" y="39"/>
                      <a:pt x="205" y="38"/>
                      <a:pt x="206" y="38"/>
                    </a:cubicBezTo>
                    <a:cubicBezTo>
                      <a:pt x="207" y="38"/>
                      <a:pt x="208" y="37"/>
                      <a:pt x="208" y="37"/>
                    </a:cubicBezTo>
                    <a:cubicBezTo>
                      <a:pt x="209" y="36"/>
                      <a:pt x="212" y="35"/>
                      <a:pt x="212" y="35"/>
                    </a:cubicBezTo>
                    <a:cubicBezTo>
                      <a:pt x="213" y="35"/>
                      <a:pt x="213" y="34"/>
                      <a:pt x="213" y="34"/>
                    </a:cubicBezTo>
                    <a:cubicBezTo>
                      <a:pt x="214" y="34"/>
                      <a:pt x="216" y="33"/>
                      <a:pt x="216" y="33"/>
                    </a:cubicBezTo>
                    <a:cubicBezTo>
                      <a:pt x="217" y="32"/>
                      <a:pt x="217" y="32"/>
                      <a:pt x="217" y="31"/>
                    </a:cubicBezTo>
                    <a:cubicBezTo>
                      <a:pt x="217" y="31"/>
                      <a:pt x="216" y="31"/>
                      <a:pt x="216" y="30"/>
                    </a:cubicBezTo>
                    <a:cubicBezTo>
                      <a:pt x="216" y="30"/>
                      <a:pt x="217" y="30"/>
                      <a:pt x="217" y="30"/>
                    </a:cubicBezTo>
                    <a:cubicBezTo>
                      <a:pt x="218" y="30"/>
                      <a:pt x="217" y="29"/>
                      <a:pt x="217" y="29"/>
                    </a:cubicBezTo>
                    <a:cubicBezTo>
                      <a:pt x="216" y="29"/>
                      <a:pt x="217" y="28"/>
                      <a:pt x="217" y="28"/>
                    </a:cubicBezTo>
                    <a:cubicBezTo>
                      <a:pt x="216" y="27"/>
                      <a:pt x="215" y="28"/>
                      <a:pt x="215" y="28"/>
                    </a:cubicBezTo>
                    <a:cubicBezTo>
                      <a:pt x="215" y="27"/>
                      <a:pt x="215" y="26"/>
                      <a:pt x="215" y="26"/>
                    </a:cubicBezTo>
                    <a:cubicBezTo>
                      <a:pt x="214" y="25"/>
                      <a:pt x="214" y="26"/>
                      <a:pt x="213" y="26"/>
                    </a:cubicBezTo>
                    <a:cubicBezTo>
                      <a:pt x="212" y="25"/>
                      <a:pt x="209" y="25"/>
                      <a:pt x="209" y="25"/>
                    </a:cubicBezTo>
                    <a:cubicBezTo>
                      <a:pt x="209" y="25"/>
                      <a:pt x="208" y="24"/>
                      <a:pt x="208" y="25"/>
                    </a:cubicBezTo>
                    <a:cubicBezTo>
                      <a:pt x="208" y="25"/>
                      <a:pt x="206" y="25"/>
                      <a:pt x="205" y="25"/>
                    </a:cubicBezTo>
                    <a:cubicBezTo>
                      <a:pt x="204" y="25"/>
                      <a:pt x="204" y="25"/>
                      <a:pt x="203" y="26"/>
                    </a:cubicBezTo>
                    <a:cubicBezTo>
                      <a:pt x="203" y="26"/>
                      <a:pt x="201" y="26"/>
                      <a:pt x="201" y="26"/>
                    </a:cubicBezTo>
                    <a:cubicBezTo>
                      <a:pt x="200" y="26"/>
                      <a:pt x="202" y="24"/>
                      <a:pt x="202" y="24"/>
                    </a:cubicBezTo>
                    <a:cubicBezTo>
                      <a:pt x="202" y="23"/>
                      <a:pt x="199" y="24"/>
                      <a:pt x="198" y="24"/>
                    </a:cubicBezTo>
                    <a:cubicBezTo>
                      <a:pt x="198" y="23"/>
                      <a:pt x="196" y="23"/>
                      <a:pt x="196" y="23"/>
                    </a:cubicBezTo>
                    <a:cubicBezTo>
                      <a:pt x="195" y="23"/>
                      <a:pt x="196" y="23"/>
                      <a:pt x="196" y="23"/>
                    </a:cubicBezTo>
                    <a:cubicBezTo>
                      <a:pt x="197" y="23"/>
                      <a:pt x="198" y="22"/>
                      <a:pt x="199" y="22"/>
                    </a:cubicBezTo>
                    <a:cubicBezTo>
                      <a:pt x="199" y="22"/>
                      <a:pt x="199" y="22"/>
                      <a:pt x="199" y="21"/>
                    </a:cubicBezTo>
                    <a:cubicBezTo>
                      <a:pt x="198" y="21"/>
                      <a:pt x="198" y="21"/>
                      <a:pt x="197" y="21"/>
                    </a:cubicBezTo>
                    <a:cubicBezTo>
                      <a:pt x="196" y="20"/>
                      <a:pt x="195" y="20"/>
                      <a:pt x="194" y="20"/>
                    </a:cubicBezTo>
                    <a:cubicBezTo>
                      <a:pt x="194" y="20"/>
                      <a:pt x="193" y="20"/>
                      <a:pt x="191" y="21"/>
                    </a:cubicBezTo>
                    <a:cubicBezTo>
                      <a:pt x="190" y="21"/>
                      <a:pt x="190" y="22"/>
                      <a:pt x="189" y="23"/>
                    </a:cubicBezTo>
                    <a:cubicBezTo>
                      <a:pt x="188" y="23"/>
                      <a:pt x="187" y="24"/>
                      <a:pt x="187" y="25"/>
                    </a:cubicBezTo>
                    <a:cubicBezTo>
                      <a:pt x="188" y="25"/>
                      <a:pt x="188" y="25"/>
                      <a:pt x="188" y="26"/>
                    </a:cubicBezTo>
                    <a:cubicBezTo>
                      <a:pt x="188" y="26"/>
                      <a:pt x="187" y="26"/>
                      <a:pt x="186" y="26"/>
                    </a:cubicBezTo>
                    <a:cubicBezTo>
                      <a:pt x="186" y="26"/>
                      <a:pt x="183" y="26"/>
                      <a:pt x="183" y="27"/>
                    </a:cubicBezTo>
                    <a:cubicBezTo>
                      <a:pt x="183" y="27"/>
                      <a:pt x="184" y="27"/>
                      <a:pt x="184" y="28"/>
                    </a:cubicBezTo>
                    <a:cubicBezTo>
                      <a:pt x="184" y="28"/>
                      <a:pt x="183" y="28"/>
                      <a:pt x="183" y="27"/>
                    </a:cubicBezTo>
                    <a:cubicBezTo>
                      <a:pt x="182" y="27"/>
                      <a:pt x="181" y="27"/>
                      <a:pt x="181" y="28"/>
                    </a:cubicBezTo>
                    <a:cubicBezTo>
                      <a:pt x="180" y="28"/>
                      <a:pt x="179" y="28"/>
                      <a:pt x="179" y="28"/>
                    </a:cubicBezTo>
                    <a:cubicBezTo>
                      <a:pt x="179" y="28"/>
                      <a:pt x="178" y="28"/>
                      <a:pt x="178" y="28"/>
                    </a:cubicBezTo>
                    <a:cubicBezTo>
                      <a:pt x="177" y="28"/>
                      <a:pt x="179" y="27"/>
                      <a:pt x="178" y="27"/>
                    </a:cubicBezTo>
                    <a:cubicBezTo>
                      <a:pt x="178" y="27"/>
                      <a:pt x="176" y="27"/>
                      <a:pt x="176" y="27"/>
                    </a:cubicBezTo>
                    <a:cubicBezTo>
                      <a:pt x="176" y="28"/>
                      <a:pt x="175" y="27"/>
                      <a:pt x="174" y="27"/>
                    </a:cubicBezTo>
                    <a:cubicBezTo>
                      <a:pt x="174" y="27"/>
                      <a:pt x="174" y="28"/>
                      <a:pt x="173" y="28"/>
                    </a:cubicBezTo>
                    <a:cubicBezTo>
                      <a:pt x="172" y="28"/>
                      <a:pt x="171" y="28"/>
                      <a:pt x="171" y="28"/>
                    </a:cubicBezTo>
                    <a:cubicBezTo>
                      <a:pt x="170" y="29"/>
                      <a:pt x="172" y="29"/>
                      <a:pt x="172" y="29"/>
                    </a:cubicBezTo>
                    <a:cubicBezTo>
                      <a:pt x="172" y="29"/>
                      <a:pt x="168" y="29"/>
                      <a:pt x="168" y="30"/>
                    </a:cubicBezTo>
                    <a:cubicBezTo>
                      <a:pt x="168" y="30"/>
                      <a:pt x="167" y="30"/>
                      <a:pt x="165" y="30"/>
                    </a:cubicBezTo>
                    <a:cubicBezTo>
                      <a:pt x="164" y="30"/>
                      <a:pt x="164" y="31"/>
                      <a:pt x="163" y="31"/>
                    </a:cubicBezTo>
                    <a:cubicBezTo>
                      <a:pt x="162" y="31"/>
                      <a:pt x="161" y="31"/>
                      <a:pt x="161" y="32"/>
                    </a:cubicBezTo>
                    <a:cubicBezTo>
                      <a:pt x="161" y="33"/>
                      <a:pt x="160" y="33"/>
                      <a:pt x="159" y="32"/>
                    </a:cubicBezTo>
                    <a:cubicBezTo>
                      <a:pt x="159" y="32"/>
                      <a:pt x="158" y="33"/>
                      <a:pt x="158" y="33"/>
                    </a:cubicBezTo>
                    <a:cubicBezTo>
                      <a:pt x="159" y="33"/>
                      <a:pt x="158" y="33"/>
                      <a:pt x="158" y="33"/>
                    </a:cubicBezTo>
                    <a:cubicBezTo>
                      <a:pt x="158" y="33"/>
                      <a:pt x="156" y="34"/>
                      <a:pt x="157" y="34"/>
                    </a:cubicBezTo>
                    <a:cubicBezTo>
                      <a:pt x="158" y="34"/>
                      <a:pt x="158" y="34"/>
                      <a:pt x="158" y="35"/>
                    </a:cubicBezTo>
                    <a:cubicBezTo>
                      <a:pt x="157" y="35"/>
                      <a:pt x="156" y="34"/>
                      <a:pt x="156" y="34"/>
                    </a:cubicBezTo>
                    <a:cubicBezTo>
                      <a:pt x="155" y="35"/>
                      <a:pt x="156" y="35"/>
                      <a:pt x="157" y="35"/>
                    </a:cubicBezTo>
                    <a:cubicBezTo>
                      <a:pt x="158" y="35"/>
                      <a:pt x="158" y="36"/>
                      <a:pt x="158" y="36"/>
                    </a:cubicBezTo>
                    <a:cubicBezTo>
                      <a:pt x="158" y="36"/>
                      <a:pt x="157" y="36"/>
                      <a:pt x="156" y="36"/>
                    </a:cubicBezTo>
                    <a:cubicBezTo>
                      <a:pt x="156" y="36"/>
                      <a:pt x="156" y="37"/>
                      <a:pt x="157" y="37"/>
                    </a:cubicBezTo>
                    <a:cubicBezTo>
                      <a:pt x="158" y="37"/>
                      <a:pt x="157" y="37"/>
                      <a:pt x="158" y="38"/>
                    </a:cubicBezTo>
                    <a:cubicBezTo>
                      <a:pt x="158" y="38"/>
                      <a:pt x="158" y="38"/>
                      <a:pt x="158" y="38"/>
                    </a:cubicBezTo>
                    <a:cubicBezTo>
                      <a:pt x="158" y="38"/>
                      <a:pt x="158" y="38"/>
                      <a:pt x="158" y="39"/>
                    </a:cubicBezTo>
                    <a:cubicBezTo>
                      <a:pt x="158" y="39"/>
                      <a:pt x="157" y="39"/>
                      <a:pt x="157" y="39"/>
                    </a:cubicBezTo>
                    <a:cubicBezTo>
                      <a:pt x="157" y="38"/>
                      <a:pt x="155" y="38"/>
                      <a:pt x="155" y="39"/>
                    </a:cubicBezTo>
                    <a:cubicBezTo>
                      <a:pt x="154" y="39"/>
                      <a:pt x="154" y="40"/>
                      <a:pt x="154" y="39"/>
                    </a:cubicBezTo>
                    <a:cubicBezTo>
                      <a:pt x="153" y="39"/>
                      <a:pt x="152" y="39"/>
                      <a:pt x="150" y="39"/>
                    </a:cubicBezTo>
                    <a:cubicBezTo>
                      <a:pt x="149" y="39"/>
                      <a:pt x="145" y="40"/>
                      <a:pt x="144" y="40"/>
                    </a:cubicBezTo>
                    <a:cubicBezTo>
                      <a:pt x="143" y="40"/>
                      <a:pt x="143" y="41"/>
                      <a:pt x="144" y="42"/>
                    </a:cubicBezTo>
                    <a:cubicBezTo>
                      <a:pt x="144" y="43"/>
                      <a:pt x="144" y="43"/>
                      <a:pt x="144" y="44"/>
                    </a:cubicBezTo>
                    <a:cubicBezTo>
                      <a:pt x="144" y="44"/>
                      <a:pt x="146" y="45"/>
                      <a:pt x="147" y="45"/>
                    </a:cubicBezTo>
                    <a:cubicBezTo>
                      <a:pt x="148" y="46"/>
                      <a:pt x="149" y="47"/>
                      <a:pt x="148" y="48"/>
                    </a:cubicBezTo>
                    <a:cubicBezTo>
                      <a:pt x="147" y="49"/>
                      <a:pt x="145" y="47"/>
                      <a:pt x="144" y="46"/>
                    </a:cubicBezTo>
                    <a:cubicBezTo>
                      <a:pt x="143" y="45"/>
                      <a:pt x="140" y="45"/>
                      <a:pt x="139" y="45"/>
                    </a:cubicBezTo>
                    <a:cubicBezTo>
                      <a:pt x="138" y="45"/>
                      <a:pt x="138" y="44"/>
                      <a:pt x="137" y="44"/>
                    </a:cubicBezTo>
                    <a:cubicBezTo>
                      <a:pt x="136" y="44"/>
                      <a:pt x="135" y="45"/>
                      <a:pt x="136" y="45"/>
                    </a:cubicBezTo>
                    <a:cubicBezTo>
                      <a:pt x="136" y="45"/>
                      <a:pt x="137" y="45"/>
                      <a:pt x="137" y="46"/>
                    </a:cubicBezTo>
                    <a:cubicBezTo>
                      <a:pt x="136" y="46"/>
                      <a:pt x="137" y="46"/>
                      <a:pt x="138" y="46"/>
                    </a:cubicBezTo>
                    <a:cubicBezTo>
                      <a:pt x="139" y="47"/>
                      <a:pt x="137" y="48"/>
                      <a:pt x="136" y="47"/>
                    </a:cubicBezTo>
                    <a:cubicBezTo>
                      <a:pt x="135" y="46"/>
                      <a:pt x="134" y="47"/>
                      <a:pt x="133" y="47"/>
                    </a:cubicBezTo>
                    <a:cubicBezTo>
                      <a:pt x="133" y="48"/>
                      <a:pt x="135" y="49"/>
                      <a:pt x="137" y="50"/>
                    </a:cubicBezTo>
                    <a:cubicBezTo>
                      <a:pt x="138" y="50"/>
                      <a:pt x="138" y="51"/>
                      <a:pt x="139" y="51"/>
                    </a:cubicBezTo>
                    <a:cubicBezTo>
                      <a:pt x="139" y="51"/>
                      <a:pt x="139" y="52"/>
                      <a:pt x="138" y="52"/>
                    </a:cubicBezTo>
                    <a:cubicBezTo>
                      <a:pt x="138" y="52"/>
                      <a:pt x="137" y="51"/>
                      <a:pt x="136" y="50"/>
                    </a:cubicBezTo>
                    <a:cubicBezTo>
                      <a:pt x="135" y="50"/>
                      <a:pt x="132" y="50"/>
                      <a:pt x="132" y="50"/>
                    </a:cubicBezTo>
                    <a:cubicBezTo>
                      <a:pt x="131" y="49"/>
                      <a:pt x="132" y="49"/>
                      <a:pt x="132" y="48"/>
                    </a:cubicBezTo>
                    <a:cubicBezTo>
                      <a:pt x="131" y="48"/>
                      <a:pt x="131" y="47"/>
                      <a:pt x="132" y="46"/>
                    </a:cubicBezTo>
                    <a:cubicBezTo>
                      <a:pt x="133" y="45"/>
                      <a:pt x="132" y="43"/>
                      <a:pt x="131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1" y="44"/>
                      <a:pt x="131" y="46"/>
                      <a:pt x="130" y="47"/>
                    </a:cubicBezTo>
                    <a:cubicBezTo>
                      <a:pt x="129" y="47"/>
                      <a:pt x="127" y="47"/>
                      <a:pt x="127" y="48"/>
                    </a:cubicBezTo>
                    <a:cubicBezTo>
                      <a:pt x="127" y="49"/>
                      <a:pt x="126" y="49"/>
                      <a:pt x="126" y="49"/>
                    </a:cubicBezTo>
                    <a:cubicBezTo>
                      <a:pt x="127" y="50"/>
                      <a:pt x="129" y="52"/>
                      <a:pt x="129" y="53"/>
                    </a:cubicBezTo>
                    <a:cubicBezTo>
                      <a:pt x="129" y="53"/>
                      <a:pt x="127" y="55"/>
                      <a:pt x="127" y="57"/>
                    </a:cubicBezTo>
                    <a:cubicBezTo>
                      <a:pt x="128" y="58"/>
                      <a:pt x="127" y="58"/>
                      <a:pt x="128" y="59"/>
                    </a:cubicBezTo>
                    <a:cubicBezTo>
                      <a:pt x="128" y="59"/>
                      <a:pt x="129" y="59"/>
                      <a:pt x="129" y="59"/>
                    </a:cubicBezTo>
                    <a:cubicBezTo>
                      <a:pt x="130" y="59"/>
                      <a:pt x="131" y="59"/>
                      <a:pt x="132" y="59"/>
                    </a:cubicBezTo>
                    <a:cubicBezTo>
                      <a:pt x="133" y="58"/>
                      <a:pt x="136" y="60"/>
                      <a:pt x="136" y="60"/>
                    </a:cubicBezTo>
                    <a:cubicBezTo>
                      <a:pt x="137" y="61"/>
                      <a:pt x="137" y="61"/>
                      <a:pt x="137" y="62"/>
                    </a:cubicBezTo>
                    <a:cubicBezTo>
                      <a:pt x="138" y="63"/>
                      <a:pt x="136" y="63"/>
                      <a:pt x="136" y="64"/>
                    </a:cubicBezTo>
                    <a:cubicBezTo>
                      <a:pt x="136" y="65"/>
                      <a:pt x="139" y="65"/>
                      <a:pt x="139" y="65"/>
                    </a:cubicBezTo>
                    <a:cubicBezTo>
                      <a:pt x="139" y="66"/>
                      <a:pt x="137" y="65"/>
                      <a:pt x="136" y="65"/>
                    </a:cubicBezTo>
                    <a:cubicBezTo>
                      <a:pt x="136" y="65"/>
                      <a:pt x="136" y="64"/>
                      <a:pt x="135" y="64"/>
                    </a:cubicBezTo>
                    <a:cubicBezTo>
                      <a:pt x="135" y="64"/>
                      <a:pt x="136" y="63"/>
                      <a:pt x="136" y="62"/>
                    </a:cubicBezTo>
                    <a:cubicBezTo>
                      <a:pt x="136" y="61"/>
                      <a:pt x="135" y="61"/>
                      <a:pt x="135" y="61"/>
                    </a:cubicBezTo>
                    <a:cubicBezTo>
                      <a:pt x="134" y="60"/>
                      <a:pt x="134" y="59"/>
                      <a:pt x="133" y="60"/>
                    </a:cubicBezTo>
                    <a:cubicBezTo>
                      <a:pt x="133" y="60"/>
                      <a:pt x="130" y="60"/>
                      <a:pt x="130" y="61"/>
                    </a:cubicBezTo>
                    <a:cubicBezTo>
                      <a:pt x="129" y="61"/>
                      <a:pt x="130" y="63"/>
                      <a:pt x="130" y="64"/>
                    </a:cubicBezTo>
                    <a:cubicBezTo>
                      <a:pt x="131" y="65"/>
                      <a:pt x="128" y="66"/>
                      <a:pt x="128" y="67"/>
                    </a:cubicBezTo>
                    <a:cubicBezTo>
                      <a:pt x="128" y="67"/>
                      <a:pt x="127" y="68"/>
                      <a:pt x="126" y="68"/>
                    </a:cubicBezTo>
                    <a:cubicBezTo>
                      <a:pt x="125" y="69"/>
                      <a:pt x="124" y="69"/>
                      <a:pt x="124" y="70"/>
                    </a:cubicBezTo>
                    <a:cubicBezTo>
                      <a:pt x="124" y="71"/>
                      <a:pt x="123" y="70"/>
                      <a:pt x="122" y="70"/>
                    </a:cubicBezTo>
                    <a:cubicBezTo>
                      <a:pt x="122" y="70"/>
                      <a:pt x="121" y="70"/>
                      <a:pt x="120" y="70"/>
                    </a:cubicBezTo>
                    <a:cubicBezTo>
                      <a:pt x="119" y="70"/>
                      <a:pt x="119" y="69"/>
                      <a:pt x="118" y="70"/>
                    </a:cubicBezTo>
                    <a:cubicBezTo>
                      <a:pt x="117" y="70"/>
                      <a:pt x="116" y="69"/>
                      <a:pt x="117" y="69"/>
                    </a:cubicBezTo>
                    <a:cubicBezTo>
                      <a:pt x="117" y="68"/>
                      <a:pt x="118" y="68"/>
                      <a:pt x="118" y="69"/>
                    </a:cubicBezTo>
                    <a:cubicBezTo>
                      <a:pt x="118" y="69"/>
                      <a:pt x="118" y="69"/>
                      <a:pt x="119" y="69"/>
                    </a:cubicBezTo>
                    <a:cubicBezTo>
                      <a:pt x="120" y="68"/>
                      <a:pt x="119" y="69"/>
                      <a:pt x="120" y="69"/>
                    </a:cubicBezTo>
                    <a:cubicBezTo>
                      <a:pt x="121" y="69"/>
                      <a:pt x="121" y="69"/>
                      <a:pt x="122" y="69"/>
                    </a:cubicBezTo>
                    <a:cubicBezTo>
                      <a:pt x="122" y="69"/>
                      <a:pt x="122" y="69"/>
                      <a:pt x="122" y="68"/>
                    </a:cubicBezTo>
                    <a:cubicBezTo>
                      <a:pt x="122" y="68"/>
                      <a:pt x="123" y="68"/>
                      <a:pt x="123" y="67"/>
                    </a:cubicBezTo>
                    <a:cubicBezTo>
                      <a:pt x="124" y="67"/>
                      <a:pt x="124" y="66"/>
                      <a:pt x="124" y="66"/>
                    </a:cubicBezTo>
                    <a:cubicBezTo>
                      <a:pt x="124" y="66"/>
                      <a:pt x="124" y="65"/>
                      <a:pt x="125" y="65"/>
                    </a:cubicBezTo>
                    <a:cubicBezTo>
                      <a:pt x="125" y="65"/>
                      <a:pt x="125" y="65"/>
                      <a:pt x="126" y="65"/>
                    </a:cubicBezTo>
                    <a:cubicBezTo>
                      <a:pt x="126" y="65"/>
                      <a:pt x="126" y="64"/>
                      <a:pt x="126" y="64"/>
                    </a:cubicBezTo>
                    <a:cubicBezTo>
                      <a:pt x="126" y="63"/>
                      <a:pt x="126" y="62"/>
                      <a:pt x="127" y="62"/>
                    </a:cubicBezTo>
                    <a:cubicBezTo>
                      <a:pt x="127" y="62"/>
                      <a:pt x="127" y="61"/>
                      <a:pt x="127" y="61"/>
                    </a:cubicBezTo>
                    <a:cubicBezTo>
                      <a:pt x="126" y="61"/>
                      <a:pt x="125" y="60"/>
                      <a:pt x="125" y="59"/>
                    </a:cubicBezTo>
                    <a:cubicBezTo>
                      <a:pt x="125" y="59"/>
                      <a:pt x="125" y="57"/>
                      <a:pt x="125" y="57"/>
                    </a:cubicBezTo>
                    <a:cubicBezTo>
                      <a:pt x="125" y="56"/>
                      <a:pt x="125" y="55"/>
                      <a:pt x="125" y="55"/>
                    </a:cubicBezTo>
                    <a:cubicBezTo>
                      <a:pt x="125" y="54"/>
                      <a:pt x="125" y="53"/>
                      <a:pt x="125" y="52"/>
                    </a:cubicBezTo>
                    <a:cubicBezTo>
                      <a:pt x="126" y="51"/>
                      <a:pt x="124" y="50"/>
                      <a:pt x="124" y="50"/>
                    </a:cubicBezTo>
                    <a:cubicBezTo>
                      <a:pt x="123" y="49"/>
                      <a:pt x="123" y="49"/>
                      <a:pt x="124" y="48"/>
                    </a:cubicBezTo>
                    <a:cubicBezTo>
                      <a:pt x="125" y="47"/>
                      <a:pt x="125" y="44"/>
                      <a:pt x="125" y="44"/>
                    </a:cubicBezTo>
                    <a:cubicBezTo>
                      <a:pt x="125" y="43"/>
                      <a:pt x="123" y="43"/>
                      <a:pt x="122" y="43"/>
                    </a:cubicBezTo>
                    <a:cubicBezTo>
                      <a:pt x="122" y="43"/>
                      <a:pt x="119" y="43"/>
                      <a:pt x="118" y="43"/>
                    </a:cubicBezTo>
                    <a:cubicBezTo>
                      <a:pt x="117" y="43"/>
                      <a:pt x="117" y="43"/>
                      <a:pt x="117" y="44"/>
                    </a:cubicBezTo>
                    <a:cubicBezTo>
                      <a:pt x="116" y="45"/>
                      <a:pt x="116" y="46"/>
                      <a:pt x="115" y="47"/>
                    </a:cubicBezTo>
                    <a:cubicBezTo>
                      <a:pt x="115" y="49"/>
                      <a:pt x="113" y="49"/>
                      <a:pt x="112" y="50"/>
                    </a:cubicBezTo>
                    <a:cubicBezTo>
                      <a:pt x="111" y="50"/>
                      <a:pt x="111" y="51"/>
                      <a:pt x="111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3" y="52"/>
                      <a:pt x="112" y="54"/>
                      <a:pt x="112" y="54"/>
                    </a:cubicBezTo>
                    <a:cubicBezTo>
                      <a:pt x="112" y="54"/>
                      <a:pt x="113" y="55"/>
                      <a:pt x="112" y="55"/>
                    </a:cubicBezTo>
                    <a:cubicBezTo>
                      <a:pt x="111" y="55"/>
                      <a:pt x="111" y="56"/>
                      <a:pt x="111" y="57"/>
                    </a:cubicBezTo>
                    <a:cubicBezTo>
                      <a:pt x="112" y="57"/>
                      <a:pt x="113" y="57"/>
                      <a:pt x="114" y="58"/>
                    </a:cubicBezTo>
                    <a:cubicBezTo>
                      <a:pt x="115" y="58"/>
                      <a:pt x="114" y="59"/>
                      <a:pt x="115" y="59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7" y="61"/>
                      <a:pt x="115" y="62"/>
                      <a:pt x="115" y="62"/>
                    </a:cubicBezTo>
                    <a:cubicBezTo>
                      <a:pt x="115" y="63"/>
                      <a:pt x="113" y="61"/>
                      <a:pt x="112" y="60"/>
                    </a:cubicBezTo>
                    <a:cubicBezTo>
                      <a:pt x="112" y="60"/>
                      <a:pt x="109" y="59"/>
                      <a:pt x="108" y="59"/>
                    </a:cubicBezTo>
                    <a:cubicBezTo>
                      <a:pt x="107" y="58"/>
                      <a:pt x="106" y="58"/>
                      <a:pt x="105" y="57"/>
                    </a:cubicBezTo>
                    <a:cubicBezTo>
                      <a:pt x="104" y="57"/>
                      <a:pt x="103" y="56"/>
                      <a:pt x="101" y="56"/>
                    </a:cubicBezTo>
                    <a:cubicBezTo>
                      <a:pt x="99" y="56"/>
                      <a:pt x="97" y="56"/>
                      <a:pt x="97" y="56"/>
                    </a:cubicBezTo>
                    <a:cubicBezTo>
                      <a:pt x="96" y="56"/>
                      <a:pt x="96" y="55"/>
                      <a:pt x="95" y="55"/>
                    </a:cubicBezTo>
                    <a:cubicBezTo>
                      <a:pt x="94" y="54"/>
                      <a:pt x="93" y="53"/>
                      <a:pt x="92" y="54"/>
                    </a:cubicBezTo>
                    <a:cubicBezTo>
                      <a:pt x="92" y="54"/>
                      <a:pt x="92" y="55"/>
                      <a:pt x="93" y="56"/>
                    </a:cubicBezTo>
                    <a:cubicBezTo>
                      <a:pt x="94" y="56"/>
                      <a:pt x="93" y="56"/>
                      <a:pt x="95" y="56"/>
                    </a:cubicBezTo>
                    <a:cubicBezTo>
                      <a:pt x="96" y="56"/>
                      <a:pt x="96" y="57"/>
                      <a:pt x="96" y="57"/>
                    </a:cubicBezTo>
                    <a:cubicBezTo>
                      <a:pt x="96" y="58"/>
                      <a:pt x="97" y="59"/>
                      <a:pt x="97" y="59"/>
                    </a:cubicBezTo>
                    <a:cubicBezTo>
                      <a:pt x="98" y="60"/>
                      <a:pt x="97" y="61"/>
                      <a:pt x="96" y="61"/>
                    </a:cubicBezTo>
                    <a:cubicBezTo>
                      <a:pt x="96" y="61"/>
                      <a:pt x="94" y="61"/>
                      <a:pt x="95" y="61"/>
                    </a:cubicBezTo>
                    <a:cubicBezTo>
                      <a:pt x="95" y="62"/>
                      <a:pt x="95" y="62"/>
                      <a:pt x="94" y="62"/>
                    </a:cubicBezTo>
                    <a:cubicBezTo>
                      <a:pt x="93" y="61"/>
                      <a:pt x="93" y="61"/>
                      <a:pt x="94" y="60"/>
                    </a:cubicBezTo>
                    <a:cubicBezTo>
                      <a:pt x="94" y="60"/>
                      <a:pt x="93" y="60"/>
                      <a:pt x="92" y="59"/>
                    </a:cubicBezTo>
                    <a:cubicBezTo>
                      <a:pt x="92" y="59"/>
                      <a:pt x="89" y="61"/>
                      <a:pt x="89" y="61"/>
                    </a:cubicBezTo>
                    <a:cubicBezTo>
                      <a:pt x="88" y="61"/>
                      <a:pt x="86" y="61"/>
                      <a:pt x="85" y="61"/>
                    </a:cubicBezTo>
                    <a:cubicBezTo>
                      <a:pt x="83" y="62"/>
                      <a:pt x="83" y="63"/>
                      <a:pt x="83" y="63"/>
                    </a:cubicBezTo>
                    <a:cubicBezTo>
                      <a:pt x="82" y="63"/>
                      <a:pt x="80" y="63"/>
                      <a:pt x="79" y="62"/>
                    </a:cubicBezTo>
                    <a:cubicBezTo>
                      <a:pt x="79" y="62"/>
                      <a:pt x="79" y="62"/>
                      <a:pt x="80" y="62"/>
                    </a:cubicBezTo>
                    <a:cubicBezTo>
                      <a:pt x="81" y="62"/>
                      <a:pt x="81" y="62"/>
                      <a:pt x="81" y="61"/>
                    </a:cubicBezTo>
                    <a:cubicBezTo>
                      <a:pt x="80" y="61"/>
                      <a:pt x="81" y="60"/>
                      <a:pt x="81" y="60"/>
                    </a:cubicBezTo>
                    <a:cubicBezTo>
                      <a:pt x="81" y="59"/>
                      <a:pt x="78" y="60"/>
                      <a:pt x="78" y="61"/>
                    </a:cubicBezTo>
                    <a:cubicBezTo>
                      <a:pt x="77" y="61"/>
                      <a:pt x="78" y="62"/>
                      <a:pt x="77" y="62"/>
                    </a:cubicBezTo>
                    <a:cubicBezTo>
                      <a:pt x="77" y="62"/>
                      <a:pt x="77" y="61"/>
                      <a:pt x="76" y="61"/>
                    </a:cubicBezTo>
                    <a:cubicBezTo>
                      <a:pt x="76" y="61"/>
                      <a:pt x="72" y="62"/>
                      <a:pt x="71" y="63"/>
                    </a:cubicBezTo>
                    <a:cubicBezTo>
                      <a:pt x="70" y="64"/>
                      <a:pt x="69" y="64"/>
                      <a:pt x="69" y="64"/>
                    </a:cubicBezTo>
                    <a:cubicBezTo>
                      <a:pt x="69" y="65"/>
                      <a:pt x="67" y="65"/>
                      <a:pt x="66" y="65"/>
                    </a:cubicBezTo>
                    <a:cubicBezTo>
                      <a:pt x="66" y="65"/>
                      <a:pt x="66" y="67"/>
                      <a:pt x="66" y="67"/>
                    </a:cubicBezTo>
                    <a:cubicBezTo>
                      <a:pt x="66" y="68"/>
                      <a:pt x="63" y="68"/>
                      <a:pt x="62" y="68"/>
                    </a:cubicBezTo>
                    <a:cubicBezTo>
                      <a:pt x="61" y="68"/>
                      <a:pt x="61" y="66"/>
                      <a:pt x="60" y="66"/>
                    </a:cubicBezTo>
                    <a:cubicBezTo>
                      <a:pt x="59" y="66"/>
                      <a:pt x="60" y="65"/>
                      <a:pt x="60" y="65"/>
                    </a:cubicBezTo>
                    <a:cubicBezTo>
                      <a:pt x="60" y="64"/>
                      <a:pt x="61" y="65"/>
                      <a:pt x="62" y="64"/>
                    </a:cubicBezTo>
                    <a:cubicBezTo>
                      <a:pt x="62" y="63"/>
                      <a:pt x="63" y="64"/>
                      <a:pt x="64" y="64"/>
                    </a:cubicBezTo>
                    <a:cubicBezTo>
                      <a:pt x="64" y="64"/>
                      <a:pt x="62" y="63"/>
                      <a:pt x="62" y="62"/>
                    </a:cubicBezTo>
                    <a:cubicBezTo>
                      <a:pt x="62" y="61"/>
                      <a:pt x="60" y="61"/>
                      <a:pt x="59" y="61"/>
                    </a:cubicBezTo>
                    <a:cubicBezTo>
                      <a:pt x="58" y="61"/>
                      <a:pt x="57" y="61"/>
                      <a:pt x="56" y="61"/>
                    </a:cubicBezTo>
                    <a:cubicBezTo>
                      <a:pt x="56" y="60"/>
                      <a:pt x="56" y="61"/>
                      <a:pt x="57" y="61"/>
                    </a:cubicBezTo>
                    <a:cubicBezTo>
                      <a:pt x="58" y="62"/>
                      <a:pt x="57" y="63"/>
                      <a:pt x="58" y="63"/>
                    </a:cubicBezTo>
                    <a:cubicBezTo>
                      <a:pt x="58" y="64"/>
                      <a:pt x="57" y="65"/>
                      <a:pt x="57" y="66"/>
                    </a:cubicBezTo>
                    <a:cubicBezTo>
                      <a:pt x="56" y="67"/>
                      <a:pt x="56" y="67"/>
                      <a:pt x="57" y="66"/>
                    </a:cubicBezTo>
                    <a:cubicBezTo>
                      <a:pt x="58" y="66"/>
                      <a:pt x="58" y="68"/>
                      <a:pt x="58" y="69"/>
                    </a:cubicBezTo>
                    <a:cubicBezTo>
                      <a:pt x="58" y="69"/>
                      <a:pt x="58" y="70"/>
                      <a:pt x="58" y="70"/>
                    </a:cubicBezTo>
                    <a:cubicBezTo>
                      <a:pt x="58" y="71"/>
                      <a:pt x="57" y="70"/>
                      <a:pt x="57" y="70"/>
                    </a:cubicBezTo>
                    <a:cubicBezTo>
                      <a:pt x="56" y="71"/>
                      <a:pt x="56" y="70"/>
                      <a:pt x="56" y="70"/>
                    </a:cubicBezTo>
                    <a:cubicBezTo>
                      <a:pt x="56" y="69"/>
                      <a:pt x="54" y="69"/>
                      <a:pt x="53" y="69"/>
                    </a:cubicBezTo>
                    <a:cubicBezTo>
                      <a:pt x="53" y="69"/>
                      <a:pt x="52" y="69"/>
                      <a:pt x="52" y="70"/>
                    </a:cubicBezTo>
                    <a:cubicBezTo>
                      <a:pt x="52" y="70"/>
                      <a:pt x="51" y="71"/>
                      <a:pt x="50" y="71"/>
                    </a:cubicBezTo>
                    <a:cubicBezTo>
                      <a:pt x="49" y="71"/>
                      <a:pt x="48" y="72"/>
                      <a:pt x="48" y="72"/>
                    </a:cubicBezTo>
                    <a:cubicBezTo>
                      <a:pt x="47" y="73"/>
                      <a:pt x="47" y="74"/>
                      <a:pt x="48" y="74"/>
                    </a:cubicBezTo>
                    <a:cubicBezTo>
                      <a:pt x="49" y="75"/>
                      <a:pt x="49" y="76"/>
                      <a:pt x="49" y="76"/>
                    </a:cubicBezTo>
                    <a:cubicBezTo>
                      <a:pt x="49" y="77"/>
                      <a:pt x="46" y="77"/>
                      <a:pt x="46" y="76"/>
                    </a:cubicBezTo>
                    <a:cubicBezTo>
                      <a:pt x="46" y="76"/>
                      <a:pt x="44" y="75"/>
                      <a:pt x="44" y="76"/>
                    </a:cubicBezTo>
                    <a:cubicBezTo>
                      <a:pt x="43" y="76"/>
                      <a:pt x="42" y="74"/>
                      <a:pt x="41" y="74"/>
                    </a:cubicBezTo>
                    <a:cubicBezTo>
                      <a:pt x="40" y="74"/>
                      <a:pt x="40" y="75"/>
                      <a:pt x="40" y="75"/>
                    </a:cubicBezTo>
                    <a:cubicBezTo>
                      <a:pt x="39" y="76"/>
                      <a:pt x="40" y="76"/>
                      <a:pt x="40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3" y="77"/>
                      <a:pt x="43" y="78"/>
                      <a:pt x="43" y="79"/>
                    </a:cubicBezTo>
                    <a:cubicBezTo>
                      <a:pt x="43" y="79"/>
                      <a:pt x="41" y="80"/>
                      <a:pt x="41" y="79"/>
                    </a:cubicBezTo>
                    <a:cubicBezTo>
                      <a:pt x="41" y="79"/>
                      <a:pt x="39" y="79"/>
                      <a:pt x="39" y="79"/>
                    </a:cubicBezTo>
                    <a:cubicBezTo>
                      <a:pt x="39" y="78"/>
                      <a:pt x="38" y="77"/>
                      <a:pt x="37" y="77"/>
                    </a:cubicBezTo>
                    <a:cubicBezTo>
                      <a:pt x="36" y="77"/>
                      <a:pt x="36" y="77"/>
                      <a:pt x="36" y="76"/>
                    </a:cubicBezTo>
                    <a:cubicBezTo>
                      <a:pt x="36" y="75"/>
                      <a:pt x="35" y="75"/>
                      <a:pt x="35" y="74"/>
                    </a:cubicBezTo>
                    <a:cubicBezTo>
                      <a:pt x="35" y="74"/>
                      <a:pt x="35" y="73"/>
                      <a:pt x="35" y="73"/>
                    </a:cubicBezTo>
                    <a:cubicBezTo>
                      <a:pt x="36" y="72"/>
                      <a:pt x="35" y="72"/>
                      <a:pt x="36" y="71"/>
                    </a:cubicBezTo>
                    <a:cubicBezTo>
                      <a:pt x="36" y="71"/>
                      <a:pt x="35" y="70"/>
                      <a:pt x="34" y="70"/>
                    </a:cubicBezTo>
                    <a:cubicBezTo>
                      <a:pt x="33" y="70"/>
                      <a:pt x="33" y="69"/>
                      <a:pt x="32" y="69"/>
                    </a:cubicBezTo>
                    <a:cubicBezTo>
                      <a:pt x="32" y="69"/>
                      <a:pt x="30" y="68"/>
                      <a:pt x="30" y="67"/>
                    </a:cubicBezTo>
                    <a:cubicBezTo>
                      <a:pt x="30" y="67"/>
                      <a:pt x="29" y="66"/>
                      <a:pt x="29" y="66"/>
                    </a:cubicBezTo>
                    <a:cubicBezTo>
                      <a:pt x="30" y="66"/>
                      <a:pt x="30" y="66"/>
                      <a:pt x="31" y="67"/>
                    </a:cubicBezTo>
                    <a:cubicBezTo>
                      <a:pt x="32" y="68"/>
                      <a:pt x="33" y="68"/>
                      <a:pt x="34" y="68"/>
                    </a:cubicBezTo>
                    <a:cubicBezTo>
                      <a:pt x="36" y="69"/>
                      <a:pt x="37" y="69"/>
                      <a:pt x="38" y="70"/>
                    </a:cubicBezTo>
                    <a:cubicBezTo>
                      <a:pt x="40" y="70"/>
                      <a:pt x="41" y="70"/>
                      <a:pt x="44" y="71"/>
                    </a:cubicBezTo>
                    <a:cubicBezTo>
                      <a:pt x="46" y="71"/>
                      <a:pt x="50" y="68"/>
                      <a:pt x="51" y="68"/>
                    </a:cubicBezTo>
                    <a:cubicBezTo>
                      <a:pt x="51" y="67"/>
                      <a:pt x="50" y="65"/>
                      <a:pt x="50" y="65"/>
                    </a:cubicBezTo>
                    <a:cubicBezTo>
                      <a:pt x="50" y="64"/>
                      <a:pt x="49" y="64"/>
                      <a:pt x="49" y="64"/>
                    </a:cubicBezTo>
                    <a:cubicBezTo>
                      <a:pt x="49" y="63"/>
                      <a:pt x="48" y="63"/>
                      <a:pt x="47" y="63"/>
                    </a:cubicBezTo>
                    <a:cubicBezTo>
                      <a:pt x="46" y="63"/>
                      <a:pt x="46" y="61"/>
                      <a:pt x="45" y="62"/>
                    </a:cubicBezTo>
                    <a:cubicBezTo>
                      <a:pt x="44" y="62"/>
                      <a:pt x="44" y="61"/>
                      <a:pt x="42" y="60"/>
                    </a:cubicBezTo>
                    <a:cubicBezTo>
                      <a:pt x="40" y="58"/>
                      <a:pt x="37" y="57"/>
                      <a:pt x="36" y="58"/>
                    </a:cubicBezTo>
                    <a:cubicBezTo>
                      <a:pt x="36" y="58"/>
                      <a:pt x="35" y="58"/>
                      <a:pt x="35" y="58"/>
                    </a:cubicBezTo>
                    <a:cubicBezTo>
                      <a:pt x="35" y="57"/>
                      <a:pt x="34" y="57"/>
                      <a:pt x="33" y="58"/>
                    </a:cubicBezTo>
                    <a:cubicBezTo>
                      <a:pt x="33" y="58"/>
                      <a:pt x="32" y="57"/>
                      <a:pt x="31" y="57"/>
                    </a:cubicBezTo>
                    <a:cubicBezTo>
                      <a:pt x="30" y="58"/>
                      <a:pt x="30" y="57"/>
                      <a:pt x="30" y="57"/>
                    </a:cubicBezTo>
                    <a:cubicBezTo>
                      <a:pt x="30" y="56"/>
                      <a:pt x="32" y="57"/>
                      <a:pt x="32" y="56"/>
                    </a:cubicBezTo>
                    <a:cubicBezTo>
                      <a:pt x="32" y="56"/>
                      <a:pt x="31" y="56"/>
                      <a:pt x="30" y="55"/>
                    </a:cubicBezTo>
                    <a:cubicBezTo>
                      <a:pt x="29" y="55"/>
                      <a:pt x="29" y="55"/>
                      <a:pt x="29" y="56"/>
                    </a:cubicBezTo>
                    <a:cubicBezTo>
                      <a:pt x="28" y="56"/>
                      <a:pt x="28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6" y="57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3" y="57"/>
                      <a:pt x="22" y="58"/>
                      <a:pt x="22" y="59"/>
                    </a:cubicBezTo>
                    <a:cubicBezTo>
                      <a:pt x="22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1"/>
                    </a:cubicBezTo>
                    <a:cubicBezTo>
                      <a:pt x="21" y="61"/>
                      <a:pt x="21" y="61"/>
                      <a:pt x="21" y="62"/>
                    </a:cubicBezTo>
                    <a:cubicBezTo>
                      <a:pt x="22" y="63"/>
                      <a:pt x="22" y="63"/>
                      <a:pt x="23" y="63"/>
                    </a:cubicBezTo>
                    <a:cubicBezTo>
                      <a:pt x="23" y="63"/>
                      <a:pt x="24" y="64"/>
                      <a:pt x="24" y="64"/>
                    </a:cubicBezTo>
                    <a:cubicBezTo>
                      <a:pt x="24" y="65"/>
                      <a:pt x="23" y="66"/>
                      <a:pt x="23" y="66"/>
                    </a:cubicBezTo>
                    <a:cubicBezTo>
                      <a:pt x="23" y="66"/>
                      <a:pt x="22" y="67"/>
                      <a:pt x="22" y="68"/>
                    </a:cubicBezTo>
                    <a:cubicBezTo>
                      <a:pt x="23" y="68"/>
                      <a:pt x="24" y="70"/>
                      <a:pt x="25" y="71"/>
                    </a:cubicBezTo>
                    <a:cubicBezTo>
                      <a:pt x="25" y="72"/>
                      <a:pt x="24" y="72"/>
                      <a:pt x="24" y="72"/>
                    </a:cubicBezTo>
                    <a:cubicBezTo>
                      <a:pt x="23" y="73"/>
                      <a:pt x="24" y="74"/>
                      <a:pt x="24" y="74"/>
                    </a:cubicBezTo>
                    <a:cubicBezTo>
                      <a:pt x="24" y="75"/>
                      <a:pt x="23" y="75"/>
                      <a:pt x="24" y="75"/>
                    </a:cubicBezTo>
                    <a:cubicBezTo>
                      <a:pt x="24" y="75"/>
                      <a:pt x="25" y="75"/>
                      <a:pt x="25" y="76"/>
                    </a:cubicBezTo>
                    <a:cubicBezTo>
                      <a:pt x="25" y="76"/>
                      <a:pt x="24" y="76"/>
                      <a:pt x="24" y="77"/>
                    </a:cubicBezTo>
                    <a:cubicBezTo>
                      <a:pt x="25" y="77"/>
                      <a:pt x="26" y="77"/>
                      <a:pt x="26" y="78"/>
                    </a:cubicBezTo>
                    <a:cubicBezTo>
                      <a:pt x="26" y="79"/>
                      <a:pt x="24" y="79"/>
                      <a:pt x="24" y="79"/>
                    </a:cubicBezTo>
                    <a:cubicBezTo>
                      <a:pt x="24" y="80"/>
                      <a:pt x="26" y="81"/>
                      <a:pt x="27" y="82"/>
                    </a:cubicBezTo>
                    <a:cubicBezTo>
                      <a:pt x="28" y="83"/>
                      <a:pt x="28" y="83"/>
                      <a:pt x="28" y="84"/>
                    </a:cubicBezTo>
                    <a:cubicBezTo>
                      <a:pt x="27" y="85"/>
                      <a:pt x="25" y="86"/>
                      <a:pt x="24" y="87"/>
                    </a:cubicBezTo>
                    <a:cubicBezTo>
                      <a:pt x="24" y="88"/>
                      <a:pt x="22" y="89"/>
                      <a:pt x="21" y="90"/>
                    </a:cubicBezTo>
                    <a:cubicBezTo>
                      <a:pt x="20" y="90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21" y="91"/>
                    </a:cubicBezTo>
                    <a:cubicBezTo>
                      <a:pt x="21" y="90"/>
                      <a:pt x="22" y="92"/>
                      <a:pt x="22" y="92"/>
                    </a:cubicBezTo>
                    <a:cubicBezTo>
                      <a:pt x="23" y="93"/>
                      <a:pt x="24" y="92"/>
                      <a:pt x="24" y="93"/>
                    </a:cubicBezTo>
                    <a:cubicBezTo>
                      <a:pt x="24" y="93"/>
                      <a:pt x="24" y="93"/>
                      <a:pt x="23" y="93"/>
                    </a:cubicBezTo>
                    <a:cubicBezTo>
                      <a:pt x="22" y="93"/>
                      <a:pt x="22" y="93"/>
                      <a:pt x="21" y="94"/>
                    </a:cubicBezTo>
                    <a:cubicBezTo>
                      <a:pt x="20" y="94"/>
                      <a:pt x="20" y="94"/>
                      <a:pt x="20" y="95"/>
                    </a:cubicBezTo>
                    <a:cubicBezTo>
                      <a:pt x="20" y="95"/>
                      <a:pt x="19" y="96"/>
                      <a:pt x="19" y="96"/>
                    </a:cubicBezTo>
                    <a:cubicBezTo>
                      <a:pt x="19" y="97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9" y="99"/>
                    </a:cubicBezTo>
                    <a:cubicBezTo>
                      <a:pt x="19" y="99"/>
                      <a:pt x="19" y="99"/>
                      <a:pt x="19" y="100"/>
                    </a:cubicBezTo>
                    <a:cubicBezTo>
                      <a:pt x="19" y="100"/>
                      <a:pt x="19" y="100"/>
                      <a:pt x="18" y="101"/>
                    </a:cubicBezTo>
                    <a:cubicBezTo>
                      <a:pt x="18" y="101"/>
                      <a:pt x="18" y="102"/>
                      <a:pt x="19" y="102"/>
                    </a:cubicBezTo>
                    <a:cubicBezTo>
                      <a:pt x="19" y="102"/>
                      <a:pt x="19" y="103"/>
                      <a:pt x="19" y="103"/>
                    </a:cubicBezTo>
                    <a:cubicBezTo>
                      <a:pt x="19" y="104"/>
                      <a:pt x="19" y="104"/>
                      <a:pt x="20" y="105"/>
                    </a:cubicBezTo>
                    <a:cubicBezTo>
                      <a:pt x="20" y="105"/>
                      <a:pt x="20" y="106"/>
                      <a:pt x="20" y="106"/>
                    </a:cubicBezTo>
                    <a:cubicBezTo>
                      <a:pt x="21" y="106"/>
                      <a:pt x="21" y="107"/>
                      <a:pt x="22" y="107"/>
                    </a:cubicBezTo>
                    <a:cubicBezTo>
                      <a:pt x="22" y="106"/>
                      <a:pt x="23" y="107"/>
                      <a:pt x="23" y="107"/>
                    </a:cubicBezTo>
                    <a:cubicBezTo>
                      <a:pt x="23" y="108"/>
                      <a:pt x="23" y="107"/>
                      <a:pt x="24" y="107"/>
                    </a:cubicBezTo>
                    <a:cubicBezTo>
                      <a:pt x="25" y="107"/>
                      <a:pt x="26" y="108"/>
                      <a:pt x="26" y="108"/>
                    </a:cubicBezTo>
                    <a:cubicBezTo>
                      <a:pt x="26" y="108"/>
                      <a:pt x="26" y="109"/>
                      <a:pt x="26" y="109"/>
                    </a:cubicBezTo>
                    <a:cubicBezTo>
                      <a:pt x="26" y="110"/>
                      <a:pt x="26" y="111"/>
                      <a:pt x="27" y="111"/>
                    </a:cubicBezTo>
                    <a:cubicBezTo>
                      <a:pt x="27" y="111"/>
                      <a:pt x="27" y="112"/>
                      <a:pt x="28" y="112"/>
                    </a:cubicBezTo>
                    <a:cubicBezTo>
                      <a:pt x="28" y="113"/>
                      <a:pt x="29" y="114"/>
                      <a:pt x="29" y="114"/>
                    </a:cubicBezTo>
                    <a:cubicBezTo>
                      <a:pt x="29" y="114"/>
                      <a:pt x="30" y="114"/>
                      <a:pt x="30" y="115"/>
                    </a:cubicBezTo>
                    <a:cubicBezTo>
                      <a:pt x="30" y="115"/>
                      <a:pt x="30" y="116"/>
                      <a:pt x="29" y="116"/>
                    </a:cubicBezTo>
                    <a:cubicBezTo>
                      <a:pt x="29" y="116"/>
                      <a:pt x="28" y="115"/>
                      <a:pt x="28" y="116"/>
                    </a:cubicBezTo>
                    <a:cubicBezTo>
                      <a:pt x="27" y="116"/>
                      <a:pt x="28" y="117"/>
                      <a:pt x="28" y="118"/>
                    </a:cubicBezTo>
                    <a:cubicBezTo>
                      <a:pt x="28" y="119"/>
                      <a:pt x="28" y="119"/>
                      <a:pt x="29" y="119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8"/>
                      <a:pt x="31" y="119"/>
                      <a:pt x="31" y="119"/>
                    </a:cubicBezTo>
                    <a:cubicBezTo>
                      <a:pt x="32" y="118"/>
                      <a:pt x="33" y="118"/>
                      <a:pt x="33" y="119"/>
                    </a:cubicBezTo>
                    <a:cubicBezTo>
                      <a:pt x="34" y="119"/>
                      <a:pt x="34" y="120"/>
                      <a:pt x="34" y="120"/>
                    </a:cubicBezTo>
                    <a:cubicBezTo>
                      <a:pt x="33" y="121"/>
                      <a:pt x="34" y="121"/>
                      <a:pt x="34" y="122"/>
                    </a:cubicBezTo>
                    <a:cubicBezTo>
                      <a:pt x="34" y="122"/>
                      <a:pt x="36" y="122"/>
                      <a:pt x="36" y="122"/>
                    </a:cubicBezTo>
                    <a:cubicBezTo>
                      <a:pt x="36" y="122"/>
                      <a:pt x="37" y="123"/>
                      <a:pt x="37" y="124"/>
                    </a:cubicBezTo>
                    <a:cubicBezTo>
                      <a:pt x="37" y="125"/>
                      <a:pt x="37" y="125"/>
                      <a:pt x="38" y="124"/>
                    </a:cubicBezTo>
                    <a:cubicBezTo>
                      <a:pt x="38" y="124"/>
                      <a:pt x="39" y="125"/>
                      <a:pt x="39" y="125"/>
                    </a:cubicBezTo>
                    <a:cubicBezTo>
                      <a:pt x="39" y="125"/>
                      <a:pt x="40" y="125"/>
                      <a:pt x="40" y="125"/>
                    </a:cubicBezTo>
                    <a:cubicBezTo>
                      <a:pt x="41" y="125"/>
                      <a:pt x="41" y="124"/>
                      <a:pt x="41" y="125"/>
                    </a:cubicBezTo>
                    <a:cubicBezTo>
                      <a:pt x="42" y="125"/>
                      <a:pt x="42" y="126"/>
                      <a:pt x="42" y="126"/>
                    </a:cubicBezTo>
                    <a:cubicBezTo>
                      <a:pt x="42" y="126"/>
                      <a:pt x="44" y="126"/>
                      <a:pt x="44" y="126"/>
                    </a:cubicBezTo>
                    <a:cubicBezTo>
                      <a:pt x="45" y="127"/>
                      <a:pt x="46" y="126"/>
                      <a:pt x="46" y="127"/>
                    </a:cubicBezTo>
                    <a:cubicBezTo>
                      <a:pt x="47" y="127"/>
                      <a:pt x="48" y="127"/>
                      <a:pt x="48" y="128"/>
                    </a:cubicBezTo>
                    <a:cubicBezTo>
                      <a:pt x="48" y="128"/>
                      <a:pt x="47" y="128"/>
                      <a:pt x="47" y="129"/>
                    </a:cubicBezTo>
                    <a:cubicBezTo>
                      <a:pt x="47" y="129"/>
                      <a:pt x="48" y="129"/>
                      <a:pt x="48" y="129"/>
                    </a:cubicBezTo>
                    <a:cubicBezTo>
                      <a:pt x="48" y="130"/>
                      <a:pt x="47" y="130"/>
                      <a:pt x="47" y="130"/>
                    </a:cubicBezTo>
                    <a:cubicBezTo>
                      <a:pt x="47" y="130"/>
                      <a:pt x="47" y="130"/>
                      <a:pt x="47" y="131"/>
                    </a:cubicBezTo>
                    <a:cubicBezTo>
                      <a:pt x="47" y="131"/>
                      <a:pt x="47" y="132"/>
                      <a:pt x="47" y="132"/>
                    </a:cubicBezTo>
                    <a:cubicBezTo>
                      <a:pt x="47" y="132"/>
                      <a:pt x="45" y="132"/>
                      <a:pt x="45" y="132"/>
                    </a:cubicBezTo>
                    <a:cubicBezTo>
                      <a:pt x="45" y="132"/>
                      <a:pt x="43" y="133"/>
                      <a:pt x="43" y="133"/>
                    </a:cubicBezTo>
                    <a:cubicBezTo>
                      <a:pt x="43" y="133"/>
                      <a:pt x="43" y="134"/>
                      <a:pt x="43" y="134"/>
                    </a:cubicBezTo>
                    <a:cubicBezTo>
                      <a:pt x="44" y="134"/>
                      <a:pt x="45" y="134"/>
                      <a:pt x="45" y="134"/>
                    </a:cubicBezTo>
                    <a:cubicBezTo>
                      <a:pt x="46" y="135"/>
                      <a:pt x="43" y="136"/>
                      <a:pt x="43" y="136"/>
                    </a:cubicBezTo>
                    <a:cubicBezTo>
                      <a:pt x="42" y="136"/>
                      <a:pt x="43" y="137"/>
                      <a:pt x="43" y="137"/>
                    </a:cubicBezTo>
                    <a:cubicBezTo>
                      <a:pt x="43" y="138"/>
                      <a:pt x="42" y="138"/>
                      <a:pt x="42" y="139"/>
                    </a:cubicBezTo>
                    <a:cubicBezTo>
                      <a:pt x="42" y="140"/>
                      <a:pt x="42" y="140"/>
                      <a:pt x="41" y="140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41" y="140"/>
                      <a:pt x="41" y="141"/>
                      <a:pt x="42" y="142"/>
                    </a:cubicBezTo>
                    <a:cubicBezTo>
                      <a:pt x="43" y="142"/>
                      <a:pt x="45" y="143"/>
                      <a:pt x="46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8" y="145"/>
                      <a:pt x="48" y="145"/>
                    </a:cubicBezTo>
                    <a:cubicBezTo>
                      <a:pt x="49" y="145"/>
                      <a:pt x="50" y="145"/>
                      <a:pt x="51" y="146"/>
                    </a:cubicBezTo>
                    <a:cubicBezTo>
                      <a:pt x="51" y="146"/>
                      <a:pt x="54" y="146"/>
                      <a:pt x="54" y="146"/>
                    </a:cubicBezTo>
                    <a:cubicBezTo>
                      <a:pt x="55" y="146"/>
                      <a:pt x="55" y="147"/>
                      <a:pt x="56" y="147"/>
                    </a:cubicBezTo>
                    <a:cubicBezTo>
                      <a:pt x="56" y="147"/>
                      <a:pt x="57" y="148"/>
                      <a:pt x="57" y="148"/>
                    </a:cubicBezTo>
                    <a:cubicBezTo>
                      <a:pt x="58" y="147"/>
                      <a:pt x="59" y="147"/>
                      <a:pt x="59" y="147"/>
                    </a:cubicBezTo>
                    <a:cubicBezTo>
                      <a:pt x="60" y="147"/>
                      <a:pt x="60" y="148"/>
                      <a:pt x="60" y="148"/>
                    </a:cubicBezTo>
                    <a:cubicBezTo>
                      <a:pt x="61" y="148"/>
                      <a:pt x="61" y="149"/>
                      <a:pt x="61" y="149"/>
                    </a:cubicBezTo>
                    <a:cubicBezTo>
                      <a:pt x="61" y="149"/>
                      <a:pt x="62" y="150"/>
                      <a:pt x="63" y="150"/>
                    </a:cubicBezTo>
                    <a:cubicBezTo>
                      <a:pt x="64" y="150"/>
                      <a:pt x="65" y="152"/>
                      <a:pt x="65" y="151"/>
                    </a:cubicBezTo>
                    <a:cubicBezTo>
                      <a:pt x="65" y="151"/>
                      <a:pt x="66" y="152"/>
                      <a:pt x="66" y="151"/>
                    </a:cubicBezTo>
                    <a:cubicBezTo>
                      <a:pt x="66" y="151"/>
                      <a:pt x="67" y="151"/>
                      <a:pt x="67" y="150"/>
                    </a:cubicBezTo>
                    <a:cubicBezTo>
                      <a:pt x="66" y="149"/>
                      <a:pt x="65" y="147"/>
                      <a:pt x="65" y="146"/>
                    </a:cubicBezTo>
                    <a:cubicBezTo>
                      <a:pt x="65" y="145"/>
                      <a:pt x="65" y="144"/>
                      <a:pt x="64" y="143"/>
                    </a:cubicBezTo>
                    <a:cubicBezTo>
                      <a:pt x="62" y="142"/>
                      <a:pt x="64" y="141"/>
                      <a:pt x="65" y="140"/>
                    </a:cubicBezTo>
                    <a:cubicBezTo>
                      <a:pt x="66" y="139"/>
                      <a:pt x="68" y="138"/>
                      <a:pt x="69" y="137"/>
                    </a:cubicBezTo>
                    <a:cubicBezTo>
                      <a:pt x="69" y="137"/>
                      <a:pt x="69" y="137"/>
                      <a:pt x="68" y="137"/>
                    </a:cubicBezTo>
                    <a:cubicBezTo>
                      <a:pt x="68" y="136"/>
                      <a:pt x="67" y="136"/>
                      <a:pt x="68" y="136"/>
                    </a:cubicBezTo>
                    <a:cubicBezTo>
                      <a:pt x="69" y="136"/>
                      <a:pt x="68" y="135"/>
                      <a:pt x="68" y="134"/>
                    </a:cubicBezTo>
                    <a:cubicBezTo>
                      <a:pt x="67" y="133"/>
                      <a:pt x="67" y="133"/>
                      <a:pt x="66" y="133"/>
                    </a:cubicBezTo>
                    <a:cubicBezTo>
                      <a:pt x="66" y="133"/>
                      <a:pt x="65" y="133"/>
                      <a:pt x="65" y="133"/>
                    </a:cubicBezTo>
                    <a:cubicBezTo>
                      <a:pt x="64" y="133"/>
                      <a:pt x="64" y="132"/>
                      <a:pt x="64" y="132"/>
                    </a:cubicBezTo>
                    <a:cubicBezTo>
                      <a:pt x="64" y="131"/>
                      <a:pt x="63" y="131"/>
                      <a:pt x="63" y="131"/>
                    </a:cubicBezTo>
                    <a:cubicBezTo>
                      <a:pt x="63" y="130"/>
                      <a:pt x="63" y="129"/>
                      <a:pt x="63" y="129"/>
                    </a:cubicBezTo>
                    <a:cubicBezTo>
                      <a:pt x="63" y="129"/>
                      <a:pt x="64" y="129"/>
                      <a:pt x="64" y="128"/>
                    </a:cubicBezTo>
                    <a:cubicBezTo>
                      <a:pt x="64" y="128"/>
                      <a:pt x="63" y="128"/>
                      <a:pt x="63" y="127"/>
                    </a:cubicBezTo>
                    <a:cubicBezTo>
                      <a:pt x="64" y="127"/>
                      <a:pt x="65" y="127"/>
                      <a:pt x="65" y="126"/>
                    </a:cubicBezTo>
                    <a:cubicBezTo>
                      <a:pt x="65" y="125"/>
                      <a:pt x="65" y="125"/>
                      <a:pt x="66" y="125"/>
                    </a:cubicBezTo>
                    <a:cubicBezTo>
                      <a:pt x="67" y="126"/>
                      <a:pt x="67" y="127"/>
                      <a:pt x="68" y="127"/>
                    </a:cubicBezTo>
                    <a:cubicBezTo>
                      <a:pt x="69" y="126"/>
                      <a:pt x="68" y="126"/>
                      <a:pt x="68" y="125"/>
                    </a:cubicBezTo>
                    <a:cubicBezTo>
                      <a:pt x="68" y="125"/>
                      <a:pt x="68" y="124"/>
                      <a:pt x="69" y="124"/>
                    </a:cubicBezTo>
                    <a:cubicBezTo>
                      <a:pt x="70" y="124"/>
                      <a:pt x="69" y="123"/>
                      <a:pt x="70" y="123"/>
                    </a:cubicBezTo>
                    <a:cubicBezTo>
                      <a:pt x="71" y="123"/>
                      <a:pt x="72" y="122"/>
                      <a:pt x="72" y="122"/>
                    </a:cubicBezTo>
                    <a:cubicBezTo>
                      <a:pt x="73" y="121"/>
                      <a:pt x="74" y="121"/>
                      <a:pt x="74" y="121"/>
                    </a:cubicBezTo>
                    <a:cubicBezTo>
                      <a:pt x="75" y="121"/>
                      <a:pt x="75" y="122"/>
                      <a:pt x="75" y="121"/>
                    </a:cubicBezTo>
                    <a:cubicBezTo>
                      <a:pt x="76" y="120"/>
                      <a:pt x="77" y="121"/>
                      <a:pt x="77" y="121"/>
                    </a:cubicBezTo>
                    <a:cubicBezTo>
                      <a:pt x="77" y="122"/>
                      <a:pt x="79" y="122"/>
                      <a:pt x="80" y="122"/>
                    </a:cubicBezTo>
                    <a:cubicBezTo>
                      <a:pt x="80" y="122"/>
                      <a:pt x="82" y="123"/>
                      <a:pt x="82" y="124"/>
                    </a:cubicBezTo>
                    <a:cubicBezTo>
                      <a:pt x="82" y="124"/>
                      <a:pt x="82" y="125"/>
                      <a:pt x="82" y="124"/>
                    </a:cubicBezTo>
                    <a:cubicBezTo>
                      <a:pt x="82" y="123"/>
                      <a:pt x="83" y="123"/>
                      <a:pt x="84" y="124"/>
                    </a:cubicBezTo>
                    <a:cubicBezTo>
                      <a:pt x="84" y="124"/>
                      <a:pt x="86" y="124"/>
                      <a:pt x="86" y="124"/>
                    </a:cubicBezTo>
                    <a:cubicBezTo>
                      <a:pt x="86" y="123"/>
                      <a:pt x="87" y="123"/>
                      <a:pt x="88" y="123"/>
                    </a:cubicBezTo>
                    <a:cubicBezTo>
                      <a:pt x="89" y="123"/>
                      <a:pt x="89" y="124"/>
                      <a:pt x="89" y="123"/>
                    </a:cubicBezTo>
                    <a:cubicBezTo>
                      <a:pt x="90" y="122"/>
                      <a:pt x="91" y="123"/>
                      <a:pt x="92" y="123"/>
                    </a:cubicBezTo>
                    <a:cubicBezTo>
                      <a:pt x="92" y="124"/>
                      <a:pt x="93" y="124"/>
                      <a:pt x="93" y="124"/>
                    </a:cubicBezTo>
                    <a:cubicBezTo>
                      <a:pt x="94" y="124"/>
                      <a:pt x="94" y="125"/>
                      <a:pt x="94" y="125"/>
                    </a:cubicBezTo>
                    <a:cubicBezTo>
                      <a:pt x="95" y="124"/>
                      <a:pt x="95" y="123"/>
                      <a:pt x="95" y="123"/>
                    </a:cubicBezTo>
                    <a:cubicBezTo>
                      <a:pt x="96" y="124"/>
                      <a:pt x="96" y="124"/>
                      <a:pt x="97" y="124"/>
                    </a:cubicBezTo>
                    <a:cubicBezTo>
                      <a:pt x="98" y="124"/>
                      <a:pt x="98" y="124"/>
                      <a:pt x="98" y="123"/>
                    </a:cubicBezTo>
                    <a:cubicBezTo>
                      <a:pt x="98" y="123"/>
                      <a:pt x="98" y="122"/>
                      <a:pt x="98" y="122"/>
                    </a:cubicBezTo>
                    <a:cubicBezTo>
                      <a:pt x="97" y="122"/>
                      <a:pt x="97" y="121"/>
                      <a:pt x="96" y="121"/>
                    </a:cubicBezTo>
                    <a:cubicBezTo>
                      <a:pt x="95" y="121"/>
                      <a:pt x="95" y="120"/>
                      <a:pt x="95" y="120"/>
                    </a:cubicBezTo>
                    <a:cubicBezTo>
                      <a:pt x="96" y="120"/>
                      <a:pt x="97" y="119"/>
                      <a:pt x="97" y="119"/>
                    </a:cubicBezTo>
                    <a:cubicBezTo>
                      <a:pt x="97" y="118"/>
                      <a:pt x="96" y="117"/>
                      <a:pt x="97" y="117"/>
                    </a:cubicBezTo>
                    <a:cubicBezTo>
                      <a:pt x="98" y="117"/>
                      <a:pt x="100" y="117"/>
                      <a:pt x="100" y="117"/>
                    </a:cubicBezTo>
                    <a:cubicBezTo>
                      <a:pt x="100" y="116"/>
                      <a:pt x="98" y="116"/>
                      <a:pt x="98" y="116"/>
                    </a:cubicBezTo>
                    <a:cubicBezTo>
                      <a:pt x="97" y="115"/>
                      <a:pt x="97" y="114"/>
                      <a:pt x="98" y="114"/>
                    </a:cubicBezTo>
                    <a:cubicBezTo>
                      <a:pt x="98" y="113"/>
                      <a:pt x="99" y="114"/>
                      <a:pt x="100" y="114"/>
                    </a:cubicBezTo>
                    <a:cubicBezTo>
                      <a:pt x="100" y="113"/>
                      <a:pt x="102" y="114"/>
                      <a:pt x="102" y="113"/>
                    </a:cubicBezTo>
                    <a:cubicBezTo>
                      <a:pt x="103" y="113"/>
                      <a:pt x="105" y="113"/>
                      <a:pt x="106" y="113"/>
                    </a:cubicBezTo>
                    <a:cubicBezTo>
                      <a:pt x="107" y="113"/>
                      <a:pt x="107" y="112"/>
                      <a:pt x="108" y="112"/>
                    </a:cubicBezTo>
                    <a:cubicBezTo>
                      <a:pt x="109" y="112"/>
                      <a:pt x="111" y="111"/>
                      <a:pt x="112" y="111"/>
                    </a:cubicBezTo>
                    <a:cubicBezTo>
                      <a:pt x="112" y="111"/>
                      <a:pt x="115" y="111"/>
                      <a:pt x="115" y="110"/>
                    </a:cubicBezTo>
                    <a:cubicBezTo>
                      <a:pt x="115" y="110"/>
                      <a:pt x="117" y="109"/>
                      <a:pt x="118" y="109"/>
                    </a:cubicBezTo>
                    <a:cubicBezTo>
                      <a:pt x="118" y="110"/>
                      <a:pt x="119" y="110"/>
                      <a:pt x="120" y="110"/>
                    </a:cubicBezTo>
                    <a:cubicBezTo>
                      <a:pt x="120" y="109"/>
                      <a:pt x="121" y="110"/>
                      <a:pt x="121" y="111"/>
                    </a:cubicBezTo>
                    <a:cubicBezTo>
                      <a:pt x="121" y="111"/>
                      <a:pt x="122" y="112"/>
                      <a:pt x="122" y="112"/>
                    </a:cubicBezTo>
                    <a:cubicBezTo>
                      <a:pt x="121" y="113"/>
                      <a:pt x="121" y="113"/>
                      <a:pt x="121" y="113"/>
                    </a:cubicBezTo>
                    <a:cubicBezTo>
                      <a:pt x="122" y="114"/>
                      <a:pt x="123" y="113"/>
                      <a:pt x="123" y="113"/>
                    </a:cubicBezTo>
                    <a:cubicBezTo>
                      <a:pt x="124" y="112"/>
                      <a:pt x="124" y="113"/>
                      <a:pt x="124" y="113"/>
                    </a:cubicBezTo>
                    <a:cubicBezTo>
                      <a:pt x="124" y="114"/>
                      <a:pt x="125" y="114"/>
                      <a:pt x="125" y="114"/>
                    </a:cubicBezTo>
                    <a:cubicBezTo>
                      <a:pt x="125" y="113"/>
                      <a:pt x="126" y="113"/>
                      <a:pt x="126" y="114"/>
                    </a:cubicBezTo>
                    <a:cubicBezTo>
                      <a:pt x="126" y="114"/>
                      <a:pt x="127" y="113"/>
                      <a:pt x="127" y="114"/>
                    </a:cubicBezTo>
                    <a:cubicBezTo>
                      <a:pt x="127" y="114"/>
                      <a:pt x="126" y="115"/>
                      <a:pt x="126" y="115"/>
                    </a:cubicBezTo>
                    <a:cubicBezTo>
                      <a:pt x="127" y="116"/>
                      <a:pt x="127" y="115"/>
                      <a:pt x="128" y="115"/>
                    </a:cubicBezTo>
                    <a:cubicBezTo>
                      <a:pt x="129" y="115"/>
                      <a:pt x="130" y="114"/>
                      <a:pt x="131" y="114"/>
                    </a:cubicBezTo>
                    <a:cubicBezTo>
                      <a:pt x="131" y="114"/>
                      <a:pt x="132" y="113"/>
                      <a:pt x="133" y="113"/>
                    </a:cubicBezTo>
                    <a:cubicBezTo>
                      <a:pt x="133" y="112"/>
                      <a:pt x="135" y="113"/>
                      <a:pt x="134" y="113"/>
                    </a:cubicBezTo>
                    <a:cubicBezTo>
                      <a:pt x="134" y="113"/>
                      <a:pt x="133" y="114"/>
                      <a:pt x="135" y="115"/>
                    </a:cubicBezTo>
                    <a:cubicBezTo>
                      <a:pt x="137" y="115"/>
                      <a:pt x="138" y="118"/>
                      <a:pt x="139" y="120"/>
                    </a:cubicBezTo>
                    <a:cubicBezTo>
                      <a:pt x="140" y="121"/>
                      <a:pt x="141" y="124"/>
                      <a:pt x="142" y="124"/>
                    </a:cubicBezTo>
                    <a:cubicBezTo>
                      <a:pt x="142" y="124"/>
                      <a:pt x="142" y="123"/>
                      <a:pt x="143" y="122"/>
                    </a:cubicBezTo>
                    <a:cubicBezTo>
                      <a:pt x="144" y="122"/>
                      <a:pt x="144" y="124"/>
                      <a:pt x="145" y="124"/>
                    </a:cubicBezTo>
                    <a:cubicBezTo>
                      <a:pt x="146" y="124"/>
                      <a:pt x="147" y="124"/>
                      <a:pt x="147" y="124"/>
                    </a:cubicBezTo>
                    <a:cubicBezTo>
                      <a:pt x="148" y="124"/>
                      <a:pt x="149" y="123"/>
                      <a:pt x="149" y="123"/>
                    </a:cubicBezTo>
                    <a:cubicBezTo>
                      <a:pt x="150" y="124"/>
                      <a:pt x="151" y="124"/>
                      <a:pt x="151" y="125"/>
                    </a:cubicBezTo>
                    <a:cubicBezTo>
                      <a:pt x="151" y="126"/>
                      <a:pt x="152" y="126"/>
                      <a:pt x="152" y="126"/>
                    </a:cubicBezTo>
                    <a:cubicBezTo>
                      <a:pt x="153" y="126"/>
                      <a:pt x="153" y="126"/>
                      <a:pt x="153" y="127"/>
                    </a:cubicBezTo>
                    <a:cubicBezTo>
                      <a:pt x="153" y="127"/>
                      <a:pt x="154" y="128"/>
                      <a:pt x="154" y="128"/>
                    </a:cubicBezTo>
                    <a:cubicBezTo>
                      <a:pt x="154" y="128"/>
                      <a:pt x="156" y="127"/>
                      <a:pt x="156" y="127"/>
                    </a:cubicBezTo>
                    <a:cubicBezTo>
                      <a:pt x="156" y="127"/>
                      <a:pt x="157" y="127"/>
                      <a:pt x="157" y="127"/>
                    </a:cubicBezTo>
                    <a:cubicBezTo>
                      <a:pt x="157" y="128"/>
                      <a:pt x="157" y="129"/>
                      <a:pt x="158" y="129"/>
                    </a:cubicBezTo>
                    <a:cubicBezTo>
                      <a:pt x="158" y="129"/>
                      <a:pt x="159" y="129"/>
                      <a:pt x="159" y="129"/>
                    </a:cubicBezTo>
                    <a:cubicBezTo>
                      <a:pt x="159" y="128"/>
                      <a:pt x="160" y="128"/>
                      <a:pt x="161" y="128"/>
                    </a:cubicBezTo>
                    <a:cubicBezTo>
                      <a:pt x="161" y="128"/>
                      <a:pt x="163" y="128"/>
                      <a:pt x="163" y="127"/>
                    </a:cubicBezTo>
                    <a:cubicBezTo>
                      <a:pt x="163" y="126"/>
                      <a:pt x="164" y="126"/>
                      <a:pt x="165" y="126"/>
                    </a:cubicBezTo>
                    <a:cubicBezTo>
                      <a:pt x="165" y="126"/>
                      <a:pt x="166" y="125"/>
                      <a:pt x="166" y="125"/>
                    </a:cubicBezTo>
                    <a:cubicBezTo>
                      <a:pt x="166" y="125"/>
                      <a:pt x="168" y="125"/>
                      <a:pt x="168" y="124"/>
                    </a:cubicBezTo>
                    <a:cubicBezTo>
                      <a:pt x="168" y="124"/>
                      <a:pt x="169" y="124"/>
                      <a:pt x="169" y="124"/>
                    </a:cubicBezTo>
                    <a:cubicBezTo>
                      <a:pt x="170" y="124"/>
                      <a:pt x="172" y="125"/>
                      <a:pt x="173" y="125"/>
                    </a:cubicBezTo>
                    <a:cubicBezTo>
                      <a:pt x="173" y="124"/>
                      <a:pt x="173" y="126"/>
                      <a:pt x="173" y="126"/>
                    </a:cubicBezTo>
                    <a:cubicBezTo>
                      <a:pt x="174" y="126"/>
                      <a:pt x="175" y="127"/>
                      <a:pt x="175" y="127"/>
                    </a:cubicBezTo>
                    <a:cubicBezTo>
                      <a:pt x="176" y="126"/>
                      <a:pt x="176" y="126"/>
                      <a:pt x="177" y="126"/>
                    </a:cubicBezTo>
                    <a:cubicBezTo>
                      <a:pt x="178" y="127"/>
                      <a:pt x="179" y="127"/>
                      <a:pt x="179" y="127"/>
                    </a:cubicBezTo>
                    <a:cubicBezTo>
                      <a:pt x="179" y="126"/>
                      <a:pt x="181" y="126"/>
                      <a:pt x="181" y="126"/>
                    </a:cubicBezTo>
                    <a:cubicBezTo>
                      <a:pt x="181" y="126"/>
                      <a:pt x="181" y="125"/>
                      <a:pt x="181" y="125"/>
                    </a:cubicBezTo>
                    <a:cubicBezTo>
                      <a:pt x="180" y="124"/>
                      <a:pt x="180" y="123"/>
                      <a:pt x="180" y="123"/>
                    </a:cubicBezTo>
                    <a:cubicBezTo>
                      <a:pt x="180" y="122"/>
                      <a:pt x="181" y="122"/>
                      <a:pt x="181" y="122"/>
                    </a:cubicBezTo>
                    <a:cubicBezTo>
                      <a:pt x="181" y="121"/>
                      <a:pt x="182" y="121"/>
                      <a:pt x="182" y="121"/>
                    </a:cubicBezTo>
                    <a:cubicBezTo>
                      <a:pt x="182" y="120"/>
                      <a:pt x="182" y="120"/>
                      <a:pt x="183" y="120"/>
                    </a:cubicBezTo>
                    <a:cubicBezTo>
                      <a:pt x="183" y="120"/>
                      <a:pt x="184" y="120"/>
                      <a:pt x="185" y="121"/>
                    </a:cubicBezTo>
                    <a:cubicBezTo>
                      <a:pt x="185" y="121"/>
                      <a:pt x="186" y="121"/>
                      <a:pt x="186" y="121"/>
                    </a:cubicBezTo>
                    <a:cubicBezTo>
                      <a:pt x="187" y="121"/>
                      <a:pt x="187" y="121"/>
                      <a:pt x="188" y="122"/>
                    </a:cubicBezTo>
                    <a:cubicBezTo>
                      <a:pt x="188" y="122"/>
                      <a:pt x="190" y="122"/>
                      <a:pt x="190" y="122"/>
                    </a:cubicBezTo>
                    <a:cubicBezTo>
                      <a:pt x="190" y="123"/>
                      <a:pt x="190" y="124"/>
                      <a:pt x="190" y="124"/>
                    </a:cubicBezTo>
                    <a:cubicBezTo>
                      <a:pt x="191" y="125"/>
                      <a:pt x="192" y="126"/>
                      <a:pt x="192" y="125"/>
                    </a:cubicBezTo>
                    <a:cubicBezTo>
                      <a:pt x="192" y="125"/>
                      <a:pt x="193" y="126"/>
                      <a:pt x="194" y="126"/>
                    </a:cubicBezTo>
                    <a:cubicBezTo>
                      <a:pt x="194" y="126"/>
                      <a:pt x="195" y="125"/>
                      <a:pt x="196" y="125"/>
                    </a:cubicBezTo>
                    <a:cubicBezTo>
                      <a:pt x="196" y="125"/>
                      <a:pt x="197" y="125"/>
                      <a:pt x="198" y="125"/>
                    </a:cubicBezTo>
                    <a:cubicBezTo>
                      <a:pt x="198" y="125"/>
                      <a:pt x="200" y="126"/>
                      <a:pt x="200" y="125"/>
                    </a:cubicBezTo>
                    <a:cubicBezTo>
                      <a:pt x="200" y="125"/>
                      <a:pt x="201" y="126"/>
                      <a:pt x="202" y="126"/>
                    </a:cubicBezTo>
                    <a:cubicBezTo>
                      <a:pt x="202" y="126"/>
                      <a:pt x="204" y="126"/>
                      <a:pt x="204" y="127"/>
                    </a:cubicBezTo>
                    <a:cubicBezTo>
                      <a:pt x="204" y="127"/>
                      <a:pt x="204" y="128"/>
                      <a:pt x="205" y="128"/>
                    </a:cubicBezTo>
                    <a:cubicBezTo>
                      <a:pt x="205" y="129"/>
                      <a:pt x="207" y="128"/>
                      <a:pt x="208" y="129"/>
                    </a:cubicBezTo>
                    <a:cubicBezTo>
                      <a:pt x="208" y="129"/>
                      <a:pt x="211" y="129"/>
                      <a:pt x="211" y="129"/>
                    </a:cubicBezTo>
                    <a:cubicBezTo>
                      <a:pt x="211" y="128"/>
                      <a:pt x="213" y="128"/>
                      <a:pt x="214" y="128"/>
                    </a:cubicBezTo>
                    <a:cubicBezTo>
                      <a:pt x="214" y="128"/>
                      <a:pt x="216" y="128"/>
                      <a:pt x="216" y="127"/>
                    </a:cubicBezTo>
                    <a:cubicBezTo>
                      <a:pt x="216" y="127"/>
                      <a:pt x="217" y="126"/>
                      <a:pt x="218" y="126"/>
                    </a:cubicBezTo>
                    <a:cubicBezTo>
                      <a:pt x="218" y="126"/>
                      <a:pt x="220" y="126"/>
                      <a:pt x="220" y="126"/>
                    </a:cubicBezTo>
                    <a:cubicBezTo>
                      <a:pt x="221" y="127"/>
                      <a:pt x="222" y="127"/>
                      <a:pt x="222" y="127"/>
                    </a:cubicBezTo>
                    <a:cubicBezTo>
                      <a:pt x="223" y="126"/>
                      <a:pt x="224" y="127"/>
                      <a:pt x="225" y="127"/>
                    </a:cubicBezTo>
                    <a:cubicBezTo>
                      <a:pt x="225" y="128"/>
                      <a:pt x="226" y="128"/>
                      <a:pt x="227" y="128"/>
                    </a:cubicBezTo>
                    <a:cubicBezTo>
                      <a:pt x="227" y="128"/>
                      <a:pt x="229" y="127"/>
                      <a:pt x="229" y="127"/>
                    </a:cubicBezTo>
                    <a:cubicBezTo>
                      <a:pt x="230" y="126"/>
                      <a:pt x="230" y="126"/>
                      <a:pt x="230" y="126"/>
                    </a:cubicBezTo>
                    <a:cubicBezTo>
                      <a:pt x="230" y="125"/>
                      <a:pt x="231" y="124"/>
                      <a:pt x="231" y="123"/>
                    </a:cubicBezTo>
                    <a:cubicBezTo>
                      <a:pt x="231" y="123"/>
                      <a:pt x="232" y="121"/>
                      <a:pt x="233" y="121"/>
                    </a:cubicBezTo>
                    <a:cubicBezTo>
                      <a:pt x="233" y="121"/>
                      <a:pt x="234" y="120"/>
                      <a:pt x="234" y="120"/>
                    </a:cubicBezTo>
                    <a:cubicBezTo>
                      <a:pt x="234" y="119"/>
                      <a:pt x="233" y="118"/>
                      <a:pt x="233" y="118"/>
                    </a:cubicBezTo>
                    <a:cubicBezTo>
                      <a:pt x="233" y="118"/>
                      <a:pt x="232" y="118"/>
                      <a:pt x="233" y="117"/>
                    </a:cubicBezTo>
                    <a:cubicBezTo>
                      <a:pt x="234" y="116"/>
                      <a:pt x="235" y="116"/>
                      <a:pt x="236" y="116"/>
                    </a:cubicBezTo>
                    <a:cubicBezTo>
                      <a:pt x="236" y="116"/>
                      <a:pt x="238" y="115"/>
                      <a:pt x="239" y="116"/>
                    </a:cubicBezTo>
                    <a:cubicBezTo>
                      <a:pt x="240" y="116"/>
                      <a:pt x="241" y="115"/>
                      <a:pt x="242" y="116"/>
                    </a:cubicBezTo>
                    <a:cubicBezTo>
                      <a:pt x="243" y="117"/>
                      <a:pt x="244" y="116"/>
                      <a:pt x="245" y="117"/>
                    </a:cubicBezTo>
                    <a:cubicBezTo>
                      <a:pt x="245" y="117"/>
                      <a:pt x="246" y="118"/>
                      <a:pt x="246" y="119"/>
                    </a:cubicBezTo>
                    <a:cubicBezTo>
                      <a:pt x="246" y="119"/>
                      <a:pt x="247" y="119"/>
                      <a:pt x="247" y="121"/>
                    </a:cubicBezTo>
                    <a:cubicBezTo>
                      <a:pt x="248" y="122"/>
                      <a:pt x="248" y="123"/>
                      <a:pt x="249" y="123"/>
                    </a:cubicBezTo>
                    <a:cubicBezTo>
                      <a:pt x="249" y="124"/>
                      <a:pt x="250" y="126"/>
                      <a:pt x="250" y="126"/>
                    </a:cubicBezTo>
                    <a:cubicBezTo>
                      <a:pt x="250" y="127"/>
                      <a:pt x="249" y="127"/>
                      <a:pt x="251" y="128"/>
                    </a:cubicBezTo>
                    <a:cubicBezTo>
                      <a:pt x="252" y="128"/>
                      <a:pt x="253" y="129"/>
                      <a:pt x="253" y="128"/>
                    </a:cubicBezTo>
                    <a:cubicBezTo>
                      <a:pt x="253" y="128"/>
                      <a:pt x="255" y="129"/>
                      <a:pt x="255" y="129"/>
                    </a:cubicBezTo>
                    <a:cubicBezTo>
                      <a:pt x="256" y="130"/>
                      <a:pt x="257" y="130"/>
                      <a:pt x="257" y="131"/>
                    </a:cubicBezTo>
                    <a:cubicBezTo>
                      <a:pt x="257" y="131"/>
                      <a:pt x="257" y="132"/>
                      <a:pt x="257" y="133"/>
                    </a:cubicBezTo>
                    <a:cubicBezTo>
                      <a:pt x="257" y="133"/>
                      <a:pt x="259" y="134"/>
                      <a:pt x="260" y="133"/>
                    </a:cubicBezTo>
                    <a:cubicBezTo>
                      <a:pt x="261" y="133"/>
                      <a:pt x="261" y="134"/>
                      <a:pt x="262" y="133"/>
                    </a:cubicBezTo>
                    <a:cubicBezTo>
                      <a:pt x="262" y="132"/>
                      <a:pt x="264" y="132"/>
                      <a:pt x="264" y="132"/>
                    </a:cubicBezTo>
                    <a:cubicBezTo>
                      <a:pt x="264" y="132"/>
                      <a:pt x="266" y="131"/>
                      <a:pt x="266" y="133"/>
                    </a:cubicBezTo>
                    <a:cubicBezTo>
                      <a:pt x="266" y="134"/>
                      <a:pt x="267" y="134"/>
                      <a:pt x="266" y="135"/>
                    </a:cubicBezTo>
                    <a:cubicBezTo>
                      <a:pt x="265" y="135"/>
                      <a:pt x="265" y="137"/>
                      <a:pt x="265" y="137"/>
                    </a:cubicBezTo>
                    <a:cubicBezTo>
                      <a:pt x="264" y="138"/>
                      <a:pt x="263" y="138"/>
                      <a:pt x="263" y="139"/>
                    </a:cubicBezTo>
                    <a:cubicBezTo>
                      <a:pt x="263" y="140"/>
                      <a:pt x="262" y="140"/>
                      <a:pt x="262" y="141"/>
                    </a:cubicBezTo>
                    <a:cubicBezTo>
                      <a:pt x="262" y="141"/>
                      <a:pt x="261" y="141"/>
                      <a:pt x="260" y="141"/>
                    </a:cubicBezTo>
                    <a:cubicBezTo>
                      <a:pt x="259" y="140"/>
                      <a:pt x="259" y="142"/>
                      <a:pt x="258" y="142"/>
                    </a:cubicBezTo>
                    <a:cubicBezTo>
                      <a:pt x="258" y="142"/>
                      <a:pt x="258" y="143"/>
                      <a:pt x="258" y="143"/>
                    </a:cubicBezTo>
                    <a:cubicBezTo>
                      <a:pt x="258" y="144"/>
                      <a:pt x="258" y="144"/>
                      <a:pt x="258" y="145"/>
                    </a:cubicBezTo>
                    <a:cubicBezTo>
                      <a:pt x="258" y="146"/>
                      <a:pt x="258" y="147"/>
                      <a:pt x="258" y="147"/>
                    </a:cubicBezTo>
                    <a:cubicBezTo>
                      <a:pt x="259" y="147"/>
                      <a:pt x="260" y="146"/>
                      <a:pt x="260" y="146"/>
                    </a:cubicBezTo>
                    <a:cubicBezTo>
                      <a:pt x="261" y="146"/>
                      <a:pt x="262" y="148"/>
                      <a:pt x="263" y="148"/>
                    </a:cubicBezTo>
                    <a:cubicBezTo>
                      <a:pt x="264" y="148"/>
                      <a:pt x="268" y="145"/>
                      <a:pt x="268" y="145"/>
                    </a:cubicBezTo>
                    <a:cubicBezTo>
                      <a:pt x="268" y="144"/>
                      <a:pt x="271" y="142"/>
                      <a:pt x="272" y="140"/>
                    </a:cubicBezTo>
                    <a:cubicBezTo>
                      <a:pt x="273" y="139"/>
                      <a:pt x="275" y="137"/>
                      <a:pt x="275" y="136"/>
                    </a:cubicBezTo>
                    <a:cubicBezTo>
                      <a:pt x="276" y="135"/>
                      <a:pt x="277" y="133"/>
                      <a:pt x="278" y="132"/>
                    </a:cubicBezTo>
                    <a:cubicBezTo>
                      <a:pt x="278" y="132"/>
                      <a:pt x="278" y="132"/>
                      <a:pt x="279" y="130"/>
                    </a:cubicBezTo>
                    <a:cubicBezTo>
                      <a:pt x="280" y="128"/>
                      <a:pt x="280" y="124"/>
                      <a:pt x="280" y="124"/>
                    </a:cubicBezTo>
                    <a:cubicBezTo>
                      <a:pt x="280" y="124"/>
                      <a:pt x="280" y="123"/>
                      <a:pt x="281" y="123"/>
                    </a:cubicBezTo>
                    <a:cubicBezTo>
                      <a:pt x="281" y="122"/>
                      <a:pt x="281" y="121"/>
                      <a:pt x="282" y="121"/>
                    </a:cubicBezTo>
                    <a:cubicBezTo>
                      <a:pt x="282" y="120"/>
                      <a:pt x="282" y="120"/>
                      <a:pt x="282" y="119"/>
                    </a:cubicBezTo>
                    <a:cubicBezTo>
                      <a:pt x="282" y="119"/>
                      <a:pt x="282" y="118"/>
                      <a:pt x="282" y="118"/>
                    </a:cubicBezTo>
                    <a:cubicBezTo>
                      <a:pt x="282" y="117"/>
                      <a:pt x="282" y="117"/>
                      <a:pt x="282" y="117"/>
                    </a:cubicBezTo>
                    <a:cubicBezTo>
                      <a:pt x="282" y="117"/>
                      <a:pt x="282" y="116"/>
                      <a:pt x="281" y="116"/>
                    </a:cubicBezTo>
                    <a:cubicBezTo>
                      <a:pt x="281" y="116"/>
                      <a:pt x="280" y="115"/>
                      <a:pt x="280" y="115"/>
                    </a:cubicBezTo>
                    <a:cubicBezTo>
                      <a:pt x="280" y="114"/>
                      <a:pt x="279" y="113"/>
                      <a:pt x="278" y="113"/>
                    </a:cubicBezTo>
                    <a:cubicBezTo>
                      <a:pt x="277" y="113"/>
                      <a:pt x="276" y="113"/>
                      <a:pt x="276" y="113"/>
                    </a:cubicBezTo>
                    <a:cubicBezTo>
                      <a:pt x="276" y="114"/>
                      <a:pt x="276" y="114"/>
                      <a:pt x="276" y="114"/>
                    </a:cubicBezTo>
                    <a:cubicBezTo>
                      <a:pt x="275" y="114"/>
                      <a:pt x="275" y="114"/>
                      <a:pt x="275" y="115"/>
                    </a:cubicBezTo>
                    <a:cubicBezTo>
                      <a:pt x="274" y="116"/>
                      <a:pt x="273" y="116"/>
                      <a:pt x="273" y="115"/>
                    </a:cubicBezTo>
                    <a:cubicBezTo>
                      <a:pt x="274" y="114"/>
                      <a:pt x="273" y="114"/>
                      <a:pt x="273" y="114"/>
                    </a:cubicBezTo>
                    <a:cubicBezTo>
                      <a:pt x="273" y="113"/>
                      <a:pt x="274" y="112"/>
                      <a:pt x="273" y="113"/>
                    </a:cubicBezTo>
                    <a:cubicBezTo>
                      <a:pt x="272" y="113"/>
                      <a:pt x="272" y="114"/>
                      <a:pt x="272" y="114"/>
                    </a:cubicBezTo>
                    <a:cubicBezTo>
                      <a:pt x="271" y="115"/>
                      <a:pt x="271" y="113"/>
                      <a:pt x="271" y="112"/>
                    </a:cubicBezTo>
                    <a:cubicBezTo>
                      <a:pt x="272" y="112"/>
                      <a:pt x="270" y="112"/>
                      <a:pt x="269" y="112"/>
                    </a:cubicBezTo>
                    <a:cubicBezTo>
                      <a:pt x="267" y="112"/>
                      <a:pt x="268" y="111"/>
                      <a:pt x="269" y="110"/>
                    </a:cubicBezTo>
                    <a:cubicBezTo>
                      <a:pt x="270" y="110"/>
                      <a:pt x="270" y="109"/>
                      <a:pt x="270" y="109"/>
                    </a:cubicBezTo>
                    <a:cubicBezTo>
                      <a:pt x="271" y="109"/>
                      <a:pt x="272" y="108"/>
                      <a:pt x="273" y="107"/>
                    </a:cubicBezTo>
                    <a:cubicBezTo>
                      <a:pt x="274" y="107"/>
                      <a:pt x="274" y="106"/>
                      <a:pt x="275" y="105"/>
                    </a:cubicBezTo>
                    <a:cubicBezTo>
                      <a:pt x="275" y="105"/>
                      <a:pt x="276" y="104"/>
                      <a:pt x="278" y="103"/>
                    </a:cubicBezTo>
                    <a:cubicBezTo>
                      <a:pt x="279" y="102"/>
                      <a:pt x="280" y="101"/>
                      <a:pt x="280" y="100"/>
                    </a:cubicBezTo>
                    <a:cubicBezTo>
                      <a:pt x="281" y="100"/>
                      <a:pt x="283" y="99"/>
                      <a:pt x="283" y="98"/>
                    </a:cubicBezTo>
                    <a:cubicBezTo>
                      <a:pt x="283" y="98"/>
                      <a:pt x="286" y="96"/>
                      <a:pt x="287" y="96"/>
                    </a:cubicBezTo>
                    <a:cubicBezTo>
                      <a:pt x="289" y="96"/>
                      <a:pt x="292" y="96"/>
                      <a:pt x="292" y="96"/>
                    </a:cubicBezTo>
                    <a:cubicBezTo>
                      <a:pt x="293" y="97"/>
                      <a:pt x="293" y="97"/>
                      <a:pt x="294" y="96"/>
                    </a:cubicBezTo>
                    <a:cubicBezTo>
                      <a:pt x="294" y="96"/>
                      <a:pt x="295" y="96"/>
                      <a:pt x="296" y="96"/>
                    </a:cubicBezTo>
                    <a:cubicBezTo>
                      <a:pt x="297" y="97"/>
                      <a:pt x="297" y="96"/>
                      <a:pt x="298" y="96"/>
                    </a:cubicBezTo>
                    <a:cubicBezTo>
                      <a:pt x="299" y="96"/>
                      <a:pt x="300" y="96"/>
                      <a:pt x="300" y="96"/>
                    </a:cubicBezTo>
                    <a:cubicBezTo>
                      <a:pt x="300" y="95"/>
                      <a:pt x="303" y="95"/>
                      <a:pt x="303" y="95"/>
                    </a:cubicBezTo>
                    <a:cubicBezTo>
                      <a:pt x="304" y="96"/>
                      <a:pt x="304" y="96"/>
                      <a:pt x="305" y="96"/>
                    </a:cubicBezTo>
                    <a:cubicBezTo>
                      <a:pt x="306" y="95"/>
                      <a:pt x="306" y="96"/>
                      <a:pt x="307" y="96"/>
                    </a:cubicBezTo>
                    <a:cubicBezTo>
                      <a:pt x="307" y="96"/>
                      <a:pt x="307" y="97"/>
                      <a:pt x="306" y="97"/>
                    </a:cubicBezTo>
                    <a:cubicBezTo>
                      <a:pt x="306" y="97"/>
                      <a:pt x="305" y="97"/>
                      <a:pt x="305" y="98"/>
                    </a:cubicBezTo>
                    <a:cubicBezTo>
                      <a:pt x="306" y="98"/>
                      <a:pt x="307" y="97"/>
                      <a:pt x="308" y="98"/>
                    </a:cubicBezTo>
                    <a:cubicBezTo>
                      <a:pt x="308" y="98"/>
                      <a:pt x="309" y="98"/>
                      <a:pt x="310" y="97"/>
                    </a:cubicBezTo>
                    <a:cubicBezTo>
                      <a:pt x="311" y="97"/>
                      <a:pt x="311" y="98"/>
                      <a:pt x="312" y="97"/>
                    </a:cubicBezTo>
                    <a:cubicBezTo>
                      <a:pt x="312" y="97"/>
                      <a:pt x="314" y="96"/>
                      <a:pt x="314" y="96"/>
                    </a:cubicBezTo>
                    <a:cubicBezTo>
                      <a:pt x="315" y="97"/>
                      <a:pt x="314" y="96"/>
                      <a:pt x="313" y="96"/>
                    </a:cubicBezTo>
                    <a:cubicBezTo>
                      <a:pt x="312" y="96"/>
                      <a:pt x="312" y="95"/>
                      <a:pt x="313" y="94"/>
                    </a:cubicBezTo>
                    <a:cubicBezTo>
                      <a:pt x="314" y="92"/>
                      <a:pt x="316" y="92"/>
                      <a:pt x="317" y="91"/>
                    </a:cubicBezTo>
                    <a:cubicBezTo>
                      <a:pt x="318" y="90"/>
                      <a:pt x="318" y="90"/>
                      <a:pt x="318" y="90"/>
                    </a:cubicBezTo>
                    <a:cubicBezTo>
                      <a:pt x="318" y="89"/>
                      <a:pt x="319" y="88"/>
                      <a:pt x="320" y="88"/>
                    </a:cubicBezTo>
                    <a:cubicBezTo>
                      <a:pt x="320" y="88"/>
                      <a:pt x="322" y="88"/>
                      <a:pt x="323" y="87"/>
                    </a:cubicBezTo>
                    <a:cubicBezTo>
                      <a:pt x="325" y="87"/>
                      <a:pt x="324" y="88"/>
                      <a:pt x="325" y="88"/>
                    </a:cubicBezTo>
                    <a:cubicBezTo>
                      <a:pt x="325" y="88"/>
                      <a:pt x="326" y="87"/>
                      <a:pt x="327" y="87"/>
                    </a:cubicBezTo>
                    <a:cubicBezTo>
                      <a:pt x="327" y="88"/>
                      <a:pt x="326" y="88"/>
                      <a:pt x="325" y="89"/>
                    </a:cubicBezTo>
                    <a:cubicBezTo>
                      <a:pt x="325" y="90"/>
                      <a:pt x="326" y="90"/>
                      <a:pt x="327" y="90"/>
                    </a:cubicBezTo>
                    <a:cubicBezTo>
                      <a:pt x="327" y="91"/>
                      <a:pt x="326" y="91"/>
                      <a:pt x="326" y="91"/>
                    </a:cubicBezTo>
                    <a:cubicBezTo>
                      <a:pt x="326" y="92"/>
                      <a:pt x="327" y="92"/>
                      <a:pt x="329" y="90"/>
                    </a:cubicBezTo>
                    <a:cubicBezTo>
                      <a:pt x="330" y="89"/>
                      <a:pt x="332" y="88"/>
                      <a:pt x="333" y="88"/>
                    </a:cubicBezTo>
                    <a:cubicBezTo>
                      <a:pt x="334" y="88"/>
                      <a:pt x="333" y="87"/>
                      <a:pt x="333" y="86"/>
                    </a:cubicBezTo>
                    <a:cubicBezTo>
                      <a:pt x="333" y="85"/>
                      <a:pt x="336" y="84"/>
                      <a:pt x="337" y="85"/>
                    </a:cubicBezTo>
                    <a:cubicBezTo>
                      <a:pt x="338" y="85"/>
                      <a:pt x="338" y="85"/>
                      <a:pt x="337" y="85"/>
                    </a:cubicBezTo>
                    <a:cubicBezTo>
                      <a:pt x="336" y="85"/>
                      <a:pt x="335" y="86"/>
                      <a:pt x="335" y="87"/>
                    </a:cubicBezTo>
                    <a:cubicBezTo>
                      <a:pt x="336" y="88"/>
                      <a:pt x="335" y="88"/>
                      <a:pt x="335" y="89"/>
                    </a:cubicBezTo>
                    <a:cubicBezTo>
                      <a:pt x="336" y="89"/>
                      <a:pt x="334" y="89"/>
                      <a:pt x="334" y="90"/>
                    </a:cubicBezTo>
                    <a:cubicBezTo>
                      <a:pt x="334" y="90"/>
                      <a:pt x="334" y="91"/>
                      <a:pt x="334" y="91"/>
                    </a:cubicBezTo>
                    <a:cubicBezTo>
                      <a:pt x="333" y="91"/>
                      <a:pt x="331" y="91"/>
                      <a:pt x="331" y="92"/>
                    </a:cubicBezTo>
                    <a:cubicBezTo>
                      <a:pt x="331" y="93"/>
                      <a:pt x="329" y="93"/>
                      <a:pt x="329" y="94"/>
                    </a:cubicBezTo>
                    <a:cubicBezTo>
                      <a:pt x="328" y="96"/>
                      <a:pt x="326" y="96"/>
                      <a:pt x="324" y="98"/>
                    </a:cubicBezTo>
                    <a:cubicBezTo>
                      <a:pt x="323" y="101"/>
                      <a:pt x="321" y="101"/>
                      <a:pt x="321" y="101"/>
                    </a:cubicBezTo>
                    <a:cubicBezTo>
                      <a:pt x="321" y="101"/>
                      <a:pt x="319" y="101"/>
                      <a:pt x="319" y="101"/>
                    </a:cubicBezTo>
                    <a:cubicBezTo>
                      <a:pt x="318" y="101"/>
                      <a:pt x="319" y="103"/>
                      <a:pt x="318" y="104"/>
                    </a:cubicBezTo>
                    <a:cubicBezTo>
                      <a:pt x="316" y="106"/>
                      <a:pt x="316" y="108"/>
                      <a:pt x="316" y="110"/>
                    </a:cubicBezTo>
                    <a:cubicBezTo>
                      <a:pt x="316" y="112"/>
                      <a:pt x="316" y="117"/>
                      <a:pt x="317" y="118"/>
                    </a:cubicBezTo>
                    <a:cubicBezTo>
                      <a:pt x="317" y="119"/>
                      <a:pt x="317" y="122"/>
                      <a:pt x="318" y="122"/>
                    </a:cubicBezTo>
                    <a:cubicBezTo>
                      <a:pt x="318" y="123"/>
                      <a:pt x="318" y="123"/>
                      <a:pt x="318" y="124"/>
                    </a:cubicBezTo>
                    <a:cubicBezTo>
                      <a:pt x="319" y="124"/>
                      <a:pt x="320" y="122"/>
                      <a:pt x="321" y="122"/>
                    </a:cubicBezTo>
                    <a:cubicBezTo>
                      <a:pt x="322" y="121"/>
                      <a:pt x="321" y="121"/>
                      <a:pt x="322" y="120"/>
                    </a:cubicBezTo>
                    <a:cubicBezTo>
                      <a:pt x="322" y="120"/>
                      <a:pt x="322" y="118"/>
                      <a:pt x="322" y="118"/>
                    </a:cubicBezTo>
                    <a:cubicBezTo>
                      <a:pt x="323" y="118"/>
                      <a:pt x="324" y="117"/>
                      <a:pt x="324" y="117"/>
                    </a:cubicBezTo>
                    <a:cubicBezTo>
                      <a:pt x="324" y="116"/>
                      <a:pt x="325" y="117"/>
                      <a:pt x="326" y="117"/>
                    </a:cubicBezTo>
                    <a:cubicBezTo>
                      <a:pt x="326" y="116"/>
                      <a:pt x="326" y="115"/>
                      <a:pt x="325" y="115"/>
                    </a:cubicBezTo>
                    <a:cubicBezTo>
                      <a:pt x="325" y="114"/>
                      <a:pt x="327" y="113"/>
                      <a:pt x="328" y="112"/>
                    </a:cubicBezTo>
                    <a:cubicBezTo>
                      <a:pt x="328" y="112"/>
                      <a:pt x="330" y="113"/>
                      <a:pt x="330" y="112"/>
                    </a:cubicBezTo>
                    <a:cubicBezTo>
                      <a:pt x="331" y="111"/>
                      <a:pt x="330" y="110"/>
                      <a:pt x="330" y="110"/>
                    </a:cubicBezTo>
                    <a:cubicBezTo>
                      <a:pt x="330" y="109"/>
                      <a:pt x="331" y="107"/>
                      <a:pt x="332" y="107"/>
                    </a:cubicBezTo>
                    <a:cubicBezTo>
                      <a:pt x="332" y="107"/>
                      <a:pt x="333" y="107"/>
                      <a:pt x="333" y="107"/>
                    </a:cubicBezTo>
                    <a:cubicBezTo>
                      <a:pt x="334" y="106"/>
                      <a:pt x="333" y="105"/>
                      <a:pt x="332" y="105"/>
                    </a:cubicBezTo>
                    <a:cubicBezTo>
                      <a:pt x="332" y="105"/>
                      <a:pt x="332" y="103"/>
                      <a:pt x="333" y="103"/>
                    </a:cubicBezTo>
                    <a:cubicBezTo>
                      <a:pt x="334" y="102"/>
                      <a:pt x="334" y="102"/>
                      <a:pt x="333" y="101"/>
                    </a:cubicBezTo>
                    <a:cubicBezTo>
                      <a:pt x="332" y="101"/>
                      <a:pt x="332" y="101"/>
                      <a:pt x="331" y="101"/>
                    </a:cubicBezTo>
                    <a:cubicBezTo>
                      <a:pt x="331" y="102"/>
                      <a:pt x="330" y="100"/>
                      <a:pt x="331" y="99"/>
                    </a:cubicBezTo>
                    <a:cubicBezTo>
                      <a:pt x="332" y="98"/>
                      <a:pt x="333" y="98"/>
                      <a:pt x="333" y="97"/>
                    </a:cubicBezTo>
                    <a:cubicBezTo>
                      <a:pt x="333" y="96"/>
                      <a:pt x="334" y="95"/>
                      <a:pt x="335" y="94"/>
                    </a:cubicBezTo>
                    <a:cubicBezTo>
                      <a:pt x="335" y="94"/>
                      <a:pt x="336" y="94"/>
                      <a:pt x="337" y="94"/>
                    </a:cubicBezTo>
                    <a:cubicBezTo>
                      <a:pt x="337" y="94"/>
                      <a:pt x="337" y="95"/>
                      <a:pt x="338" y="94"/>
                    </a:cubicBezTo>
                    <a:cubicBezTo>
                      <a:pt x="338" y="94"/>
                      <a:pt x="339" y="92"/>
                      <a:pt x="340" y="92"/>
                    </a:cubicBezTo>
                    <a:cubicBezTo>
                      <a:pt x="341" y="92"/>
                      <a:pt x="340" y="93"/>
                      <a:pt x="340" y="94"/>
                    </a:cubicBezTo>
                    <a:cubicBezTo>
                      <a:pt x="341" y="95"/>
                      <a:pt x="341" y="94"/>
                      <a:pt x="343" y="93"/>
                    </a:cubicBezTo>
                    <a:cubicBezTo>
                      <a:pt x="344" y="92"/>
                      <a:pt x="347" y="92"/>
                      <a:pt x="348" y="93"/>
                    </a:cubicBezTo>
                    <a:cubicBezTo>
                      <a:pt x="349" y="93"/>
                      <a:pt x="350" y="94"/>
                      <a:pt x="350" y="94"/>
                    </a:cubicBezTo>
                    <a:cubicBezTo>
                      <a:pt x="351" y="94"/>
                      <a:pt x="350" y="93"/>
                      <a:pt x="351" y="93"/>
                    </a:cubicBezTo>
                    <a:cubicBezTo>
                      <a:pt x="352" y="92"/>
                      <a:pt x="353" y="92"/>
                      <a:pt x="354" y="91"/>
                    </a:cubicBezTo>
                    <a:cubicBezTo>
                      <a:pt x="356" y="90"/>
                      <a:pt x="355" y="91"/>
                      <a:pt x="356" y="90"/>
                    </a:cubicBezTo>
                    <a:cubicBezTo>
                      <a:pt x="356" y="89"/>
                      <a:pt x="357" y="89"/>
                      <a:pt x="357" y="89"/>
                    </a:cubicBezTo>
                    <a:cubicBezTo>
                      <a:pt x="357" y="88"/>
                      <a:pt x="359" y="88"/>
                      <a:pt x="361" y="87"/>
                    </a:cubicBezTo>
                    <a:cubicBezTo>
                      <a:pt x="363" y="87"/>
                      <a:pt x="366" y="85"/>
                      <a:pt x="366" y="85"/>
                    </a:cubicBezTo>
                    <a:cubicBezTo>
                      <a:pt x="366" y="84"/>
                      <a:pt x="367" y="84"/>
                      <a:pt x="367" y="85"/>
                    </a:cubicBezTo>
                    <a:cubicBezTo>
                      <a:pt x="367" y="85"/>
                      <a:pt x="368" y="85"/>
                      <a:pt x="369" y="85"/>
                    </a:cubicBezTo>
                    <a:cubicBezTo>
                      <a:pt x="370" y="85"/>
                      <a:pt x="371" y="86"/>
                      <a:pt x="371" y="85"/>
                    </a:cubicBezTo>
                    <a:cubicBezTo>
                      <a:pt x="372" y="84"/>
                      <a:pt x="371" y="84"/>
                      <a:pt x="371" y="83"/>
                    </a:cubicBezTo>
                    <a:cubicBezTo>
                      <a:pt x="371" y="82"/>
                      <a:pt x="370" y="82"/>
                      <a:pt x="370" y="81"/>
                    </a:cubicBezTo>
                    <a:cubicBezTo>
                      <a:pt x="370" y="80"/>
                      <a:pt x="369" y="78"/>
                      <a:pt x="369" y="79"/>
                    </a:cubicBezTo>
                    <a:cubicBezTo>
                      <a:pt x="368" y="79"/>
                      <a:pt x="367" y="78"/>
                      <a:pt x="367" y="78"/>
                    </a:cubicBezTo>
                    <a:cubicBezTo>
                      <a:pt x="367" y="77"/>
                      <a:pt x="367" y="77"/>
                      <a:pt x="366" y="77"/>
                    </a:cubicBezTo>
                    <a:cubicBezTo>
                      <a:pt x="366" y="77"/>
                      <a:pt x="365" y="77"/>
                      <a:pt x="364" y="77"/>
                    </a:cubicBezTo>
                    <a:cubicBezTo>
                      <a:pt x="364" y="76"/>
                      <a:pt x="366" y="75"/>
                      <a:pt x="367" y="76"/>
                    </a:cubicBezTo>
                    <a:cubicBezTo>
                      <a:pt x="368" y="76"/>
                      <a:pt x="367" y="77"/>
                      <a:pt x="368" y="77"/>
                    </a:cubicBezTo>
                    <a:cubicBezTo>
                      <a:pt x="369" y="77"/>
                      <a:pt x="370" y="77"/>
                      <a:pt x="371" y="77"/>
                    </a:cubicBezTo>
                    <a:cubicBezTo>
                      <a:pt x="371" y="77"/>
                      <a:pt x="373" y="76"/>
                      <a:pt x="374" y="75"/>
                    </a:cubicBezTo>
                    <a:cubicBezTo>
                      <a:pt x="374" y="75"/>
                      <a:pt x="374" y="74"/>
                      <a:pt x="374" y="74"/>
                    </a:cubicBezTo>
                    <a:cubicBezTo>
                      <a:pt x="375" y="74"/>
                      <a:pt x="375" y="73"/>
                      <a:pt x="374" y="73"/>
                    </a:cubicBezTo>
                    <a:cubicBezTo>
                      <a:pt x="373" y="72"/>
                      <a:pt x="374" y="72"/>
                      <a:pt x="374" y="72"/>
                    </a:cubicBezTo>
                    <a:cubicBezTo>
                      <a:pt x="375" y="72"/>
                      <a:pt x="375" y="71"/>
                      <a:pt x="375" y="71"/>
                    </a:cubicBezTo>
                    <a:cubicBezTo>
                      <a:pt x="375" y="71"/>
                      <a:pt x="375" y="71"/>
                      <a:pt x="376" y="71"/>
                    </a:cubicBezTo>
                    <a:cubicBezTo>
                      <a:pt x="377" y="70"/>
                      <a:pt x="376" y="71"/>
                      <a:pt x="376" y="72"/>
                    </a:cubicBezTo>
                    <a:cubicBezTo>
                      <a:pt x="376" y="73"/>
                      <a:pt x="377" y="73"/>
                      <a:pt x="377" y="74"/>
                    </a:cubicBezTo>
                    <a:cubicBezTo>
                      <a:pt x="377" y="74"/>
                      <a:pt x="378" y="74"/>
                      <a:pt x="379" y="74"/>
                    </a:cubicBezTo>
                    <a:cubicBezTo>
                      <a:pt x="380" y="73"/>
                      <a:pt x="383" y="74"/>
                      <a:pt x="383" y="75"/>
                    </a:cubicBezTo>
                    <a:cubicBezTo>
                      <a:pt x="383" y="75"/>
                      <a:pt x="383" y="76"/>
                      <a:pt x="384" y="77"/>
                    </a:cubicBezTo>
                    <a:cubicBezTo>
                      <a:pt x="386" y="77"/>
                      <a:pt x="387" y="77"/>
                      <a:pt x="387" y="78"/>
                    </a:cubicBezTo>
                    <a:cubicBezTo>
                      <a:pt x="387" y="78"/>
                      <a:pt x="387" y="78"/>
                      <a:pt x="388" y="78"/>
                    </a:cubicBezTo>
                    <a:cubicBezTo>
                      <a:pt x="389" y="78"/>
                      <a:pt x="389" y="79"/>
                      <a:pt x="389" y="78"/>
                    </a:cubicBezTo>
                    <a:cubicBezTo>
                      <a:pt x="390" y="78"/>
                      <a:pt x="390" y="79"/>
                      <a:pt x="391" y="78"/>
                    </a:cubicBezTo>
                    <a:cubicBezTo>
                      <a:pt x="391" y="78"/>
                      <a:pt x="389" y="77"/>
                      <a:pt x="390" y="77"/>
                    </a:cubicBezTo>
                    <a:cubicBezTo>
                      <a:pt x="390" y="76"/>
                      <a:pt x="390" y="77"/>
                      <a:pt x="391" y="77"/>
                    </a:cubicBezTo>
                    <a:cubicBezTo>
                      <a:pt x="391" y="77"/>
                      <a:pt x="391" y="76"/>
                      <a:pt x="391" y="76"/>
                    </a:cubicBezTo>
                    <a:cubicBezTo>
                      <a:pt x="391" y="76"/>
                      <a:pt x="391" y="74"/>
                      <a:pt x="391" y="74"/>
                    </a:cubicBezTo>
                    <a:cubicBezTo>
                      <a:pt x="390" y="74"/>
                      <a:pt x="391" y="73"/>
                      <a:pt x="391" y="73"/>
                    </a:cubicBezTo>
                    <a:cubicBezTo>
                      <a:pt x="392" y="74"/>
                      <a:pt x="393" y="74"/>
                      <a:pt x="394" y="74"/>
                    </a:cubicBezTo>
                    <a:cubicBezTo>
                      <a:pt x="395" y="74"/>
                      <a:pt x="394" y="73"/>
                      <a:pt x="393" y="73"/>
                    </a:cubicBezTo>
                    <a:cubicBezTo>
                      <a:pt x="393" y="73"/>
                      <a:pt x="394" y="73"/>
                      <a:pt x="394" y="73"/>
                    </a:cubicBezTo>
                    <a:cubicBezTo>
                      <a:pt x="394" y="74"/>
                      <a:pt x="395" y="74"/>
                      <a:pt x="395" y="73"/>
                    </a:cubicBezTo>
                    <a:cubicBezTo>
                      <a:pt x="395" y="73"/>
                      <a:pt x="396" y="72"/>
                      <a:pt x="396" y="72"/>
                    </a:cubicBezTo>
                    <a:cubicBezTo>
                      <a:pt x="397" y="72"/>
                      <a:pt x="397" y="72"/>
                      <a:pt x="397" y="71"/>
                    </a:cubicBezTo>
                    <a:close/>
                    <a:moveTo>
                      <a:pt x="205" y="116"/>
                    </a:moveTo>
                    <a:cubicBezTo>
                      <a:pt x="203" y="118"/>
                      <a:pt x="199" y="119"/>
                      <a:pt x="199" y="120"/>
                    </a:cubicBezTo>
                    <a:cubicBezTo>
                      <a:pt x="199" y="122"/>
                      <a:pt x="194" y="122"/>
                      <a:pt x="194" y="122"/>
                    </a:cubicBezTo>
                    <a:cubicBezTo>
                      <a:pt x="194" y="121"/>
                      <a:pt x="198" y="121"/>
                      <a:pt x="199" y="119"/>
                    </a:cubicBezTo>
                    <a:cubicBezTo>
                      <a:pt x="199" y="117"/>
                      <a:pt x="203" y="116"/>
                      <a:pt x="205" y="113"/>
                    </a:cubicBezTo>
                    <a:cubicBezTo>
                      <a:pt x="206" y="111"/>
                      <a:pt x="207" y="108"/>
                      <a:pt x="208" y="108"/>
                    </a:cubicBezTo>
                    <a:cubicBezTo>
                      <a:pt x="208" y="108"/>
                      <a:pt x="207" y="115"/>
                      <a:pt x="205" y="116"/>
                    </a:cubicBezTo>
                    <a:close/>
                    <a:moveTo>
                      <a:pt x="214" y="36"/>
                    </a:moveTo>
                    <a:cubicBezTo>
                      <a:pt x="214" y="36"/>
                      <a:pt x="212" y="36"/>
                      <a:pt x="212" y="37"/>
                    </a:cubicBezTo>
                    <a:cubicBezTo>
                      <a:pt x="213" y="38"/>
                      <a:pt x="217" y="37"/>
                      <a:pt x="217" y="36"/>
                    </a:cubicBezTo>
                    <a:cubicBezTo>
                      <a:pt x="217" y="35"/>
                      <a:pt x="214" y="35"/>
                      <a:pt x="214" y="36"/>
                    </a:cubicBezTo>
                    <a:close/>
                    <a:moveTo>
                      <a:pt x="89" y="2"/>
                    </a:moveTo>
                    <a:cubicBezTo>
                      <a:pt x="90" y="2"/>
                      <a:pt x="90" y="1"/>
                      <a:pt x="91" y="1"/>
                    </a:cubicBezTo>
                    <a:cubicBezTo>
                      <a:pt x="92" y="1"/>
                      <a:pt x="94" y="1"/>
                      <a:pt x="93" y="0"/>
                    </a:cubicBezTo>
                    <a:cubicBezTo>
                      <a:pt x="92" y="0"/>
                      <a:pt x="88" y="0"/>
                      <a:pt x="89" y="0"/>
                    </a:cubicBezTo>
                    <a:cubicBezTo>
                      <a:pt x="89" y="1"/>
                      <a:pt x="86" y="1"/>
                      <a:pt x="86" y="1"/>
                    </a:cubicBezTo>
                    <a:cubicBezTo>
                      <a:pt x="86" y="1"/>
                      <a:pt x="87" y="2"/>
                      <a:pt x="89" y="2"/>
                    </a:cubicBezTo>
                    <a:close/>
                    <a:moveTo>
                      <a:pt x="80" y="6"/>
                    </a:moveTo>
                    <a:cubicBezTo>
                      <a:pt x="80" y="5"/>
                      <a:pt x="77" y="7"/>
                      <a:pt x="77" y="7"/>
                    </a:cubicBezTo>
                    <a:cubicBezTo>
                      <a:pt x="78" y="7"/>
                      <a:pt x="80" y="8"/>
                      <a:pt x="80" y="6"/>
                    </a:cubicBezTo>
                    <a:close/>
                    <a:moveTo>
                      <a:pt x="89" y="6"/>
                    </a:moveTo>
                    <a:cubicBezTo>
                      <a:pt x="89" y="6"/>
                      <a:pt x="89" y="6"/>
                      <a:pt x="87" y="6"/>
                    </a:cubicBezTo>
                    <a:cubicBezTo>
                      <a:pt x="86" y="6"/>
                      <a:pt x="85" y="7"/>
                      <a:pt x="86" y="8"/>
                    </a:cubicBezTo>
                    <a:cubicBezTo>
                      <a:pt x="87" y="8"/>
                      <a:pt x="90" y="8"/>
                      <a:pt x="91" y="7"/>
                    </a:cubicBezTo>
                    <a:cubicBezTo>
                      <a:pt x="92" y="6"/>
                      <a:pt x="93" y="7"/>
                      <a:pt x="94" y="6"/>
                    </a:cubicBezTo>
                    <a:cubicBezTo>
                      <a:pt x="94" y="5"/>
                      <a:pt x="89" y="5"/>
                      <a:pt x="89" y="6"/>
                    </a:cubicBezTo>
                    <a:close/>
                    <a:moveTo>
                      <a:pt x="101" y="4"/>
                    </a:moveTo>
                    <a:cubicBezTo>
                      <a:pt x="101" y="4"/>
                      <a:pt x="100" y="4"/>
                      <a:pt x="100" y="3"/>
                    </a:cubicBezTo>
                    <a:cubicBezTo>
                      <a:pt x="100" y="2"/>
                      <a:pt x="96" y="2"/>
                      <a:pt x="96" y="3"/>
                    </a:cubicBezTo>
                    <a:cubicBezTo>
                      <a:pt x="96" y="4"/>
                      <a:pt x="93" y="4"/>
                      <a:pt x="94" y="5"/>
                    </a:cubicBezTo>
                    <a:cubicBezTo>
                      <a:pt x="96" y="6"/>
                      <a:pt x="100" y="5"/>
                      <a:pt x="101" y="4"/>
                    </a:cubicBezTo>
                    <a:close/>
                    <a:moveTo>
                      <a:pt x="90" y="3"/>
                    </a:moveTo>
                    <a:cubicBezTo>
                      <a:pt x="90" y="2"/>
                      <a:pt x="88" y="3"/>
                      <a:pt x="86" y="2"/>
                    </a:cubicBezTo>
                    <a:cubicBezTo>
                      <a:pt x="84" y="1"/>
                      <a:pt x="83" y="1"/>
                      <a:pt x="84" y="2"/>
                    </a:cubicBezTo>
                    <a:cubicBezTo>
                      <a:pt x="85" y="3"/>
                      <a:pt x="81" y="3"/>
                      <a:pt x="82" y="4"/>
                    </a:cubicBezTo>
                    <a:cubicBezTo>
                      <a:pt x="83" y="5"/>
                      <a:pt x="90" y="5"/>
                      <a:pt x="90" y="3"/>
                    </a:cubicBezTo>
                    <a:close/>
                    <a:moveTo>
                      <a:pt x="80" y="41"/>
                    </a:moveTo>
                    <a:cubicBezTo>
                      <a:pt x="80" y="42"/>
                      <a:pt x="79" y="42"/>
                      <a:pt x="78" y="42"/>
                    </a:cubicBezTo>
                    <a:cubicBezTo>
                      <a:pt x="77" y="42"/>
                      <a:pt x="79" y="43"/>
                      <a:pt x="79" y="44"/>
                    </a:cubicBezTo>
                    <a:cubicBezTo>
                      <a:pt x="79" y="45"/>
                      <a:pt x="77" y="44"/>
                      <a:pt x="77" y="45"/>
                    </a:cubicBezTo>
                    <a:cubicBezTo>
                      <a:pt x="77" y="47"/>
                      <a:pt x="75" y="45"/>
                      <a:pt x="74" y="47"/>
                    </a:cubicBezTo>
                    <a:cubicBezTo>
                      <a:pt x="74" y="48"/>
                      <a:pt x="76" y="48"/>
                      <a:pt x="77" y="48"/>
                    </a:cubicBezTo>
                    <a:cubicBezTo>
                      <a:pt x="78" y="48"/>
                      <a:pt x="76" y="49"/>
                      <a:pt x="77" y="50"/>
                    </a:cubicBezTo>
                    <a:cubicBezTo>
                      <a:pt x="78" y="51"/>
                      <a:pt x="79" y="50"/>
                      <a:pt x="78" y="49"/>
                    </a:cubicBezTo>
                    <a:cubicBezTo>
                      <a:pt x="78" y="48"/>
                      <a:pt x="81" y="50"/>
                      <a:pt x="80" y="51"/>
                    </a:cubicBezTo>
                    <a:cubicBezTo>
                      <a:pt x="79" y="51"/>
                      <a:pt x="82" y="52"/>
                      <a:pt x="83" y="52"/>
                    </a:cubicBezTo>
                    <a:cubicBezTo>
                      <a:pt x="84" y="52"/>
                      <a:pt x="89" y="53"/>
                      <a:pt x="89" y="52"/>
                    </a:cubicBezTo>
                    <a:cubicBezTo>
                      <a:pt x="89" y="52"/>
                      <a:pt x="87" y="51"/>
                      <a:pt x="86" y="49"/>
                    </a:cubicBezTo>
                    <a:cubicBezTo>
                      <a:pt x="84" y="48"/>
                      <a:pt x="83" y="45"/>
                      <a:pt x="85" y="44"/>
                    </a:cubicBezTo>
                    <a:cubicBezTo>
                      <a:pt x="87" y="43"/>
                      <a:pt x="85" y="43"/>
                      <a:pt x="87" y="42"/>
                    </a:cubicBezTo>
                    <a:cubicBezTo>
                      <a:pt x="88" y="41"/>
                      <a:pt x="88" y="39"/>
                      <a:pt x="89" y="39"/>
                    </a:cubicBezTo>
                    <a:cubicBezTo>
                      <a:pt x="90" y="39"/>
                      <a:pt x="89" y="38"/>
                      <a:pt x="90" y="38"/>
                    </a:cubicBezTo>
                    <a:cubicBezTo>
                      <a:pt x="92" y="37"/>
                      <a:pt x="92" y="36"/>
                      <a:pt x="92" y="35"/>
                    </a:cubicBezTo>
                    <a:cubicBezTo>
                      <a:pt x="91" y="35"/>
                      <a:pt x="93" y="35"/>
                      <a:pt x="94" y="35"/>
                    </a:cubicBezTo>
                    <a:cubicBezTo>
                      <a:pt x="95" y="34"/>
                      <a:pt x="96" y="34"/>
                      <a:pt x="97" y="33"/>
                    </a:cubicBezTo>
                    <a:cubicBezTo>
                      <a:pt x="97" y="32"/>
                      <a:pt x="105" y="29"/>
                      <a:pt x="110" y="28"/>
                    </a:cubicBezTo>
                    <a:cubicBezTo>
                      <a:pt x="114" y="27"/>
                      <a:pt x="117" y="25"/>
                      <a:pt x="116" y="24"/>
                    </a:cubicBezTo>
                    <a:cubicBezTo>
                      <a:pt x="114" y="23"/>
                      <a:pt x="110" y="25"/>
                      <a:pt x="109" y="26"/>
                    </a:cubicBezTo>
                    <a:cubicBezTo>
                      <a:pt x="108" y="26"/>
                      <a:pt x="106" y="26"/>
                      <a:pt x="105" y="26"/>
                    </a:cubicBezTo>
                    <a:cubicBezTo>
                      <a:pt x="104" y="27"/>
                      <a:pt x="101" y="28"/>
                      <a:pt x="100" y="27"/>
                    </a:cubicBezTo>
                    <a:cubicBezTo>
                      <a:pt x="99" y="26"/>
                      <a:pt x="98" y="28"/>
                      <a:pt x="97" y="28"/>
                    </a:cubicBezTo>
                    <a:cubicBezTo>
                      <a:pt x="96" y="28"/>
                      <a:pt x="95" y="29"/>
                      <a:pt x="94" y="29"/>
                    </a:cubicBezTo>
                    <a:cubicBezTo>
                      <a:pt x="93" y="28"/>
                      <a:pt x="91" y="29"/>
                      <a:pt x="91" y="30"/>
                    </a:cubicBezTo>
                    <a:cubicBezTo>
                      <a:pt x="91" y="30"/>
                      <a:pt x="89" y="30"/>
                      <a:pt x="89" y="31"/>
                    </a:cubicBezTo>
                    <a:cubicBezTo>
                      <a:pt x="89" y="32"/>
                      <a:pt x="88" y="32"/>
                      <a:pt x="87" y="32"/>
                    </a:cubicBezTo>
                    <a:cubicBezTo>
                      <a:pt x="86" y="31"/>
                      <a:pt x="86" y="32"/>
                      <a:pt x="87" y="33"/>
                    </a:cubicBezTo>
                    <a:cubicBezTo>
                      <a:pt x="88" y="34"/>
                      <a:pt x="85" y="34"/>
                      <a:pt x="85" y="35"/>
                    </a:cubicBezTo>
                    <a:cubicBezTo>
                      <a:pt x="86" y="35"/>
                      <a:pt x="84" y="36"/>
                      <a:pt x="85" y="36"/>
                    </a:cubicBezTo>
                    <a:cubicBezTo>
                      <a:pt x="85" y="37"/>
                      <a:pt x="84" y="37"/>
                      <a:pt x="83" y="37"/>
                    </a:cubicBezTo>
                    <a:cubicBezTo>
                      <a:pt x="82" y="37"/>
                      <a:pt x="81" y="39"/>
                      <a:pt x="82" y="39"/>
                    </a:cubicBezTo>
                    <a:cubicBezTo>
                      <a:pt x="84" y="39"/>
                      <a:pt x="82" y="39"/>
                      <a:pt x="82" y="40"/>
                    </a:cubicBezTo>
                    <a:cubicBezTo>
                      <a:pt x="82" y="41"/>
                      <a:pt x="80" y="41"/>
                      <a:pt x="80" y="4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8" name="Freeform 342">
                <a:extLst>
                  <a:ext uri="{FF2B5EF4-FFF2-40B4-BE49-F238E27FC236}">
                    <a16:creationId xmlns:a16="http://schemas.microsoft.com/office/drawing/2014/main" id="{09A731C5-EB2E-481D-9F7F-62B5A30A7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19475" y="2184400"/>
                <a:ext cx="150812" cy="161925"/>
              </a:xfrm>
              <a:custGeom>
                <a:avLst/>
                <a:gdLst>
                  <a:gd name="T0" fmla="*/ 38 w 42"/>
                  <a:gd name="T1" fmla="*/ 21 h 45"/>
                  <a:gd name="T2" fmla="*/ 38 w 42"/>
                  <a:gd name="T3" fmla="*/ 19 h 45"/>
                  <a:gd name="T4" fmla="*/ 37 w 42"/>
                  <a:gd name="T5" fmla="*/ 19 h 45"/>
                  <a:gd name="T6" fmla="*/ 38 w 42"/>
                  <a:gd name="T7" fmla="*/ 16 h 45"/>
                  <a:gd name="T8" fmla="*/ 39 w 42"/>
                  <a:gd name="T9" fmla="*/ 14 h 45"/>
                  <a:gd name="T10" fmla="*/ 40 w 42"/>
                  <a:gd name="T11" fmla="*/ 11 h 45"/>
                  <a:gd name="T12" fmla="*/ 41 w 42"/>
                  <a:gd name="T13" fmla="*/ 9 h 45"/>
                  <a:gd name="T14" fmla="*/ 41 w 42"/>
                  <a:gd name="T15" fmla="*/ 7 h 45"/>
                  <a:gd name="T16" fmla="*/ 42 w 42"/>
                  <a:gd name="T17" fmla="*/ 5 h 45"/>
                  <a:gd name="T18" fmla="*/ 38 w 42"/>
                  <a:gd name="T19" fmla="*/ 3 h 45"/>
                  <a:gd name="T20" fmla="*/ 35 w 42"/>
                  <a:gd name="T21" fmla="*/ 2 h 45"/>
                  <a:gd name="T22" fmla="*/ 33 w 42"/>
                  <a:gd name="T23" fmla="*/ 1 h 45"/>
                  <a:gd name="T24" fmla="*/ 32 w 42"/>
                  <a:gd name="T25" fmla="*/ 1 h 45"/>
                  <a:gd name="T26" fmla="*/ 27 w 42"/>
                  <a:gd name="T27" fmla="*/ 1 h 45"/>
                  <a:gd name="T28" fmla="*/ 23 w 42"/>
                  <a:gd name="T29" fmla="*/ 2 h 45"/>
                  <a:gd name="T30" fmla="*/ 18 w 42"/>
                  <a:gd name="T31" fmla="*/ 2 h 45"/>
                  <a:gd name="T32" fmla="*/ 14 w 42"/>
                  <a:gd name="T33" fmla="*/ 3 h 45"/>
                  <a:gd name="T34" fmla="*/ 13 w 42"/>
                  <a:gd name="T35" fmla="*/ 7 h 45"/>
                  <a:gd name="T36" fmla="*/ 11 w 42"/>
                  <a:gd name="T37" fmla="*/ 14 h 45"/>
                  <a:gd name="T38" fmla="*/ 8 w 42"/>
                  <a:gd name="T39" fmla="*/ 21 h 45"/>
                  <a:gd name="T40" fmla="*/ 6 w 42"/>
                  <a:gd name="T41" fmla="*/ 24 h 45"/>
                  <a:gd name="T42" fmla="*/ 3 w 42"/>
                  <a:gd name="T43" fmla="*/ 24 h 45"/>
                  <a:gd name="T44" fmla="*/ 0 w 42"/>
                  <a:gd name="T45" fmla="*/ 25 h 45"/>
                  <a:gd name="T46" fmla="*/ 0 w 42"/>
                  <a:gd name="T47" fmla="*/ 28 h 45"/>
                  <a:gd name="T48" fmla="*/ 9 w 42"/>
                  <a:gd name="T49" fmla="*/ 27 h 45"/>
                  <a:gd name="T50" fmla="*/ 11 w 42"/>
                  <a:gd name="T51" fmla="*/ 31 h 45"/>
                  <a:gd name="T52" fmla="*/ 15 w 42"/>
                  <a:gd name="T53" fmla="*/ 32 h 45"/>
                  <a:gd name="T54" fmla="*/ 18 w 42"/>
                  <a:gd name="T55" fmla="*/ 30 h 45"/>
                  <a:gd name="T56" fmla="*/ 21 w 42"/>
                  <a:gd name="T57" fmla="*/ 30 h 45"/>
                  <a:gd name="T58" fmla="*/ 21 w 42"/>
                  <a:gd name="T59" fmla="*/ 36 h 45"/>
                  <a:gd name="T60" fmla="*/ 22 w 42"/>
                  <a:gd name="T61" fmla="*/ 39 h 45"/>
                  <a:gd name="T62" fmla="*/ 25 w 42"/>
                  <a:gd name="T63" fmla="*/ 38 h 45"/>
                  <a:gd name="T64" fmla="*/ 27 w 42"/>
                  <a:gd name="T65" fmla="*/ 39 h 45"/>
                  <a:gd name="T66" fmla="*/ 29 w 42"/>
                  <a:gd name="T67" fmla="*/ 39 h 45"/>
                  <a:gd name="T68" fmla="*/ 31 w 42"/>
                  <a:gd name="T69" fmla="*/ 41 h 45"/>
                  <a:gd name="T70" fmla="*/ 33 w 42"/>
                  <a:gd name="T71" fmla="*/ 40 h 45"/>
                  <a:gd name="T72" fmla="*/ 36 w 42"/>
                  <a:gd name="T73" fmla="*/ 42 h 45"/>
                  <a:gd name="T74" fmla="*/ 39 w 42"/>
                  <a:gd name="T75" fmla="*/ 44 h 45"/>
                  <a:gd name="T76" fmla="*/ 39 w 42"/>
                  <a:gd name="T77" fmla="*/ 42 h 45"/>
                  <a:gd name="T78" fmla="*/ 36 w 42"/>
                  <a:gd name="T79" fmla="*/ 40 h 45"/>
                  <a:gd name="T80" fmla="*/ 36 w 42"/>
                  <a:gd name="T81" fmla="*/ 35 h 45"/>
                  <a:gd name="T82" fmla="*/ 37 w 42"/>
                  <a:gd name="T83" fmla="*/ 33 h 45"/>
                  <a:gd name="T84" fmla="*/ 40 w 42"/>
                  <a:gd name="T85" fmla="*/ 32 h 45"/>
                  <a:gd name="T86" fmla="*/ 39 w 42"/>
                  <a:gd name="T87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" h="45">
                    <a:moveTo>
                      <a:pt x="39" y="29"/>
                    </a:moveTo>
                    <a:cubicBezTo>
                      <a:pt x="37" y="29"/>
                      <a:pt x="37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8" y="18"/>
                      <a:pt x="38" y="18"/>
                    </a:cubicBezTo>
                    <a:cubicBezTo>
                      <a:pt x="38" y="18"/>
                      <a:pt x="37" y="17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3"/>
                      <a:pt x="39" y="12"/>
                    </a:cubicBezTo>
                    <a:cubicBezTo>
                      <a:pt x="39" y="12"/>
                      <a:pt x="39" y="11"/>
                      <a:pt x="40" y="11"/>
                    </a:cubicBezTo>
                    <a:cubicBezTo>
                      <a:pt x="40" y="10"/>
                      <a:pt x="40" y="10"/>
                      <a:pt x="41" y="10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2" y="8"/>
                      <a:pt x="42" y="8"/>
                    </a:cubicBezTo>
                    <a:cubicBezTo>
                      <a:pt x="42" y="7"/>
                      <a:pt x="41" y="7"/>
                      <a:pt x="41" y="7"/>
                    </a:cubicBezTo>
                    <a:cubicBezTo>
                      <a:pt x="41" y="6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3"/>
                      <a:pt x="39" y="2"/>
                      <a:pt x="39" y="2"/>
                    </a:cubicBezTo>
                    <a:cubicBezTo>
                      <a:pt x="39" y="2"/>
                      <a:pt x="38" y="3"/>
                      <a:pt x="38" y="3"/>
                    </a:cubicBezTo>
                    <a:cubicBezTo>
                      <a:pt x="38" y="3"/>
                      <a:pt x="37" y="2"/>
                      <a:pt x="37" y="2"/>
                    </a:cubicBezTo>
                    <a:cubicBezTo>
                      <a:pt x="36" y="3"/>
                      <a:pt x="35" y="2"/>
                      <a:pt x="35" y="2"/>
                    </a:cubicBezTo>
                    <a:cubicBezTo>
                      <a:pt x="35" y="2"/>
                      <a:pt x="34" y="2"/>
                      <a:pt x="34" y="1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0" y="0"/>
                      <a:pt x="29" y="1"/>
                    </a:cubicBezTo>
                    <a:cubicBezTo>
                      <a:pt x="29" y="2"/>
                      <a:pt x="28" y="1"/>
                      <a:pt x="27" y="1"/>
                    </a:cubicBezTo>
                    <a:cubicBezTo>
                      <a:pt x="26" y="1"/>
                      <a:pt x="25" y="1"/>
                      <a:pt x="25" y="2"/>
                    </a:cubicBezTo>
                    <a:cubicBezTo>
                      <a:pt x="24" y="2"/>
                      <a:pt x="23" y="1"/>
                      <a:pt x="23" y="2"/>
                    </a:cubicBezTo>
                    <a:cubicBezTo>
                      <a:pt x="23" y="2"/>
                      <a:pt x="22" y="3"/>
                      <a:pt x="22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1"/>
                      <a:pt x="16" y="1"/>
                    </a:cubicBezTo>
                    <a:cubicBezTo>
                      <a:pt x="15" y="1"/>
                      <a:pt x="14" y="3"/>
                      <a:pt x="14" y="3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4" y="6"/>
                      <a:pt x="13" y="7"/>
                    </a:cubicBezTo>
                    <a:cubicBezTo>
                      <a:pt x="13" y="8"/>
                      <a:pt x="12" y="8"/>
                      <a:pt x="12" y="9"/>
                    </a:cubicBezTo>
                    <a:cubicBezTo>
                      <a:pt x="12" y="11"/>
                      <a:pt x="11" y="13"/>
                      <a:pt x="11" y="14"/>
                    </a:cubicBezTo>
                    <a:cubicBezTo>
                      <a:pt x="11" y="15"/>
                      <a:pt x="9" y="16"/>
                      <a:pt x="9" y="17"/>
                    </a:cubicBezTo>
                    <a:cubicBezTo>
                      <a:pt x="9" y="18"/>
                      <a:pt x="8" y="19"/>
                      <a:pt x="8" y="21"/>
                    </a:cubicBezTo>
                    <a:cubicBezTo>
                      <a:pt x="8" y="22"/>
                      <a:pt x="8" y="21"/>
                      <a:pt x="8" y="22"/>
                    </a:cubicBezTo>
                    <a:cubicBezTo>
                      <a:pt x="8" y="24"/>
                      <a:pt x="7" y="23"/>
                      <a:pt x="6" y="24"/>
                    </a:cubicBezTo>
                    <a:cubicBezTo>
                      <a:pt x="5" y="25"/>
                      <a:pt x="5" y="25"/>
                      <a:pt x="5" y="24"/>
                    </a:cubicBezTo>
                    <a:cubicBezTo>
                      <a:pt x="5" y="23"/>
                      <a:pt x="4" y="23"/>
                      <a:pt x="3" y="24"/>
                    </a:cubicBezTo>
                    <a:cubicBezTo>
                      <a:pt x="2" y="25"/>
                      <a:pt x="2" y="24"/>
                      <a:pt x="2" y="24"/>
                    </a:cubicBezTo>
                    <a:cubicBezTo>
                      <a:pt x="2" y="24"/>
                      <a:pt x="1" y="24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8"/>
                      <a:pt x="0" y="28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2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0" y="29"/>
                    </a:cubicBezTo>
                    <a:cubicBezTo>
                      <a:pt x="9" y="30"/>
                      <a:pt x="10" y="29"/>
                      <a:pt x="11" y="31"/>
                    </a:cubicBezTo>
                    <a:cubicBezTo>
                      <a:pt x="11" y="32"/>
                      <a:pt x="12" y="32"/>
                      <a:pt x="13" y="32"/>
                    </a:cubicBezTo>
                    <a:cubicBezTo>
                      <a:pt x="14" y="32"/>
                      <a:pt x="15" y="32"/>
                      <a:pt x="15" y="32"/>
                    </a:cubicBezTo>
                    <a:cubicBezTo>
                      <a:pt x="16" y="32"/>
                      <a:pt x="16" y="30"/>
                      <a:pt x="16" y="30"/>
                    </a:cubicBezTo>
                    <a:cubicBezTo>
                      <a:pt x="17" y="29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1" y="31"/>
                      <a:pt x="21" y="32"/>
                      <a:pt x="21" y="32"/>
                    </a:cubicBezTo>
                    <a:cubicBezTo>
                      <a:pt x="21" y="33"/>
                      <a:pt x="20" y="35"/>
                      <a:pt x="21" y="36"/>
                    </a:cubicBezTo>
                    <a:cubicBezTo>
                      <a:pt x="21" y="36"/>
                      <a:pt x="22" y="37"/>
                      <a:pt x="22" y="37"/>
                    </a:cubicBezTo>
                    <a:cubicBezTo>
                      <a:pt x="22" y="38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3" y="39"/>
                    </a:cubicBezTo>
                    <a:cubicBezTo>
                      <a:pt x="24" y="39"/>
                      <a:pt x="25" y="39"/>
                      <a:pt x="25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7" y="39"/>
                      <a:pt x="27" y="39"/>
                    </a:cubicBezTo>
                    <a:cubicBezTo>
                      <a:pt x="27" y="39"/>
                      <a:pt x="27" y="40"/>
                      <a:pt x="27" y="40"/>
                    </a:cubicBezTo>
                    <a:cubicBezTo>
                      <a:pt x="28" y="39"/>
                      <a:pt x="29" y="39"/>
                      <a:pt x="29" y="39"/>
                    </a:cubicBezTo>
                    <a:cubicBezTo>
                      <a:pt x="28" y="40"/>
                      <a:pt x="29" y="41"/>
                      <a:pt x="29" y="41"/>
                    </a:cubicBezTo>
                    <a:cubicBezTo>
                      <a:pt x="30" y="40"/>
                      <a:pt x="31" y="41"/>
                      <a:pt x="31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0"/>
                      <a:pt x="33" y="40"/>
                    </a:cubicBezTo>
                    <a:cubicBezTo>
                      <a:pt x="33" y="41"/>
                      <a:pt x="34" y="42"/>
                      <a:pt x="34" y="42"/>
                    </a:cubicBezTo>
                    <a:cubicBezTo>
                      <a:pt x="35" y="42"/>
                      <a:pt x="36" y="42"/>
                      <a:pt x="36" y="42"/>
                    </a:cubicBezTo>
                    <a:cubicBezTo>
                      <a:pt x="36" y="43"/>
                      <a:pt x="36" y="44"/>
                      <a:pt x="37" y="44"/>
                    </a:cubicBezTo>
                    <a:cubicBezTo>
                      <a:pt x="38" y="45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3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42"/>
                      <a:pt x="38" y="42"/>
                      <a:pt x="37" y="42"/>
                    </a:cubicBezTo>
                    <a:cubicBezTo>
                      <a:pt x="36" y="42"/>
                      <a:pt x="36" y="40"/>
                      <a:pt x="36" y="40"/>
                    </a:cubicBezTo>
                    <a:cubicBezTo>
                      <a:pt x="35" y="40"/>
                      <a:pt x="36" y="39"/>
                      <a:pt x="36" y="38"/>
                    </a:cubicBezTo>
                    <a:cubicBezTo>
                      <a:pt x="36" y="37"/>
                      <a:pt x="37" y="36"/>
                      <a:pt x="36" y="35"/>
                    </a:cubicBezTo>
                    <a:cubicBezTo>
                      <a:pt x="36" y="35"/>
                      <a:pt x="36" y="35"/>
                      <a:pt x="37" y="34"/>
                    </a:cubicBezTo>
                    <a:cubicBezTo>
                      <a:pt x="37" y="34"/>
                      <a:pt x="36" y="33"/>
                      <a:pt x="37" y="33"/>
                    </a:cubicBezTo>
                    <a:cubicBezTo>
                      <a:pt x="38" y="33"/>
                      <a:pt x="40" y="33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1"/>
                      <a:pt x="39" y="30"/>
                      <a:pt x="39" y="2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9" name="Freeform 343">
                <a:extLst>
                  <a:ext uri="{FF2B5EF4-FFF2-40B4-BE49-F238E27FC236}">
                    <a16:creationId xmlns:a16="http://schemas.microsoft.com/office/drawing/2014/main" id="{FB4DB981-D7E0-4423-B34C-A5E373320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86125" y="2252663"/>
                <a:ext cx="14287" cy="14288"/>
              </a:xfrm>
              <a:custGeom>
                <a:avLst/>
                <a:gdLst>
                  <a:gd name="T0" fmla="*/ 1 w 4"/>
                  <a:gd name="T1" fmla="*/ 2 h 4"/>
                  <a:gd name="T2" fmla="*/ 1 w 4"/>
                  <a:gd name="T3" fmla="*/ 4 h 4"/>
                  <a:gd name="T4" fmla="*/ 2 w 4"/>
                  <a:gd name="T5" fmla="*/ 4 h 4"/>
                  <a:gd name="T6" fmla="*/ 4 w 4"/>
                  <a:gd name="T7" fmla="*/ 1 h 4"/>
                  <a:gd name="T8" fmla="*/ 4 w 4"/>
                  <a:gd name="T9" fmla="*/ 1 h 4"/>
                  <a:gd name="T10" fmla="*/ 4 w 4"/>
                  <a:gd name="T11" fmla="*/ 0 h 4"/>
                  <a:gd name="T12" fmla="*/ 2 w 4"/>
                  <a:gd name="T13" fmla="*/ 0 h 4"/>
                  <a:gd name="T14" fmla="*/ 1 w 4"/>
                  <a:gd name="T15" fmla="*/ 0 h 4"/>
                  <a:gd name="T16" fmla="*/ 0 w 4"/>
                  <a:gd name="T17" fmla="*/ 0 h 4"/>
                  <a:gd name="T18" fmla="*/ 1 w 4"/>
                  <a:gd name="T19" fmla="*/ 0 h 4"/>
                  <a:gd name="T20" fmla="*/ 1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0" name="Freeform 344">
                <a:extLst>
                  <a:ext uri="{FF2B5EF4-FFF2-40B4-BE49-F238E27FC236}">
                    <a16:creationId xmlns:a16="http://schemas.microsoft.com/office/drawing/2014/main" id="{0B395535-098C-403D-B117-09D398CBD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5013" y="2320925"/>
                <a:ext cx="90487" cy="144463"/>
              </a:xfrm>
              <a:custGeom>
                <a:avLst/>
                <a:gdLst>
                  <a:gd name="T0" fmla="*/ 24 w 25"/>
                  <a:gd name="T1" fmla="*/ 10 h 40"/>
                  <a:gd name="T2" fmla="*/ 24 w 25"/>
                  <a:gd name="T3" fmla="*/ 5 h 40"/>
                  <a:gd name="T4" fmla="*/ 24 w 25"/>
                  <a:gd name="T5" fmla="*/ 0 h 40"/>
                  <a:gd name="T6" fmla="*/ 24 w 25"/>
                  <a:gd name="T7" fmla="*/ 0 h 40"/>
                  <a:gd name="T8" fmla="*/ 21 w 25"/>
                  <a:gd name="T9" fmla="*/ 1 h 40"/>
                  <a:gd name="T10" fmla="*/ 19 w 25"/>
                  <a:gd name="T11" fmla="*/ 1 h 40"/>
                  <a:gd name="T12" fmla="*/ 18 w 25"/>
                  <a:gd name="T13" fmla="*/ 1 h 40"/>
                  <a:gd name="T14" fmla="*/ 17 w 25"/>
                  <a:gd name="T15" fmla="*/ 2 h 40"/>
                  <a:gd name="T16" fmla="*/ 16 w 25"/>
                  <a:gd name="T17" fmla="*/ 2 h 40"/>
                  <a:gd name="T18" fmla="*/ 14 w 25"/>
                  <a:gd name="T19" fmla="*/ 3 h 40"/>
                  <a:gd name="T20" fmla="*/ 13 w 25"/>
                  <a:gd name="T21" fmla="*/ 2 h 40"/>
                  <a:gd name="T22" fmla="*/ 12 w 25"/>
                  <a:gd name="T23" fmla="*/ 2 h 40"/>
                  <a:gd name="T24" fmla="*/ 11 w 25"/>
                  <a:gd name="T25" fmla="*/ 2 h 40"/>
                  <a:gd name="T26" fmla="*/ 10 w 25"/>
                  <a:gd name="T27" fmla="*/ 3 h 40"/>
                  <a:gd name="T28" fmla="*/ 11 w 25"/>
                  <a:gd name="T29" fmla="*/ 8 h 40"/>
                  <a:gd name="T30" fmla="*/ 13 w 25"/>
                  <a:gd name="T31" fmla="*/ 9 h 40"/>
                  <a:gd name="T32" fmla="*/ 13 w 25"/>
                  <a:gd name="T33" fmla="*/ 12 h 40"/>
                  <a:gd name="T34" fmla="*/ 12 w 25"/>
                  <a:gd name="T35" fmla="*/ 13 h 40"/>
                  <a:gd name="T36" fmla="*/ 11 w 25"/>
                  <a:gd name="T37" fmla="*/ 15 h 40"/>
                  <a:gd name="T38" fmla="*/ 9 w 25"/>
                  <a:gd name="T39" fmla="*/ 12 h 40"/>
                  <a:gd name="T40" fmla="*/ 10 w 25"/>
                  <a:gd name="T41" fmla="*/ 9 h 40"/>
                  <a:gd name="T42" fmla="*/ 8 w 25"/>
                  <a:gd name="T43" fmla="*/ 9 h 40"/>
                  <a:gd name="T44" fmla="*/ 6 w 25"/>
                  <a:gd name="T45" fmla="*/ 8 h 40"/>
                  <a:gd name="T46" fmla="*/ 0 w 25"/>
                  <a:gd name="T47" fmla="*/ 10 h 40"/>
                  <a:gd name="T48" fmla="*/ 0 w 25"/>
                  <a:gd name="T49" fmla="*/ 12 h 40"/>
                  <a:gd name="T50" fmla="*/ 0 w 25"/>
                  <a:gd name="T51" fmla="*/ 12 h 40"/>
                  <a:gd name="T52" fmla="*/ 1 w 25"/>
                  <a:gd name="T53" fmla="*/ 13 h 40"/>
                  <a:gd name="T54" fmla="*/ 4 w 25"/>
                  <a:gd name="T55" fmla="*/ 14 h 40"/>
                  <a:gd name="T56" fmla="*/ 6 w 25"/>
                  <a:gd name="T57" fmla="*/ 14 h 40"/>
                  <a:gd name="T58" fmla="*/ 6 w 25"/>
                  <a:gd name="T59" fmla="*/ 18 h 40"/>
                  <a:gd name="T60" fmla="*/ 6 w 25"/>
                  <a:gd name="T61" fmla="*/ 20 h 40"/>
                  <a:gd name="T62" fmla="*/ 6 w 25"/>
                  <a:gd name="T63" fmla="*/ 22 h 40"/>
                  <a:gd name="T64" fmla="*/ 5 w 25"/>
                  <a:gd name="T65" fmla="*/ 24 h 40"/>
                  <a:gd name="T66" fmla="*/ 5 w 25"/>
                  <a:gd name="T67" fmla="*/ 26 h 40"/>
                  <a:gd name="T68" fmla="*/ 2 w 25"/>
                  <a:gd name="T69" fmla="*/ 28 h 40"/>
                  <a:gd name="T70" fmla="*/ 2 w 25"/>
                  <a:gd name="T71" fmla="*/ 28 h 40"/>
                  <a:gd name="T72" fmla="*/ 4 w 25"/>
                  <a:gd name="T73" fmla="*/ 33 h 40"/>
                  <a:gd name="T74" fmla="*/ 4 w 25"/>
                  <a:gd name="T75" fmla="*/ 37 h 40"/>
                  <a:gd name="T76" fmla="*/ 4 w 25"/>
                  <a:gd name="T77" fmla="*/ 40 h 40"/>
                  <a:gd name="T78" fmla="*/ 6 w 25"/>
                  <a:gd name="T79" fmla="*/ 39 h 40"/>
                  <a:gd name="T80" fmla="*/ 6 w 25"/>
                  <a:gd name="T81" fmla="*/ 38 h 40"/>
                  <a:gd name="T82" fmla="*/ 5 w 25"/>
                  <a:gd name="T83" fmla="*/ 37 h 40"/>
                  <a:gd name="T84" fmla="*/ 9 w 25"/>
                  <a:gd name="T85" fmla="*/ 35 h 40"/>
                  <a:gd name="T86" fmla="*/ 12 w 25"/>
                  <a:gd name="T87" fmla="*/ 33 h 40"/>
                  <a:gd name="T88" fmla="*/ 12 w 25"/>
                  <a:gd name="T89" fmla="*/ 29 h 40"/>
                  <a:gd name="T90" fmla="*/ 11 w 25"/>
                  <a:gd name="T91" fmla="*/ 27 h 40"/>
                  <a:gd name="T92" fmla="*/ 10 w 25"/>
                  <a:gd name="T93" fmla="*/ 24 h 40"/>
                  <a:gd name="T94" fmla="*/ 11 w 25"/>
                  <a:gd name="T95" fmla="*/ 22 h 40"/>
                  <a:gd name="T96" fmla="*/ 12 w 25"/>
                  <a:gd name="T97" fmla="*/ 21 h 40"/>
                  <a:gd name="T98" fmla="*/ 14 w 25"/>
                  <a:gd name="T99" fmla="*/ 19 h 40"/>
                  <a:gd name="T100" fmla="*/ 16 w 25"/>
                  <a:gd name="T101" fmla="*/ 17 h 40"/>
                  <a:gd name="T102" fmla="*/ 21 w 25"/>
                  <a:gd name="T103" fmla="*/ 15 h 40"/>
                  <a:gd name="T104" fmla="*/ 24 w 25"/>
                  <a:gd name="T105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" h="40">
                    <a:moveTo>
                      <a:pt x="24" y="10"/>
                    </a:moveTo>
                    <a:cubicBezTo>
                      <a:pt x="24" y="9"/>
                      <a:pt x="24" y="7"/>
                      <a:pt x="24" y="5"/>
                    </a:cubicBezTo>
                    <a:cubicBezTo>
                      <a:pt x="24" y="4"/>
                      <a:pt x="24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1" y="1"/>
                      <a:pt x="21" y="1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2"/>
                      <a:pt x="19" y="2"/>
                      <a:pt x="18" y="1"/>
                    </a:cubicBezTo>
                    <a:cubicBezTo>
                      <a:pt x="18" y="1"/>
                      <a:pt x="17" y="2"/>
                      <a:pt x="17" y="2"/>
                    </a:cubicBezTo>
                    <a:cubicBezTo>
                      <a:pt x="17" y="3"/>
                      <a:pt x="16" y="2"/>
                      <a:pt x="16" y="2"/>
                    </a:cubicBezTo>
                    <a:cubicBezTo>
                      <a:pt x="16" y="2"/>
                      <a:pt x="15" y="3"/>
                      <a:pt x="14" y="3"/>
                    </a:cubicBezTo>
                    <a:cubicBezTo>
                      <a:pt x="13" y="3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0" y="3"/>
                      <a:pt x="10" y="3"/>
                    </a:cubicBezTo>
                    <a:cubicBezTo>
                      <a:pt x="10" y="4"/>
                      <a:pt x="11" y="7"/>
                      <a:pt x="11" y="8"/>
                    </a:cubicBezTo>
                    <a:cubicBezTo>
                      <a:pt x="12" y="8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2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1" y="14"/>
                      <a:pt x="12" y="15"/>
                      <a:pt x="11" y="15"/>
                    </a:cubicBezTo>
                    <a:cubicBezTo>
                      <a:pt x="11" y="16"/>
                      <a:pt x="9" y="13"/>
                      <a:pt x="9" y="12"/>
                    </a:cubicBezTo>
                    <a:cubicBezTo>
                      <a:pt x="9" y="12"/>
                      <a:pt x="10" y="10"/>
                      <a:pt x="10" y="9"/>
                    </a:cubicBezTo>
                    <a:cubicBezTo>
                      <a:pt x="10" y="8"/>
                      <a:pt x="8" y="9"/>
                      <a:pt x="8" y="9"/>
                    </a:cubicBezTo>
                    <a:cubicBezTo>
                      <a:pt x="7" y="9"/>
                      <a:pt x="6" y="8"/>
                      <a:pt x="6" y="8"/>
                    </a:cubicBezTo>
                    <a:cubicBezTo>
                      <a:pt x="6" y="8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3" y="13"/>
                      <a:pt x="4" y="14"/>
                    </a:cubicBezTo>
                    <a:cubicBezTo>
                      <a:pt x="4" y="14"/>
                      <a:pt x="6" y="14"/>
                      <a:pt x="6" y="14"/>
                    </a:cubicBezTo>
                    <a:cubicBezTo>
                      <a:pt x="6" y="15"/>
                      <a:pt x="6" y="17"/>
                      <a:pt x="6" y="18"/>
                    </a:cubicBezTo>
                    <a:cubicBezTo>
                      <a:pt x="6" y="19"/>
                      <a:pt x="5" y="19"/>
                      <a:pt x="6" y="20"/>
                    </a:cubicBezTo>
                    <a:cubicBezTo>
                      <a:pt x="6" y="21"/>
                      <a:pt x="6" y="22"/>
                      <a:pt x="6" y="22"/>
                    </a:cubicBezTo>
                    <a:cubicBezTo>
                      <a:pt x="7" y="22"/>
                      <a:pt x="6" y="23"/>
                      <a:pt x="5" y="24"/>
                    </a:cubicBezTo>
                    <a:cubicBezTo>
                      <a:pt x="5" y="24"/>
                      <a:pt x="5" y="25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9"/>
                      <a:pt x="3" y="32"/>
                      <a:pt x="4" y="33"/>
                    </a:cubicBezTo>
                    <a:cubicBezTo>
                      <a:pt x="4" y="33"/>
                      <a:pt x="4" y="37"/>
                      <a:pt x="4" y="37"/>
                    </a:cubicBezTo>
                    <a:cubicBezTo>
                      <a:pt x="4" y="37"/>
                      <a:pt x="4" y="40"/>
                      <a:pt x="4" y="40"/>
                    </a:cubicBezTo>
                    <a:cubicBezTo>
                      <a:pt x="4" y="40"/>
                      <a:pt x="5" y="39"/>
                      <a:pt x="6" y="39"/>
                    </a:cubicBezTo>
                    <a:cubicBezTo>
                      <a:pt x="6" y="39"/>
                      <a:pt x="6" y="39"/>
                      <a:pt x="6" y="38"/>
                    </a:cubicBezTo>
                    <a:cubicBezTo>
                      <a:pt x="6" y="37"/>
                      <a:pt x="5" y="38"/>
                      <a:pt x="5" y="37"/>
                    </a:cubicBezTo>
                    <a:cubicBezTo>
                      <a:pt x="5" y="37"/>
                      <a:pt x="7" y="35"/>
                      <a:pt x="9" y="35"/>
                    </a:cubicBezTo>
                    <a:cubicBezTo>
                      <a:pt x="11" y="34"/>
                      <a:pt x="11" y="34"/>
                      <a:pt x="12" y="33"/>
                    </a:cubicBezTo>
                    <a:cubicBezTo>
                      <a:pt x="12" y="32"/>
                      <a:pt x="12" y="30"/>
                      <a:pt x="12" y="29"/>
                    </a:cubicBezTo>
                    <a:cubicBezTo>
                      <a:pt x="12" y="29"/>
                      <a:pt x="12" y="28"/>
                      <a:pt x="11" y="27"/>
                    </a:cubicBezTo>
                    <a:cubicBezTo>
                      <a:pt x="11" y="25"/>
                      <a:pt x="11" y="25"/>
                      <a:pt x="10" y="24"/>
                    </a:cubicBezTo>
                    <a:cubicBezTo>
                      <a:pt x="10" y="23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1"/>
                    </a:cubicBezTo>
                    <a:cubicBezTo>
                      <a:pt x="12" y="20"/>
                      <a:pt x="13" y="20"/>
                      <a:pt x="14" y="19"/>
                    </a:cubicBezTo>
                    <a:cubicBezTo>
                      <a:pt x="15" y="19"/>
                      <a:pt x="15" y="18"/>
                      <a:pt x="16" y="17"/>
                    </a:cubicBezTo>
                    <a:cubicBezTo>
                      <a:pt x="18" y="16"/>
                      <a:pt x="19" y="16"/>
                      <a:pt x="21" y="15"/>
                    </a:cubicBezTo>
                    <a:cubicBezTo>
                      <a:pt x="22" y="14"/>
                      <a:pt x="25" y="11"/>
                      <a:pt x="24" y="1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1" name="Freeform 345">
                <a:extLst>
                  <a:ext uri="{FF2B5EF4-FFF2-40B4-BE49-F238E27FC236}">
                    <a16:creationId xmlns:a16="http://schemas.microsoft.com/office/drawing/2014/main" id="{62ABB041-E1A5-4922-BD39-DDC4D79D2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82950" y="2238375"/>
                <a:ext cx="95250" cy="93663"/>
              </a:xfrm>
              <a:custGeom>
                <a:avLst/>
                <a:gdLst>
                  <a:gd name="T0" fmla="*/ 24 w 26"/>
                  <a:gd name="T1" fmla="*/ 21 h 26"/>
                  <a:gd name="T2" fmla="*/ 23 w 26"/>
                  <a:gd name="T3" fmla="*/ 18 h 26"/>
                  <a:gd name="T4" fmla="*/ 23 w 26"/>
                  <a:gd name="T5" fmla="*/ 16 h 26"/>
                  <a:gd name="T6" fmla="*/ 23 w 26"/>
                  <a:gd name="T7" fmla="*/ 15 h 26"/>
                  <a:gd name="T8" fmla="*/ 22 w 26"/>
                  <a:gd name="T9" fmla="*/ 13 h 26"/>
                  <a:gd name="T10" fmla="*/ 23 w 26"/>
                  <a:gd name="T11" fmla="*/ 9 h 26"/>
                  <a:gd name="T12" fmla="*/ 19 w 26"/>
                  <a:gd name="T13" fmla="*/ 6 h 26"/>
                  <a:gd name="T14" fmla="*/ 19 w 26"/>
                  <a:gd name="T15" fmla="*/ 5 h 26"/>
                  <a:gd name="T16" fmla="*/ 10 w 26"/>
                  <a:gd name="T17" fmla="*/ 0 h 26"/>
                  <a:gd name="T18" fmla="*/ 9 w 26"/>
                  <a:gd name="T19" fmla="*/ 2 h 26"/>
                  <a:gd name="T20" fmla="*/ 10 w 26"/>
                  <a:gd name="T21" fmla="*/ 4 h 26"/>
                  <a:gd name="T22" fmla="*/ 6 w 26"/>
                  <a:gd name="T23" fmla="*/ 4 h 26"/>
                  <a:gd name="T24" fmla="*/ 6 w 26"/>
                  <a:gd name="T25" fmla="*/ 0 h 26"/>
                  <a:gd name="T26" fmla="*/ 4 w 26"/>
                  <a:gd name="T27" fmla="*/ 0 h 26"/>
                  <a:gd name="T28" fmla="*/ 3 w 26"/>
                  <a:gd name="T29" fmla="*/ 1 h 26"/>
                  <a:gd name="T30" fmla="*/ 3 w 26"/>
                  <a:gd name="T31" fmla="*/ 2 h 26"/>
                  <a:gd name="T32" fmla="*/ 3 w 26"/>
                  <a:gd name="T33" fmla="*/ 3 h 26"/>
                  <a:gd name="T34" fmla="*/ 3 w 26"/>
                  <a:gd name="T35" fmla="*/ 4 h 26"/>
                  <a:gd name="T36" fmla="*/ 3 w 26"/>
                  <a:gd name="T37" fmla="*/ 5 h 26"/>
                  <a:gd name="T38" fmla="*/ 3 w 26"/>
                  <a:gd name="T39" fmla="*/ 5 h 26"/>
                  <a:gd name="T40" fmla="*/ 1 w 26"/>
                  <a:gd name="T41" fmla="*/ 8 h 26"/>
                  <a:gd name="T42" fmla="*/ 0 w 26"/>
                  <a:gd name="T43" fmla="*/ 8 h 26"/>
                  <a:gd name="T44" fmla="*/ 2 w 26"/>
                  <a:gd name="T45" fmla="*/ 13 h 26"/>
                  <a:gd name="T46" fmla="*/ 3 w 26"/>
                  <a:gd name="T47" fmla="*/ 16 h 26"/>
                  <a:gd name="T48" fmla="*/ 4 w 26"/>
                  <a:gd name="T49" fmla="*/ 18 h 26"/>
                  <a:gd name="T50" fmla="*/ 2 w 26"/>
                  <a:gd name="T51" fmla="*/ 17 h 26"/>
                  <a:gd name="T52" fmla="*/ 2 w 26"/>
                  <a:gd name="T53" fmla="*/ 17 h 26"/>
                  <a:gd name="T54" fmla="*/ 2 w 26"/>
                  <a:gd name="T55" fmla="*/ 17 h 26"/>
                  <a:gd name="T56" fmla="*/ 4 w 26"/>
                  <a:gd name="T57" fmla="*/ 18 h 26"/>
                  <a:gd name="T58" fmla="*/ 6 w 26"/>
                  <a:gd name="T59" fmla="*/ 19 h 26"/>
                  <a:gd name="T60" fmla="*/ 9 w 26"/>
                  <a:gd name="T61" fmla="*/ 20 h 26"/>
                  <a:gd name="T62" fmla="*/ 9 w 26"/>
                  <a:gd name="T63" fmla="*/ 21 h 26"/>
                  <a:gd name="T64" fmla="*/ 11 w 26"/>
                  <a:gd name="T65" fmla="*/ 21 h 26"/>
                  <a:gd name="T66" fmla="*/ 11 w 26"/>
                  <a:gd name="T67" fmla="*/ 20 h 26"/>
                  <a:gd name="T68" fmla="*/ 13 w 26"/>
                  <a:gd name="T69" fmla="*/ 25 h 26"/>
                  <a:gd name="T70" fmla="*/ 14 w 26"/>
                  <a:gd name="T71" fmla="*/ 25 h 26"/>
                  <a:gd name="T72" fmla="*/ 15 w 26"/>
                  <a:gd name="T73" fmla="*/ 25 h 26"/>
                  <a:gd name="T74" fmla="*/ 16 w 26"/>
                  <a:gd name="T75" fmla="*/ 26 h 26"/>
                  <a:gd name="T76" fmla="*/ 18 w 26"/>
                  <a:gd name="T77" fmla="*/ 25 h 26"/>
                  <a:gd name="T78" fmla="*/ 19 w 26"/>
                  <a:gd name="T79" fmla="*/ 25 h 26"/>
                  <a:gd name="T80" fmla="*/ 20 w 26"/>
                  <a:gd name="T81" fmla="*/ 24 h 26"/>
                  <a:gd name="T82" fmla="*/ 21 w 26"/>
                  <a:gd name="T83" fmla="*/ 24 h 26"/>
                  <a:gd name="T84" fmla="*/ 23 w 26"/>
                  <a:gd name="T85" fmla="*/ 24 h 26"/>
                  <a:gd name="T86" fmla="*/ 26 w 26"/>
                  <a:gd name="T87" fmla="*/ 23 h 26"/>
                  <a:gd name="T88" fmla="*/ 24 w 26"/>
                  <a:gd name="T8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" h="26">
                    <a:moveTo>
                      <a:pt x="24" y="21"/>
                    </a:moveTo>
                    <a:cubicBezTo>
                      <a:pt x="24" y="19"/>
                      <a:pt x="23" y="19"/>
                      <a:pt x="23" y="18"/>
                    </a:cubicBezTo>
                    <a:cubicBezTo>
                      <a:pt x="23" y="17"/>
                      <a:pt x="23" y="16"/>
                      <a:pt x="23" y="16"/>
                    </a:cubicBezTo>
                    <a:cubicBezTo>
                      <a:pt x="23" y="16"/>
                      <a:pt x="23" y="15"/>
                      <a:pt x="23" y="15"/>
                    </a:cubicBezTo>
                    <a:cubicBezTo>
                      <a:pt x="24" y="14"/>
                      <a:pt x="22" y="14"/>
                      <a:pt x="22" y="13"/>
                    </a:cubicBezTo>
                    <a:cubicBezTo>
                      <a:pt x="22" y="12"/>
                      <a:pt x="22" y="11"/>
                      <a:pt x="23" y="9"/>
                    </a:cubicBezTo>
                    <a:cubicBezTo>
                      <a:pt x="21" y="8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2"/>
                      <a:pt x="9" y="2"/>
                    </a:cubicBezTo>
                    <a:cubicBezTo>
                      <a:pt x="9" y="3"/>
                      <a:pt x="10" y="4"/>
                      <a:pt x="10" y="4"/>
                    </a:cubicBezTo>
                    <a:cubicBezTo>
                      <a:pt x="9" y="4"/>
                      <a:pt x="7" y="3"/>
                      <a:pt x="6" y="4"/>
                    </a:cubicBezTo>
                    <a:cubicBezTo>
                      <a:pt x="5" y="4"/>
                      <a:pt x="5" y="2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8"/>
                      <a:pt x="1" y="8"/>
                    </a:cubicBezTo>
                    <a:cubicBezTo>
                      <a:pt x="1" y="8"/>
                      <a:pt x="1" y="8"/>
                      <a:pt x="0" y="8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3" y="14"/>
                      <a:pt x="3" y="15"/>
                      <a:pt x="3" y="16"/>
                    </a:cubicBezTo>
                    <a:cubicBezTo>
                      <a:pt x="3" y="17"/>
                      <a:pt x="4" y="17"/>
                      <a:pt x="4" y="18"/>
                    </a:cubicBezTo>
                    <a:cubicBezTo>
                      <a:pt x="3" y="18"/>
                      <a:pt x="3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6" y="19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1"/>
                    </a:cubicBezTo>
                    <a:cubicBezTo>
                      <a:pt x="9" y="21"/>
                      <a:pt x="10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3" y="23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5"/>
                      <a:pt x="15" y="25"/>
                      <a:pt x="15" y="25"/>
                    </a:cubicBezTo>
                    <a:cubicBezTo>
                      <a:pt x="16" y="25"/>
                      <a:pt x="15" y="26"/>
                      <a:pt x="16" y="26"/>
                    </a:cubicBezTo>
                    <a:cubicBezTo>
                      <a:pt x="17" y="26"/>
                      <a:pt x="18" y="25"/>
                      <a:pt x="18" y="25"/>
                    </a:cubicBezTo>
                    <a:cubicBezTo>
                      <a:pt x="18" y="25"/>
                      <a:pt x="19" y="26"/>
                      <a:pt x="19" y="25"/>
                    </a:cubicBezTo>
                    <a:cubicBezTo>
                      <a:pt x="19" y="25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3" y="24"/>
                      <a:pt x="24" y="23"/>
                      <a:pt x="26" y="23"/>
                    </a:cubicBezTo>
                    <a:cubicBezTo>
                      <a:pt x="26" y="21"/>
                      <a:pt x="24" y="22"/>
                      <a:pt x="24" y="2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2" name="Freeform 346">
                <a:extLst>
                  <a:ext uri="{FF2B5EF4-FFF2-40B4-BE49-F238E27FC236}">
                    <a16:creationId xmlns:a16="http://schemas.microsoft.com/office/drawing/2014/main" id="{A2B10C5A-43FA-4243-84C5-5BC5E81FF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52788" y="2314575"/>
                <a:ext cx="25400" cy="65088"/>
              </a:xfrm>
              <a:custGeom>
                <a:avLst/>
                <a:gdLst>
                  <a:gd name="T0" fmla="*/ 7 w 7"/>
                  <a:gd name="T1" fmla="*/ 11 h 18"/>
                  <a:gd name="T2" fmla="*/ 5 w 7"/>
                  <a:gd name="T3" fmla="*/ 10 h 18"/>
                  <a:gd name="T4" fmla="*/ 5 w 7"/>
                  <a:gd name="T5" fmla="*/ 10 h 18"/>
                  <a:gd name="T6" fmla="*/ 3 w 7"/>
                  <a:gd name="T7" fmla="*/ 7 h 18"/>
                  <a:gd name="T8" fmla="*/ 3 w 7"/>
                  <a:gd name="T9" fmla="*/ 3 h 18"/>
                  <a:gd name="T10" fmla="*/ 3 w 7"/>
                  <a:gd name="T11" fmla="*/ 0 h 18"/>
                  <a:gd name="T12" fmla="*/ 1 w 7"/>
                  <a:gd name="T13" fmla="*/ 0 h 18"/>
                  <a:gd name="T14" fmla="*/ 2 w 7"/>
                  <a:gd name="T15" fmla="*/ 2 h 18"/>
                  <a:gd name="T16" fmla="*/ 1 w 7"/>
                  <a:gd name="T17" fmla="*/ 2 h 18"/>
                  <a:gd name="T18" fmla="*/ 1 w 7"/>
                  <a:gd name="T19" fmla="*/ 6 h 18"/>
                  <a:gd name="T20" fmla="*/ 0 w 7"/>
                  <a:gd name="T21" fmla="*/ 7 h 18"/>
                  <a:gd name="T22" fmla="*/ 0 w 7"/>
                  <a:gd name="T23" fmla="*/ 9 h 18"/>
                  <a:gd name="T24" fmla="*/ 0 w 7"/>
                  <a:gd name="T25" fmla="*/ 10 h 18"/>
                  <a:gd name="T26" fmla="*/ 0 w 7"/>
                  <a:gd name="T27" fmla="*/ 10 h 18"/>
                  <a:gd name="T28" fmla="*/ 2 w 7"/>
                  <a:gd name="T29" fmla="*/ 11 h 18"/>
                  <a:gd name="T30" fmla="*/ 4 w 7"/>
                  <a:gd name="T31" fmla="*/ 11 h 18"/>
                  <a:gd name="T32" fmla="*/ 3 w 7"/>
                  <a:gd name="T33" fmla="*/ 14 h 18"/>
                  <a:gd name="T34" fmla="*/ 5 w 7"/>
                  <a:gd name="T35" fmla="*/ 17 h 18"/>
                  <a:gd name="T36" fmla="*/ 6 w 7"/>
                  <a:gd name="T37" fmla="*/ 15 h 18"/>
                  <a:gd name="T38" fmla="*/ 7 w 7"/>
                  <a:gd name="T39" fmla="*/ 14 h 18"/>
                  <a:gd name="T40" fmla="*/ 7 w 7"/>
                  <a:gd name="T41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8">
                    <a:moveTo>
                      <a:pt x="7" y="11"/>
                    </a:moveTo>
                    <a:cubicBezTo>
                      <a:pt x="7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3" y="8"/>
                      <a:pt x="3" y="7"/>
                    </a:cubicBezTo>
                    <a:cubicBezTo>
                      <a:pt x="3" y="5"/>
                      <a:pt x="4" y="4"/>
                      <a:pt x="3" y="3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3"/>
                      <a:pt x="1" y="6"/>
                      <a:pt x="1" y="6"/>
                    </a:cubicBezTo>
                    <a:cubicBezTo>
                      <a:pt x="2" y="7"/>
                      <a:pt x="0" y="6"/>
                      <a:pt x="0" y="7"/>
                    </a:cubicBezTo>
                    <a:cubicBezTo>
                      <a:pt x="0" y="7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2" y="11"/>
                      <a:pt x="4" y="10"/>
                      <a:pt x="4" y="11"/>
                    </a:cubicBezTo>
                    <a:cubicBezTo>
                      <a:pt x="4" y="12"/>
                      <a:pt x="3" y="14"/>
                      <a:pt x="3" y="14"/>
                    </a:cubicBezTo>
                    <a:cubicBezTo>
                      <a:pt x="3" y="15"/>
                      <a:pt x="5" y="18"/>
                      <a:pt x="5" y="17"/>
                    </a:cubicBezTo>
                    <a:cubicBezTo>
                      <a:pt x="6" y="17"/>
                      <a:pt x="5" y="16"/>
                      <a:pt x="6" y="15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2"/>
                      <a:pt x="7" y="12"/>
                      <a:pt x="7" y="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3" name="Freeform 347">
                <a:extLst>
                  <a:ext uri="{FF2B5EF4-FFF2-40B4-BE49-F238E27FC236}">
                    <a16:creationId xmlns:a16="http://schemas.microsoft.com/office/drawing/2014/main" id="{B33FAEDE-281A-41B9-BA85-78E89E292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1063" y="2408238"/>
                <a:ext cx="25400" cy="20638"/>
              </a:xfrm>
              <a:custGeom>
                <a:avLst/>
                <a:gdLst>
                  <a:gd name="T0" fmla="*/ 0 w 7"/>
                  <a:gd name="T1" fmla="*/ 0 h 6"/>
                  <a:gd name="T2" fmla="*/ 7 w 7"/>
                  <a:gd name="T3" fmla="*/ 5 h 6"/>
                  <a:gd name="T4" fmla="*/ 0 w 7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0" y="0"/>
                      <a:pt x="7" y="4"/>
                      <a:pt x="7" y="5"/>
                    </a:cubicBezTo>
                    <a:cubicBezTo>
                      <a:pt x="6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4" name="Freeform 348">
                <a:extLst>
                  <a:ext uri="{FF2B5EF4-FFF2-40B4-BE49-F238E27FC236}">
                    <a16:creationId xmlns:a16="http://schemas.microsoft.com/office/drawing/2014/main" id="{A71DE5FE-4240-4FF3-AFED-4E12CCE6A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7513" y="1866900"/>
                <a:ext cx="65087" cy="44450"/>
              </a:xfrm>
              <a:custGeom>
                <a:avLst/>
                <a:gdLst>
                  <a:gd name="T0" fmla="*/ 15 w 18"/>
                  <a:gd name="T1" fmla="*/ 9 h 12"/>
                  <a:gd name="T2" fmla="*/ 16 w 18"/>
                  <a:gd name="T3" fmla="*/ 10 h 12"/>
                  <a:gd name="T4" fmla="*/ 17 w 18"/>
                  <a:gd name="T5" fmla="*/ 10 h 12"/>
                  <a:gd name="T6" fmla="*/ 18 w 18"/>
                  <a:gd name="T7" fmla="*/ 10 h 12"/>
                  <a:gd name="T8" fmla="*/ 18 w 18"/>
                  <a:gd name="T9" fmla="*/ 7 h 12"/>
                  <a:gd name="T10" fmla="*/ 15 w 18"/>
                  <a:gd name="T11" fmla="*/ 6 h 12"/>
                  <a:gd name="T12" fmla="*/ 15 w 18"/>
                  <a:gd name="T13" fmla="*/ 4 h 12"/>
                  <a:gd name="T14" fmla="*/ 12 w 18"/>
                  <a:gd name="T15" fmla="*/ 4 h 12"/>
                  <a:gd name="T16" fmla="*/ 10 w 18"/>
                  <a:gd name="T17" fmla="*/ 4 h 12"/>
                  <a:gd name="T18" fmla="*/ 8 w 18"/>
                  <a:gd name="T19" fmla="*/ 3 h 12"/>
                  <a:gd name="T20" fmla="*/ 5 w 18"/>
                  <a:gd name="T21" fmla="*/ 3 h 12"/>
                  <a:gd name="T22" fmla="*/ 6 w 18"/>
                  <a:gd name="T23" fmla="*/ 2 h 12"/>
                  <a:gd name="T24" fmla="*/ 7 w 18"/>
                  <a:gd name="T25" fmla="*/ 2 h 12"/>
                  <a:gd name="T26" fmla="*/ 8 w 18"/>
                  <a:gd name="T27" fmla="*/ 0 h 12"/>
                  <a:gd name="T28" fmla="*/ 6 w 18"/>
                  <a:gd name="T29" fmla="*/ 0 h 12"/>
                  <a:gd name="T30" fmla="*/ 4 w 18"/>
                  <a:gd name="T31" fmla="*/ 1 h 12"/>
                  <a:gd name="T32" fmla="*/ 3 w 18"/>
                  <a:gd name="T33" fmla="*/ 2 h 12"/>
                  <a:gd name="T34" fmla="*/ 3 w 18"/>
                  <a:gd name="T35" fmla="*/ 3 h 12"/>
                  <a:gd name="T36" fmla="*/ 0 w 18"/>
                  <a:gd name="T37" fmla="*/ 4 h 12"/>
                  <a:gd name="T38" fmla="*/ 2 w 18"/>
                  <a:gd name="T39" fmla="*/ 6 h 12"/>
                  <a:gd name="T40" fmla="*/ 2 w 18"/>
                  <a:gd name="T41" fmla="*/ 8 h 12"/>
                  <a:gd name="T42" fmla="*/ 1 w 18"/>
                  <a:gd name="T43" fmla="*/ 10 h 12"/>
                  <a:gd name="T44" fmla="*/ 2 w 18"/>
                  <a:gd name="T45" fmla="*/ 10 h 12"/>
                  <a:gd name="T46" fmla="*/ 5 w 18"/>
                  <a:gd name="T47" fmla="*/ 10 h 12"/>
                  <a:gd name="T48" fmla="*/ 7 w 18"/>
                  <a:gd name="T49" fmla="*/ 9 h 12"/>
                  <a:gd name="T50" fmla="*/ 9 w 18"/>
                  <a:gd name="T51" fmla="*/ 7 h 12"/>
                  <a:gd name="T52" fmla="*/ 10 w 18"/>
                  <a:gd name="T53" fmla="*/ 9 h 12"/>
                  <a:gd name="T54" fmla="*/ 10 w 18"/>
                  <a:gd name="T55" fmla="*/ 11 h 12"/>
                  <a:gd name="T56" fmla="*/ 11 w 18"/>
                  <a:gd name="T57" fmla="*/ 11 h 12"/>
                  <a:gd name="T58" fmla="*/ 12 w 18"/>
                  <a:gd name="T59" fmla="*/ 11 h 12"/>
                  <a:gd name="T60" fmla="*/ 15 w 18"/>
                  <a:gd name="T6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" h="12">
                    <a:moveTo>
                      <a:pt x="15" y="9"/>
                    </a:move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10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8"/>
                      <a:pt x="18" y="7"/>
                    </a:cubicBezTo>
                    <a:cubicBezTo>
                      <a:pt x="18" y="6"/>
                      <a:pt x="15" y="6"/>
                      <a:pt x="15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0" y="3"/>
                      <a:pt x="9" y="4"/>
                      <a:pt x="8" y="3"/>
                    </a:cubicBezTo>
                    <a:cubicBezTo>
                      <a:pt x="7" y="3"/>
                      <a:pt x="5" y="4"/>
                      <a:pt x="5" y="3"/>
                    </a:cubicBezTo>
                    <a:cubicBezTo>
                      <a:pt x="5" y="3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1"/>
                      <a:pt x="8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2" y="5"/>
                      <a:pt x="2" y="6"/>
                    </a:cubicBezTo>
                    <a:cubicBezTo>
                      <a:pt x="2" y="7"/>
                      <a:pt x="3" y="7"/>
                      <a:pt x="2" y="8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3" y="10"/>
                      <a:pt x="5" y="10"/>
                      <a:pt x="5" y="10"/>
                    </a:cubicBezTo>
                    <a:cubicBezTo>
                      <a:pt x="5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10" y="7"/>
                      <a:pt x="9" y="8"/>
                      <a:pt x="10" y="9"/>
                    </a:cubicBezTo>
                    <a:cubicBezTo>
                      <a:pt x="11" y="9"/>
                      <a:pt x="9" y="11"/>
                      <a:pt x="10" y="11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1" y="11"/>
                      <a:pt x="12" y="11"/>
                      <a:pt x="12" y="11"/>
                    </a:cubicBezTo>
                    <a:cubicBezTo>
                      <a:pt x="13" y="10"/>
                      <a:pt x="14" y="9"/>
                      <a:pt x="15" y="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5" name="Freeform 349">
                <a:extLst>
                  <a:ext uri="{FF2B5EF4-FFF2-40B4-BE49-F238E27FC236}">
                    <a16:creationId xmlns:a16="http://schemas.microsoft.com/office/drawing/2014/main" id="{AF6F385C-9155-48F5-A137-595B489ED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86238" y="2011363"/>
                <a:ext cx="7937" cy="19050"/>
              </a:xfrm>
              <a:custGeom>
                <a:avLst/>
                <a:gdLst>
                  <a:gd name="T0" fmla="*/ 1 w 2"/>
                  <a:gd name="T1" fmla="*/ 4 h 5"/>
                  <a:gd name="T2" fmla="*/ 1 w 2"/>
                  <a:gd name="T3" fmla="*/ 3 h 5"/>
                  <a:gd name="T4" fmla="*/ 0 w 2"/>
                  <a:gd name="T5" fmla="*/ 2 h 5"/>
                  <a:gd name="T6" fmla="*/ 1 w 2"/>
                  <a:gd name="T7" fmla="*/ 1 h 5"/>
                  <a:gd name="T8" fmla="*/ 1 w 2"/>
                  <a:gd name="T9" fmla="*/ 3 h 5"/>
                  <a:gd name="T10" fmla="*/ 1 w 2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1" y="5"/>
                      <a:pt x="1" y="4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6" name="Freeform 350">
                <a:extLst>
                  <a:ext uri="{FF2B5EF4-FFF2-40B4-BE49-F238E27FC236}">
                    <a16:creationId xmlns:a16="http://schemas.microsoft.com/office/drawing/2014/main" id="{9BDE7A2A-51B0-4E54-8323-A5D937F2C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8125" y="2141538"/>
                <a:ext cx="11112" cy="6350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7" name="Freeform 351">
                <a:extLst>
                  <a:ext uri="{FF2B5EF4-FFF2-40B4-BE49-F238E27FC236}">
                    <a16:creationId xmlns:a16="http://schemas.microsoft.com/office/drawing/2014/main" id="{9AAC94C7-AE61-4303-A773-7331AE79D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63888" y="1860550"/>
                <a:ext cx="30162" cy="25400"/>
              </a:xfrm>
              <a:custGeom>
                <a:avLst/>
                <a:gdLst>
                  <a:gd name="T0" fmla="*/ 7 w 8"/>
                  <a:gd name="T1" fmla="*/ 6 h 7"/>
                  <a:gd name="T2" fmla="*/ 6 w 8"/>
                  <a:gd name="T3" fmla="*/ 4 h 7"/>
                  <a:gd name="T4" fmla="*/ 5 w 8"/>
                  <a:gd name="T5" fmla="*/ 2 h 7"/>
                  <a:gd name="T6" fmla="*/ 4 w 8"/>
                  <a:gd name="T7" fmla="*/ 1 h 7"/>
                  <a:gd name="T8" fmla="*/ 2 w 8"/>
                  <a:gd name="T9" fmla="*/ 0 h 7"/>
                  <a:gd name="T10" fmla="*/ 0 w 8"/>
                  <a:gd name="T11" fmla="*/ 1 h 7"/>
                  <a:gd name="T12" fmla="*/ 1 w 8"/>
                  <a:gd name="T13" fmla="*/ 3 h 7"/>
                  <a:gd name="T14" fmla="*/ 2 w 8"/>
                  <a:gd name="T15" fmla="*/ 4 h 7"/>
                  <a:gd name="T16" fmla="*/ 3 w 8"/>
                  <a:gd name="T17" fmla="*/ 4 h 7"/>
                  <a:gd name="T18" fmla="*/ 3 w 8"/>
                  <a:gd name="T19" fmla="*/ 4 h 7"/>
                  <a:gd name="T20" fmla="*/ 4 w 8"/>
                  <a:gd name="T21" fmla="*/ 5 h 7"/>
                  <a:gd name="T22" fmla="*/ 5 w 8"/>
                  <a:gd name="T23" fmla="*/ 5 h 7"/>
                  <a:gd name="T24" fmla="*/ 6 w 8"/>
                  <a:gd name="T25" fmla="*/ 6 h 7"/>
                  <a:gd name="T26" fmla="*/ 6 w 8"/>
                  <a:gd name="T27" fmla="*/ 7 h 7"/>
                  <a:gd name="T28" fmla="*/ 8 w 8"/>
                  <a:gd name="T29" fmla="*/ 7 h 7"/>
                  <a:gd name="T30" fmla="*/ 7 w 8"/>
                  <a:gd name="T3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7">
                    <a:moveTo>
                      <a:pt x="7" y="6"/>
                    </a:moveTo>
                    <a:cubicBezTo>
                      <a:pt x="7" y="5"/>
                      <a:pt x="6" y="5"/>
                      <a:pt x="6" y="4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0" y="2"/>
                      <a:pt x="1" y="3"/>
                    </a:cubicBezTo>
                    <a:cubicBezTo>
                      <a:pt x="1" y="4"/>
                      <a:pt x="2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6"/>
                      <a:pt x="5" y="5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8" y="6"/>
                      <a:pt x="7" y="6"/>
                      <a:pt x="7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8" name="Freeform 352">
                <a:extLst>
                  <a:ext uri="{FF2B5EF4-FFF2-40B4-BE49-F238E27FC236}">
                    <a16:creationId xmlns:a16="http://schemas.microsoft.com/office/drawing/2014/main" id="{45DC127A-638E-457D-9D97-9FF13C2C80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48013" y="1857375"/>
                <a:ext cx="39687" cy="31750"/>
              </a:xfrm>
              <a:custGeom>
                <a:avLst/>
                <a:gdLst>
                  <a:gd name="T0" fmla="*/ 11 w 11"/>
                  <a:gd name="T1" fmla="*/ 3 h 9"/>
                  <a:gd name="T2" fmla="*/ 8 w 11"/>
                  <a:gd name="T3" fmla="*/ 0 h 9"/>
                  <a:gd name="T4" fmla="*/ 7 w 11"/>
                  <a:gd name="T5" fmla="*/ 1 h 9"/>
                  <a:gd name="T6" fmla="*/ 6 w 11"/>
                  <a:gd name="T7" fmla="*/ 1 h 9"/>
                  <a:gd name="T8" fmla="*/ 4 w 11"/>
                  <a:gd name="T9" fmla="*/ 0 h 9"/>
                  <a:gd name="T10" fmla="*/ 3 w 11"/>
                  <a:gd name="T11" fmla="*/ 0 h 9"/>
                  <a:gd name="T12" fmla="*/ 3 w 11"/>
                  <a:gd name="T13" fmla="*/ 1 h 9"/>
                  <a:gd name="T14" fmla="*/ 4 w 11"/>
                  <a:gd name="T15" fmla="*/ 2 h 9"/>
                  <a:gd name="T16" fmla="*/ 2 w 11"/>
                  <a:gd name="T17" fmla="*/ 2 h 9"/>
                  <a:gd name="T18" fmla="*/ 0 w 11"/>
                  <a:gd name="T19" fmla="*/ 1 h 9"/>
                  <a:gd name="T20" fmla="*/ 1 w 11"/>
                  <a:gd name="T21" fmla="*/ 3 h 9"/>
                  <a:gd name="T22" fmla="*/ 2 w 11"/>
                  <a:gd name="T23" fmla="*/ 5 h 9"/>
                  <a:gd name="T24" fmla="*/ 3 w 11"/>
                  <a:gd name="T25" fmla="*/ 7 h 9"/>
                  <a:gd name="T26" fmla="*/ 4 w 11"/>
                  <a:gd name="T27" fmla="*/ 8 h 9"/>
                  <a:gd name="T28" fmla="*/ 7 w 11"/>
                  <a:gd name="T29" fmla="*/ 6 h 9"/>
                  <a:gd name="T30" fmla="*/ 7 w 11"/>
                  <a:gd name="T31" fmla="*/ 8 h 9"/>
                  <a:gd name="T32" fmla="*/ 9 w 11"/>
                  <a:gd name="T33" fmla="*/ 9 h 9"/>
                  <a:gd name="T34" fmla="*/ 9 w 11"/>
                  <a:gd name="T35" fmla="*/ 8 h 9"/>
                  <a:gd name="T36" fmla="*/ 11 w 11"/>
                  <a:gd name="T37" fmla="*/ 3 h 9"/>
                  <a:gd name="T38" fmla="*/ 1 w 11"/>
                  <a:gd name="T39" fmla="*/ 6 h 9"/>
                  <a:gd name="T40" fmla="*/ 0 w 11"/>
                  <a:gd name="T41" fmla="*/ 6 h 9"/>
                  <a:gd name="T42" fmla="*/ 0 w 11"/>
                  <a:gd name="T43" fmla="*/ 7 h 9"/>
                  <a:gd name="T44" fmla="*/ 2 w 11"/>
                  <a:gd name="T45" fmla="*/ 8 h 9"/>
                  <a:gd name="T46" fmla="*/ 2 w 11"/>
                  <a:gd name="T47" fmla="*/ 8 h 9"/>
                  <a:gd name="T48" fmla="*/ 2 w 11"/>
                  <a:gd name="T49" fmla="*/ 7 h 9"/>
                  <a:gd name="T50" fmla="*/ 1 w 11"/>
                  <a:gd name="T5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9">
                    <a:moveTo>
                      <a:pt x="11" y="3"/>
                    </a:moveTo>
                    <a:cubicBezTo>
                      <a:pt x="10" y="2"/>
                      <a:pt x="9" y="1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2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3" y="6"/>
                      <a:pt x="3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5" y="7"/>
                      <a:pt x="6" y="6"/>
                      <a:pt x="7" y="6"/>
                    </a:cubicBezTo>
                    <a:cubicBezTo>
                      <a:pt x="8" y="5"/>
                      <a:pt x="7" y="8"/>
                      <a:pt x="7" y="8"/>
                    </a:cubicBezTo>
                    <a:cubicBezTo>
                      <a:pt x="7" y="8"/>
                      <a:pt x="8" y="9"/>
                      <a:pt x="9" y="9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10" y="6"/>
                      <a:pt x="11" y="4"/>
                      <a:pt x="11" y="3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0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1" y="7"/>
                      <a:pt x="1" y="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9" name="Freeform 353">
                <a:extLst>
                  <a:ext uri="{FF2B5EF4-FFF2-40B4-BE49-F238E27FC236}">
                    <a16:creationId xmlns:a16="http://schemas.microsoft.com/office/drawing/2014/main" id="{B60234D3-4065-474A-B26B-4DD146745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4663" y="1892300"/>
                <a:ext cx="119062" cy="87313"/>
              </a:xfrm>
              <a:custGeom>
                <a:avLst/>
                <a:gdLst>
                  <a:gd name="T0" fmla="*/ 32 w 33"/>
                  <a:gd name="T1" fmla="*/ 3 h 24"/>
                  <a:gd name="T2" fmla="*/ 31 w 33"/>
                  <a:gd name="T3" fmla="*/ 2 h 24"/>
                  <a:gd name="T4" fmla="*/ 28 w 33"/>
                  <a:gd name="T5" fmla="*/ 4 h 24"/>
                  <a:gd name="T6" fmla="*/ 27 w 33"/>
                  <a:gd name="T7" fmla="*/ 4 h 24"/>
                  <a:gd name="T8" fmla="*/ 26 w 33"/>
                  <a:gd name="T9" fmla="*/ 4 h 24"/>
                  <a:gd name="T10" fmla="*/ 26 w 33"/>
                  <a:gd name="T11" fmla="*/ 2 h 24"/>
                  <a:gd name="T12" fmla="*/ 25 w 33"/>
                  <a:gd name="T13" fmla="*/ 0 h 24"/>
                  <a:gd name="T14" fmla="*/ 23 w 33"/>
                  <a:gd name="T15" fmla="*/ 2 h 24"/>
                  <a:gd name="T16" fmla="*/ 21 w 33"/>
                  <a:gd name="T17" fmla="*/ 3 h 24"/>
                  <a:gd name="T18" fmla="*/ 18 w 33"/>
                  <a:gd name="T19" fmla="*/ 3 h 24"/>
                  <a:gd name="T20" fmla="*/ 16 w 33"/>
                  <a:gd name="T21" fmla="*/ 3 h 24"/>
                  <a:gd name="T22" fmla="*/ 14 w 33"/>
                  <a:gd name="T23" fmla="*/ 2 h 24"/>
                  <a:gd name="T24" fmla="*/ 12 w 33"/>
                  <a:gd name="T25" fmla="*/ 2 h 24"/>
                  <a:gd name="T26" fmla="*/ 11 w 33"/>
                  <a:gd name="T27" fmla="*/ 3 h 24"/>
                  <a:gd name="T28" fmla="*/ 9 w 33"/>
                  <a:gd name="T29" fmla="*/ 5 h 24"/>
                  <a:gd name="T30" fmla="*/ 6 w 33"/>
                  <a:gd name="T31" fmla="*/ 7 h 24"/>
                  <a:gd name="T32" fmla="*/ 4 w 33"/>
                  <a:gd name="T33" fmla="*/ 8 h 24"/>
                  <a:gd name="T34" fmla="*/ 2 w 33"/>
                  <a:gd name="T35" fmla="*/ 7 h 24"/>
                  <a:gd name="T36" fmla="*/ 1 w 33"/>
                  <a:gd name="T37" fmla="*/ 9 h 24"/>
                  <a:gd name="T38" fmla="*/ 0 w 33"/>
                  <a:gd name="T39" fmla="*/ 10 h 24"/>
                  <a:gd name="T40" fmla="*/ 0 w 33"/>
                  <a:gd name="T41" fmla="*/ 12 h 24"/>
                  <a:gd name="T42" fmla="*/ 0 w 33"/>
                  <a:gd name="T43" fmla="*/ 15 h 24"/>
                  <a:gd name="T44" fmla="*/ 0 w 33"/>
                  <a:gd name="T45" fmla="*/ 18 h 24"/>
                  <a:gd name="T46" fmla="*/ 3 w 33"/>
                  <a:gd name="T47" fmla="*/ 19 h 24"/>
                  <a:gd name="T48" fmla="*/ 0 w 33"/>
                  <a:gd name="T49" fmla="*/ 22 h 24"/>
                  <a:gd name="T50" fmla="*/ 1 w 33"/>
                  <a:gd name="T51" fmla="*/ 23 h 24"/>
                  <a:gd name="T52" fmla="*/ 4 w 33"/>
                  <a:gd name="T53" fmla="*/ 23 h 24"/>
                  <a:gd name="T54" fmla="*/ 14 w 33"/>
                  <a:gd name="T55" fmla="*/ 22 h 24"/>
                  <a:gd name="T56" fmla="*/ 13 w 33"/>
                  <a:gd name="T57" fmla="*/ 20 h 24"/>
                  <a:gd name="T58" fmla="*/ 15 w 33"/>
                  <a:gd name="T59" fmla="*/ 19 h 24"/>
                  <a:gd name="T60" fmla="*/ 17 w 33"/>
                  <a:gd name="T61" fmla="*/ 18 h 24"/>
                  <a:gd name="T62" fmla="*/ 19 w 33"/>
                  <a:gd name="T63" fmla="*/ 17 h 24"/>
                  <a:gd name="T64" fmla="*/ 20 w 33"/>
                  <a:gd name="T65" fmla="*/ 16 h 24"/>
                  <a:gd name="T66" fmla="*/ 21 w 33"/>
                  <a:gd name="T67" fmla="*/ 14 h 24"/>
                  <a:gd name="T68" fmla="*/ 23 w 33"/>
                  <a:gd name="T69" fmla="*/ 13 h 24"/>
                  <a:gd name="T70" fmla="*/ 22 w 33"/>
                  <a:gd name="T71" fmla="*/ 11 h 24"/>
                  <a:gd name="T72" fmla="*/ 25 w 33"/>
                  <a:gd name="T73" fmla="*/ 11 h 24"/>
                  <a:gd name="T74" fmla="*/ 25 w 33"/>
                  <a:gd name="T75" fmla="*/ 10 h 24"/>
                  <a:gd name="T76" fmla="*/ 26 w 33"/>
                  <a:gd name="T77" fmla="*/ 8 h 24"/>
                  <a:gd name="T78" fmla="*/ 26 w 33"/>
                  <a:gd name="T79" fmla="*/ 7 h 24"/>
                  <a:gd name="T80" fmla="*/ 26 w 33"/>
                  <a:gd name="T81" fmla="*/ 5 h 24"/>
                  <a:gd name="T82" fmla="*/ 26 w 33"/>
                  <a:gd name="T83" fmla="*/ 5 h 24"/>
                  <a:gd name="T84" fmla="*/ 27 w 33"/>
                  <a:gd name="T85" fmla="*/ 5 h 24"/>
                  <a:gd name="T86" fmla="*/ 31 w 33"/>
                  <a:gd name="T87" fmla="*/ 4 h 24"/>
                  <a:gd name="T88" fmla="*/ 33 w 33"/>
                  <a:gd name="T89" fmla="*/ 3 h 24"/>
                  <a:gd name="T90" fmla="*/ 32 w 33"/>
                  <a:gd name="T91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" h="24">
                    <a:moveTo>
                      <a:pt x="32" y="3"/>
                    </a:moveTo>
                    <a:cubicBezTo>
                      <a:pt x="31" y="3"/>
                      <a:pt x="31" y="3"/>
                      <a:pt x="31" y="2"/>
                    </a:cubicBezTo>
                    <a:cubicBezTo>
                      <a:pt x="30" y="2"/>
                      <a:pt x="29" y="3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5"/>
                      <a:pt x="26" y="5"/>
                      <a:pt x="26" y="4"/>
                    </a:cubicBezTo>
                    <a:cubicBezTo>
                      <a:pt x="25" y="4"/>
                      <a:pt x="27" y="2"/>
                      <a:pt x="26" y="2"/>
                    </a:cubicBezTo>
                    <a:cubicBezTo>
                      <a:pt x="25" y="1"/>
                      <a:pt x="26" y="0"/>
                      <a:pt x="25" y="0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2"/>
                      <a:pt x="21" y="2"/>
                      <a:pt x="21" y="3"/>
                    </a:cubicBezTo>
                    <a:cubicBezTo>
                      <a:pt x="21" y="3"/>
                      <a:pt x="19" y="3"/>
                      <a:pt x="18" y="3"/>
                    </a:cubicBezTo>
                    <a:cubicBezTo>
                      <a:pt x="18" y="4"/>
                      <a:pt x="17" y="3"/>
                      <a:pt x="16" y="3"/>
                    </a:cubicBezTo>
                    <a:cubicBezTo>
                      <a:pt x="16" y="3"/>
                      <a:pt x="15" y="2"/>
                      <a:pt x="14" y="2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2" y="2"/>
                      <a:pt x="11" y="3"/>
                      <a:pt x="11" y="3"/>
                    </a:cubicBezTo>
                    <a:cubicBezTo>
                      <a:pt x="10" y="3"/>
                      <a:pt x="9" y="4"/>
                      <a:pt x="9" y="5"/>
                    </a:cubicBezTo>
                    <a:cubicBezTo>
                      <a:pt x="9" y="6"/>
                      <a:pt x="6" y="6"/>
                      <a:pt x="6" y="7"/>
                    </a:cubicBezTo>
                    <a:cubicBezTo>
                      <a:pt x="6" y="8"/>
                      <a:pt x="4" y="9"/>
                      <a:pt x="4" y="8"/>
                    </a:cubicBezTo>
                    <a:cubicBezTo>
                      <a:pt x="4" y="7"/>
                      <a:pt x="2" y="8"/>
                      <a:pt x="2" y="7"/>
                    </a:cubicBezTo>
                    <a:cubicBezTo>
                      <a:pt x="2" y="7"/>
                      <a:pt x="1" y="8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8"/>
                      <a:pt x="2" y="18"/>
                      <a:pt x="3" y="19"/>
                    </a:cubicBezTo>
                    <a:cubicBezTo>
                      <a:pt x="3" y="20"/>
                      <a:pt x="0" y="22"/>
                      <a:pt x="0" y="22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3"/>
                      <a:pt x="4" y="23"/>
                    </a:cubicBezTo>
                    <a:cubicBezTo>
                      <a:pt x="6" y="24"/>
                      <a:pt x="14" y="22"/>
                      <a:pt x="14" y="22"/>
                    </a:cubicBezTo>
                    <a:cubicBezTo>
                      <a:pt x="14" y="22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9"/>
                      <a:pt x="17" y="19"/>
                      <a:pt x="17" y="18"/>
                    </a:cubicBezTo>
                    <a:cubicBezTo>
                      <a:pt x="17" y="18"/>
                      <a:pt x="19" y="17"/>
                      <a:pt x="19" y="17"/>
                    </a:cubicBezTo>
                    <a:cubicBezTo>
                      <a:pt x="20" y="18"/>
                      <a:pt x="20" y="18"/>
                      <a:pt x="20" y="16"/>
                    </a:cubicBezTo>
                    <a:cubicBezTo>
                      <a:pt x="21" y="15"/>
                      <a:pt x="20" y="14"/>
                      <a:pt x="21" y="14"/>
                    </a:cubicBezTo>
                    <a:cubicBezTo>
                      <a:pt x="22" y="14"/>
                      <a:pt x="23" y="13"/>
                      <a:pt x="23" y="13"/>
                    </a:cubicBezTo>
                    <a:cubicBezTo>
                      <a:pt x="23" y="13"/>
                      <a:pt x="22" y="12"/>
                      <a:pt x="22" y="11"/>
                    </a:cubicBezTo>
                    <a:cubicBezTo>
                      <a:pt x="22" y="11"/>
                      <a:pt x="24" y="12"/>
                      <a:pt x="25" y="11"/>
                    </a:cubicBezTo>
                    <a:cubicBezTo>
                      <a:pt x="25" y="11"/>
                      <a:pt x="25" y="10"/>
                      <a:pt x="25" y="10"/>
                    </a:cubicBezTo>
                    <a:cubicBezTo>
                      <a:pt x="25" y="9"/>
                      <a:pt x="26" y="9"/>
                      <a:pt x="26" y="8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5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4"/>
                      <a:pt x="30" y="4"/>
                      <a:pt x="31" y="4"/>
                    </a:cubicBezTo>
                    <a:cubicBezTo>
                      <a:pt x="31" y="4"/>
                      <a:pt x="32" y="4"/>
                      <a:pt x="33" y="3"/>
                    </a:cubicBezTo>
                    <a:cubicBezTo>
                      <a:pt x="33" y="3"/>
                      <a:pt x="32" y="3"/>
                      <a:pt x="32" y="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" name="Freeform 354">
                <a:extLst>
                  <a:ext uri="{FF2B5EF4-FFF2-40B4-BE49-F238E27FC236}">
                    <a16:creationId xmlns:a16="http://schemas.microsoft.com/office/drawing/2014/main" id="{4B5B021B-4A11-40F4-9A0C-EE13F1E60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11488" y="1903413"/>
                <a:ext cx="138112" cy="127000"/>
              </a:xfrm>
              <a:custGeom>
                <a:avLst/>
                <a:gdLst>
                  <a:gd name="T0" fmla="*/ 35 w 38"/>
                  <a:gd name="T1" fmla="*/ 2 h 35"/>
                  <a:gd name="T2" fmla="*/ 32 w 38"/>
                  <a:gd name="T3" fmla="*/ 0 h 35"/>
                  <a:gd name="T4" fmla="*/ 30 w 38"/>
                  <a:gd name="T5" fmla="*/ 1 h 35"/>
                  <a:gd name="T6" fmla="*/ 25 w 38"/>
                  <a:gd name="T7" fmla="*/ 2 h 35"/>
                  <a:gd name="T8" fmla="*/ 25 w 38"/>
                  <a:gd name="T9" fmla="*/ 4 h 35"/>
                  <a:gd name="T10" fmla="*/ 24 w 38"/>
                  <a:gd name="T11" fmla="*/ 7 h 35"/>
                  <a:gd name="T12" fmla="*/ 21 w 38"/>
                  <a:gd name="T13" fmla="*/ 8 h 35"/>
                  <a:gd name="T14" fmla="*/ 20 w 38"/>
                  <a:gd name="T15" fmla="*/ 11 h 35"/>
                  <a:gd name="T16" fmla="*/ 18 w 38"/>
                  <a:gd name="T17" fmla="*/ 14 h 35"/>
                  <a:gd name="T18" fmla="*/ 14 w 38"/>
                  <a:gd name="T19" fmla="*/ 16 h 35"/>
                  <a:gd name="T20" fmla="*/ 13 w 38"/>
                  <a:gd name="T21" fmla="*/ 19 h 35"/>
                  <a:gd name="T22" fmla="*/ 0 w 38"/>
                  <a:gd name="T23" fmla="*/ 20 h 35"/>
                  <a:gd name="T24" fmla="*/ 3 w 38"/>
                  <a:gd name="T25" fmla="*/ 23 h 35"/>
                  <a:gd name="T26" fmla="*/ 5 w 38"/>
                  <a:gd name="T27" fmla="*/ 27 h 35"/>
                  <a:gd name="T28" fmla="*/ 1 w 38"/>
                  <a:gd name="T29" fmla="*/ 30 h 35"/>
                  <a:gd name="T30" fmla="*/ 6 w 38"/>
                  <a:gd name="T31" fmla="*/ 31 h 35"/>
                  <a:gd name="T32" fmla="*/ 11 w 38"/>
                  <a:gd name="T33" fmla="*/ 30 h 35"/>
                  <a:gd name="T34" fmla="*/ 14 w 38"/>
                  <a:gd name="T35" fmla="*/ 32 h 35"/>
                  <a:gd name="T36" fmla="*/ 17 w 38"/>
                  <a:gd name="T37" fmla="*/ 35 h 35"/>
                  <a:gd name="T38" fmla="*/ 17 w 38"/>
                  <a:gd name="T39" fmla="*/ 35 h 35"/>
                  <a:gd name="T40" fmla="*/ 21 w 38"/>
                  <a:gd name="T41" fmla="*/ 33 h 35"/>
                  <a:gd name="T42" fmla="*/ 22 w 38"/>
                  <a:gd name="T43" fmla="*/ 31 h 35"/>
                  <a:gd name="T44" fmla="*/ 20 w 38"/>
                  <a:gd name="T45" fmla="*/ 27 h 35"/>
                  <a:gd name="T46" fmla="*/ 23 w 38"/>
                  <a:gd name="T47" fmla="*/ 25 h 35"/>
                  <a:gd name="T48" fmla="*/ 26 w 38"/>
                  <a:gd name="T49" fmla="*/ 23 h 35"/>
                  <a:gd name="T50" fmla="*/ 29 w 38"/>
                  <a:gd name="T51" fmla="*/ 19 h 35"/>
                  <a:gd name="T52" fmla="*/ 32 w 38"/>
                  <a:gd name="T53" fmla="*/ 17 h 35"/>
                  <a:gd name="T54" fmla="*/ 33 w 38"/>
                  <a:gd name="T55" fmla="*/ 13 h 35"/>
                  <a:gd name="T56" fmla="*/ 31 w 38"/>
                  <a:gd name="T57" fmla="*/ 10 h 35"/>
                  <a:gd name="T58" fmla="*/ 32 w 38"/>
                  <a:gd name="T59" fmla="*/ 6 h 35"/>
                  <a:gd name="T60" fmla="*/ 37 w 38"/>
                  <a:gd name="T61" fmla="*/ 6 h 35"/>
                  <a:gd name="T62" fmla="*/ 36 w 38"/>
                  <a:gd name="T63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35">
                    <a:moveTo>
                      <a:pt x="36" y="4"/>
                    </a:moveTo>
                    <a:cubicBezTo>
                      <a:pt x="35" y="3"/>
                      <a:pt x="35" y="2"/>
                      <a:pt x="35" y="2"/>
                    </a:cubicBezTo>
                    <a:cubicBezTo>
                      <a:pt x="35" y="2"/>
                      <a:pt x="34" y="1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29" y="1"/>
                      <a:pt x="27" y="1"/>
                      <a:pt x="26" y="2"/>
                    </a:cubicBezTo>
                    <a:cubicBezTo>
                      <a:pt x="26" y="2"/>
                      <a:pt x="26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2"/>
                      <a:pt x="24" y="3"/>
                      <a:pt x="25" y="4"/>
                    </a:cubicBezTo>
                    <a:cubicBezTo>
                      <a:pt x="25" y="4"/>
                      <a:pt x="25" y="4"/>
                      <a:pt x="25" y="5"/>
                    </a:cubicBezTo>
                    <a:cubicBezTo>
                      <a:pt x="25" y="6"/>
                      <a:pt x="24" y="6"/>
                      <a:pt x="24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3" y="9"/>
                      <a:pt x="21" y="8"/>
                      <a:pt x="21" y="8"/>
                    </a:cubicBezTo>
                    <a:cubicBezTo>
                      <a:pt x="21" y="9"/>
                      <a:pt x="22" y="10"/>
                      <a:pt x="22" y="10"/>
                    </a:cubicBezTo>
                    <a:cubicBezTo>
                      <a:pt x="22" y="10"/>
                      <a:pt x="21" y="11"/>
                      <a:pt x="20" y="11"/>
                    </a:cubicBezTo>
                    <a:cubicBezTo>
                      <a:pt x="19" y="11"/>
                      <a:pt x="20" y="12"/>
                      <a:pt x="19" y="13"/>
                    </a:cubicBezTo>
                    <a:cubicBezTo>
                      <a:pt x="19" y="15"/>
                      <a:pt x="19" y="15"/>
                      <a:pt x="18" y="14"/>
                    </a:cubicBezTo>
                    <a:cubicBezTo>
                      <a:pt x="18" y="14"/>
                      <a:pt x="16" y="15"/>
                      <a:pt x="16" y="15"/>
                    </a:cubicBezTo>
                    <a:cubicBezTo>
                      <a:pt x="16" y="16"/>
                      <a:pt x="15" y="16"/>
                      <a:pt x="14" y="16"/>
                    </a:cubicBezTo>
                    <a:cubicBezTo>
                      <a:pt x="13" y="16"/>
                      <a:pt x="13" y="16"/>
                      <a:pt x="12" y="17"/>
                    </a:cubicBezTo>
                    <a:cubicBezTo>
                      <a:pt x="12" y="17"/>
                      <a:pt x="13" y="19"/>
                      <a:pt x="13" y="19"/>
                    </a:cubicBezTo>
                    <a:cubicBezTo>
                      <a:pt x="13" y="19"/>
                      <a:pt x="5" y="21"/>
                      <a:pt x="3" y="20"/>
                    </a:cubicBezTo>
                    <a:cubicBezTo>
                      <a:pt x="2" y="20"/>
                      <a:pt x="1" y="20"/>
                      <a:pt x="0" y="20"/>
                    </a:cubicBezTo>
                    <a:cubicBezTo>
                      <a:pt x="0" y="20"/>
                      <a:pt x="1" y="21"/>
                      <a:pt x="1" y="21"/>
                    </a:cubicBezTo>
                    <a:cubicBezTo>
                      <a:pt x="1" y="22"/>
                      <a:pt x="2" y="23"/>
                      <a:pt x="3" y="23"/>
                    </a:cubicBezTo>
                    <a:cubicBezTo>
                      <a:pt x="4" y="24"/>
                      <a:pt x="4" y="25"/>
                      <a:pt x="4" y="26"/>
                    </a:cubicBezTo>
                    <a:cubicBezTo>
                      <a:pt x="5" y="26"/>
                      <a:pt x="6" y="27"/>
                      <a:pt x="5" y="27"/>
                    </a:cubicBezTo>
                    <a:cubicBezTo>
                      <a:pt x="4" y="28"/>
                      <a:pt x="3" y="28"/>
                      <a:pt x="3" y="28"/>
                    </a:cubicBezTo>
                    <a:cubicBezTo>
                      <a:pt x="2" y="28"/>
                      <a:pt x="1" y="29"/>
                      <a:pt x="1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1"/>
                      <a:pt x="5" y="31"/>
                      <a:pt x="6" y="31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31"/>
                      <a:pt x="10" y="31"/>
                      <a:pt x="11" y="30"/>
                    </a:cubicBezTo>
                    <a:cubicBezTo>
                      <a:pt x="12" y="30"/>
                      <a:pt x="13" y="30"/>
                      <a:pt x="13" y="31"/>
                    </a:cubicBezTo>
                    <a:cubicBezTo>
                      <a:pt x="13" y="31"/>
                      <a:pt x="14" y="32"/>
                      <a:pt x="14" y="32"/>
                    </a:cubicBezTo>
                    <a:cubicBezTo>
                      <a:pt x="15" y="33"/>
                      <a:pt x="14" y="33"/>
                      <a:pt x="15" y="34"/>
                    </a:cubicBezTo>
                    <a:cubicBezTo>
                      <a:pt x="15" y="34"/>
                      <a:pt x="16" y="34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4"/>
                      <a:pt x="18" y="33"/>
                      <a:pt x="19" y="33"/>
                    </a:cubicBezTo>
                    <a:cubicBezTo>
                      <a:pt x="21" y="34"/>
                      <a:pt x="21" y="33"/>
                      <a:pt x="21" y="33"/>
                    </a:cubicBezTo>
                    <a:cubicBezTo>
                      <a:pt x="22" y="33"/>
                      <a:pt x="23" y="33"/>
                      <a:pt x="23" y="33"/>
                    </a:cubicBezTo>
                    <a:cubicBezTo>
                      <a:pt x="24" y="32"/>
                      <a:pt x="23" y="31"/>
                      <a:pt x="22" y="31"/>
                    </a:cubicBezTo>
                    <a:cubicBezTo>
                      <a:pt x="22" y="30"/>
                      <a:pt x="21" y="29"/>
                      <a:pt x="21" y="28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6"/>
                      <a:pt x="21" y="25"/>
                      <a:pt x="22" y="24"/>
                    </a:cubicBezTo>
                    <a:cubicBezTo>
                      <a:pt x="22" y="24"/>
                      <a:pt x="23" y="25"/>
                      <a:pt x="23" y="25"/>
                    </a:cubicBezTo>
                    <a:cubicBezTo>
                      <a:pt x="24" y="24"/>
                      <a:pt x="25" y="24"/>
                      <a:pt x="25" y="24"/>
                    </a:cubicBezTo>
                    <a:cubicBezTo>
                      <a:pt x="25" y="25"/>
                      <a:pt x="26" y="24"/>
                      <a:pt x="26" y="23"/>
                    </a:cubicBezTo>
                    <a:cubicBezTo>
                      <a:pt x="26" y="22"/>
                      <a:pt x="28" y="22"/>
                      <a:pt x="28" y="22"/>
                    </a:cubicBezTo>
                    <a:cubicBezTo>
                      <a:pt x="28" y="21"/>
                      <a:pt x="29" y="19"/>
                      <a:pt x="29" y="19"/>
                    </a:cubicBezTo>
                    <a:cubicBezTo>
                      <a:pt x="29" y="19"/>
                      <a:pt x="30" y="19"/>
                      <a:pt x="30" y="18"/>
                    </a:cubicBezTo>
                    <a:cubicBezTo>
                      <a:pt x="30" y="17"/>
                      <a:pt x="31" y="17"/>
                      <a:pt x="32" y="17"/>
                    </a:cubicBezTo>
                    <a:cubicBezTo>
                      <a:pt x="32" y="17"/>
                      <a:pt x="32" y="16"/>
                      <a:pt x="32" y="15"/>
                    </a:cubicBezTo>
                    <a:cubicBezTo>
                      <a:pt x="32" y="14"/>
                      <a:pt x="32" y="13"/>
                      <a:pt x="33" y="13"/>
                    </a:cubicBezTo>
                    <a:cubicBezTo>
                      <a:pt x="34" y="13"/>
                      <a:pt x="33" y="12"/>
                      <a:pt x="32" y="12"/>
                    </a:cubicBezTo>
                    <a:cubicBezTo>
                      <a:pt x="31" y="12"/>
                      <a:pt x="31" y="10"/>
                      <a:pt x="31" y="10"/>
                    </a:cubicBezTo>
                    <a:cubicBezTo>
                      <a:pt x="31" y="10"/>
                      <a:pt x="31" y="8"/>
                      <a:pt x="30" y="8"/>
                    </a:cubicBezTo>
                    <a:cubicBezTo>
                      <a:pt x="30" y="8"/>
                      <a:pt x="31" y="6"/>
                      <a:pt x="32" y="6"/>
                    </a:cubicBezTo>
                    <a:cubicBezTo>
                      <a:pt x="33" y="6"/>
                      <a:pt x="34" y="8"/>
                      <a:pt x="35" y="7"/>
                    </a:cubicBezTo>
                    <a:cubicBezTo>
                      <a:pt x="36" y="7"/>
                      <a:pt x="37" y="6"/>
                      <a:pt x="37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4"/>
                      <a:pt x="37" y="4"/>
                      <a:pt x="36" y="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1" name="Freeform 355">
                <a:extLst>
                  <a:ext uri="{FF2B5EF4-FFF2-40B4-BE49-F238E27FC236}">
                    <a16:creationId xmlns:a16="http://schemas.microsoft.com/office/drawing/2014/main" id="{68FC938B-CDF2-4CFB-8F5C-768384CD5F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675" y="2184400"/>
                <a:ext cx="387350" cy="136525"/>
              </a:xfrm>
              <a:custGeom>
                <a:avLst/>
                <a:gdLst>
                  <a:gd name="T0" fmla="*/ 8 w 107"/>
                  <a:gd name="T1" fmla="*/ 16 h 38"/>
                  <a:gd name="T2" fmla="*/ 30 w 107"/>
                  <a:gd name="T3" fmla="*/ 20 h 38"/>
                  <a:gd name="T4" fmla="*/ 4 w 107"/>
                  <a:gd name="T5" fmla="*/ 10 h 38"/>
                  <a:gd name="T6" fmla="*/ 57 w 107"/>
                  <a:gd name="T7" fmla="*/ 27 h 38"/>
                  <a:gd name="T8" fmla="*/ 59 w 107"/>
                  <a:gd name="T9" fmla="*/ 22 h 38"/>
                  <a:gd name="T10" fmla="*/ 63 w 107"/>
                  <a:gd name="T11" fmla="*/ 22 h 38"/>
                  <a:gd name="T12" fmla="*/ 65 w 107"/>
                  <a:gd name="T13" fmla="*/ 15 h 38"/>
                  <a:gd name="T14" fmla="*/ 65 w 107"/>
                  <a:gd name="T15" fmla="*/ 13 h 38"/>
                  <a:gd name="T16" fmla="*/ 61 w 107"/>
                  <a:gd name="T17" fmla="*/ 11 h 38"/>
                  <a:gd name="T18" fmla="*/ 55 w 107"/>
                  <a:gd name="T19" fmla="*/ 20 h 38"/>
                  <a:gd name="T20" fmla="*/ 25 w 107"/>
                  <a:gd name="T21" fmla="*/ 21 h 38"/>
                  <a:gd name="T22" fmla="*/ 24 w 107"/>
                  <a:gd name="T23" fmla="*/ 17 h 38"/>
                  <a:gd name="T24" fmla="*/ 23 w 107"/>
                  <a:gd name="T25" fmla="*/ 19 h 38"/>
                  <a:gd name="T26" fmla="*/ 19 w 107"/>
                  <a:gd name="T27" fmla="*/ 14 h 38"/>
                  <a:gd name="T28" fmla="*/ 16 w 107"/>
                  <a:gd name="T29" fmla="*/ 10 h 38"/>
                  <a:gd name="T30" fmla="*/ 10 w 107"/>
                  <a:gd name="T31" fmla="*/ 6 h 38"/>
                  <a:gd name="T32" fmla="*/ 0 w 107"/>
                  <a:gd name="T33" fmla="*/ 0 h 38"/>
                  <a:gd name="T34" fmla="*/ 9 w 107"/>
                  <a:gd name="T35" fmla="*/ 13 h 38"/>
                  <a:gd name="T36" fmla="*/ 20 w 107"/>
                  <a:gd name="T37" fmla="*/ 26 h 38"/>
                  <a:gd name="T38" fmla="*/ 25 w 107"/>
                  <a:gd name="T39" fmla="*/ 24 h 38"/>
                  <a:gd name="T40" fmla="*/ 77 w 107"/>
                  <a:gd name="T41" fmla="*/ 10 h 38"/>
                  <a:gd name="T42" fmla="*/ 77 w 107"/>
                  <a:gd name="T43" fmla="*/ 13 h 38"/>
                  <a:gd name="T44" fmla="*/ 72 w 107"/>
                  <a:gd name="T45" fmla="*/ 21 h 38"/>
                  <a:gd name="T46" fmla="*/ 57 w 107"/>
                  <a:gd name="T47" fmla="*/ 34 h 38"/>
                  <a:gd name="T48" fmla="*/ 66 w 107"/>
                  <a:gd name="T49" fmla="*/ 33 h 38"/>
                  <a:gd name="T50" fmla="*/ 79 w 107"/>
                  <a:gd name="T51" fmla="*/ 22 h 38"/>
                  <a:gd name="T52" fmla="*/ 45 w 107"/>
                  <a:gd name="T53" fmla="*/ 32 h 38"/>
                  <a:gd name="T54" fmla="*/ 40 w 107"/>
                  <a:gd name="T55" fmla="*/ 30 h 38"/>
                  <a:gd name="T56" fmla="*/ 25 w 107"/>
                  <a:gd name="T57" fmla="*/ 28 h 38"/>
                  <a:gd name="T58" fmla="*/ 27 w 107"/>
                  <a:gd name="T59" fmla="*/ 31 h 38"/>
                  <a:gd name="T60" fmla="*/ 41 w 107"/>
                  <a:gd name="T61" fmla="*/ 33 h 38"/>
                  <a:gd name="T62" fmla="*/ 45 w 107"/>
                  <a:gd name="T63" fmla="*/ 32 h 38"/>
                  <a:gd name="T64" fmla="*/ 93 w 107"/>
                  <a:gd name="T65" fmla="*/ 21 h 38"/>
                  <a:gd name="T66" fmla="*/ 83 w 107"/>
                  <a:gd name="T67" fmla="*/ 17 h 38"/>
                  <a:gd name="T68" fmla="*/ 89 w 107"/>
                  <a:gd name="T69" fmla="*/ 19 h 38"/>
                  <a:gd name="T70" fmla="*/ 86 w 107"/>
                  <a:gd name="T71" fmla="*/ 20 h 38"/>
                  <a:gd name="T72" fmla="*/ 91 w 107"/>
                  <a:gd name="T73" fmla="*/ 23 h 38"/>
                  <a:gd name="T74" fmla="*/ 101 w 107"/>
                  <a:gd name="T75" fmla="*/ 29 h 38"/>
                  <a:gd name="T76" fmla="*/ 104 w 107"/>
                  <a:gd name="T77" fmla="*/ 33 h 38"/>
                  <a:gd name="T78" fmla="*/ 99 w 107"/>
                  <a:gd name="T79" fmla="*/ 17 h 38"/>
                  <a:gd name="T80" fmla="*/ 68 w 107"/>
                  <a:gd name="T81" fmla="*/ 36 h 38"/>
                  <a:gd name="T82" fmla="*/ 69 w 107"/>
                  <a:gd name="T83" fmla="*/ 36 h 38"/>
                  <a:gd name="T84" fmla="*/ 70 w 107"/>
                  <a:gd name="T85" fmla="*/ 35 h 38"/>
                  <a:gd name="T86" fmla="*/ 51 w 107"/>
                  <a:gd name="T87" fmla="*/ 13 h 38"/>
                  <a:gd name="T88" fmla="*/ 52 w 107"/>
                  <a:gd name="T89" fmla="*/ 8 h 38"/>
                  <a:gd name="T90" fmla="*/ 52 w 107"/>
                  <a:gd name="T91" fmla="*/ 4 h 38"/>
                  <a:gd name="T92" fmla="*/ 46 w 107"/>
                  <a:gd name="T93" fmla="*/ 7 h 38"/>
                  <a:gd name="T94" fmla="*/ 41 w 107"/>
                  <a:gd name="T95" fmla="*/ 10 h 38"/>
                  <a:gd name="T96" fmla="*/ 34 w 107"/>
                  <a:gd name="T97" fmla="*/ 10 h 38"/>
                  <a:gd name="T98" fmla="*/ 31 w 107"/>
                  <a:gd name="T99" fmla="*/ 12 h 38"/>
                  <a:gd name="T100" fmla="*/ 37 w 107"/>
                  <a:gd name="T101" fmla="*/ 21 h 38"/>
                  <a:gd name="T102" fmla="*/ 45 w 107"/>
                  <a:gd name="T103" fmla="*/ 23 h 38"/>
                  <a:gd name="T104" fmla="*/ 55 w 107"/>
                  <a:gd name="T105" fmla="*/ 36 h 38"/>
                  <a:gd name="T106" fmla="*/ 55 w 107"/>
                  <a:gd name="T107" fmla="*/ 36 h 38"/>
                  <a:gd name="T108" fmla="*/ 48 w 107"/>
                  <a:gd name="T109" fmla="*/ 34 h 38"/>
                  <a:gd name="T110" fmla="*/ 52 w 107"/>
                  <a:gd name="T111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38">
                    <a:moveTo>
                      <a:pt x="8" y="16"/>
                    </a:moveTo>
                    <a:cubicBezTo>
                      <a:pt x="7" y="16"/>
                      <a:pt x="8" y="18"/>
                      <a:pt x="9" y="17"/>
                    </a:cubicBezTo>
                    <a:cubicBezTo>
                      <a:pt x="9" y="17"/>
                      <a:pt x="8" y="15"/>
                      <a:pt x="8" y="16"/>
                    </a:cubicBezTo>
                    <a:close/>
                    <a:moveTo>
                      <a:pt x="30" y="20"/>
                    </a:moveTo>
                    <a:cubicBezTo>
                      <a:pt x="30" y="20"/>
                      <a:pt x="28" y="20"/>
                      <a:pt x="29" y="21"/>
                    </a:cubicBezTo>
                    <a:cubicBezTo>
                      <a:pt x="29" y="22"/>
                      <a:pt x="30" y="21"/>
                      <a:pt x="30" y="20"/>
                    </a:cubicBezTo>
                    <a:close/>
                    <a:moveTo>
                      <a:pt x="4" y="10"/>
                    </a:moveTo>
                    <a:cubicBezTo>
                      <a:pt x="4" y="11"/>
                      <a:pt x="5" y="13"/>
                      <a:pt x="6" y="12"/>
                    </a:cubicBezTo>
                    <a:cubicBezTo>
                      <a:pt x="6" y="11"/>
                      <a:pt x="4" y="10"/>
                      <a:pt x="4" y="10"/>
                    </a:cubicBezTo>
                    <a:close/>
                    <a:moveTo>
                      <a:pt x="56" y="22"/>
                    </a:moveTo>
                    <a:cubicBezTo>
                      <a:pt x="57" y="22"/>
                      <a:pt x="57" y="24"/>
                      <a:pt x="57" y="24"/>
                    </a:cubicBezTo>
                    <a:cubicBezTo>
                      <a:pt x="57" y="25"/>
                      <a:pt x="56" y="27"/>
                      <a:pt x="57" y="27"/>
                    </a:cubicBezTo>
                    <a:cubicBezTo>
                      <a:pt x="58" y="27"/>
                      <a:pt x="59" y="25"/>
                      <a:pt x="58" y="25"/>
                    </a:cubicBezTo>
                    <a:cubicBezTo>
                      <a:pt x="58" y="24"/>
                      <a:pt x="58" y="21"/>
                      <a:pt x="58" y="21"/>
                    </a:cubicBezTo>
                    <a:cubicBezTo>
                      <a:pt x="58" y="20"/>
                      <a:pt x="60" y="20"/>
                      <a:pt x="59" y="22"/>
                    </a:cubicBezTo>
                    <a:cubicBezTo>
                      <a:pt x="59" y="23"/>
                      <a:pt x="61" y="23"/>
                      <a:pt x="61" y="24"/>
                    </a:cubicBezTo>
                    <a:cubicBezTo>
                      <a:pt x="61" y="25"/>
                      <a:pt x="62" y="24"/>
                      <a:pt x="63" y="24"/>
                    </a:cubicBezTo>
                    <a:cubicBezTo>
                      <a:pt x="64" y="24"/>
                      <a:pt x="64" y="23"/>
                      <a:pt x="63" y="22"/>
                    </a:cubicBezTo>
                    <a:cubicBezTo>
                      <a:pt x="62" y="22"/>
                      <a:pt x="63" y="20"/>
                      <a:pt x="62" y="20"/>
                    </a:cubicBezTo>
                    <a:cubicBezTo>
                      <a:pt x="61" y="19"/>
                      <a:pt x="61" y="18"/>
                      <a:pt x="62" y="18"/>
                    </a:cubicBezTo>
                    <a:cubicBezTo>
                      <a:pt x="63" y="18"/>
                      <a:pt x="65" y="16"/>
                      <a:pt x="65" y="15"/>
                    </a:cubicBezTo>
                    <a:cubicBezTo>
                      <a:pt x="65" y="15"/>
                      <a:pt x="61" y="15"/>
                      <a:pt x="60" y="17"/>
                    </a:cubicBezTo>
                    <a:cubicBezTo>
                      <a:pt x="60" y="18"/>
                      <a:pt x="57" y="16"/>
                      <a:pt x="57" y="14"/>
                    </a:cubicBezTo>
                    <a:cubicBezTo>
                      <a:pt x="58" y="12"/>
                      <a:pt x="64" y="12"/>
                      <a:pt x="65" y="13"/>
                    </a:cubicBezTo>
                    <a:cubicBezTo>
                      <a:pt x="67" y="13"/>
                      <a:pt x="69" y="11"/>
                      <a:pt x="69" y="10"/>
                    </a:cubicBezTo>
                    <a:cubicBezTo>
                      <a:pt x="70" y="9"/>
                      <a:pt x="68" y="10"/>
                      <a:pt x="67" y="11"/>
                    </a:cubicBezTo>
                    <a:cubicBezTo>
                      <a:pt x="66" y="12"/>
                      <a:pt x="63" y="11"/>
                      <a:pt x="61" y="11"/>
                    </a:cubicBezTo>
                    <a:cubicBezTo>
                      <a:pt x="59" y="10"/>
                      <a:pt x="59" y="11"/>
                      <a:pt x="58" y="12"/>
                    </a:cubicBezTo>
                    <a:cubicBezTo>
                      <a:pt x="57" y="12"/>
                      <a:pt x="57" y="15"/>
                      <a:pt x="56" y="15"/>
                    </a:cubicBezTo>
                    <a:cubicBezTo>
                      <a:pt x="56" y="15"/>
                      <a:pt x="56" y="18"/>
                      <a:pt x="55" y="20"/>
                    </a:cubicBezTo>
                    <a:cubicBezTo>
                      <a:pt x="53" y="22"/>
                      <a:pt x="55" y="22"/>
                      <a:pt x="56" y="22"/>
                    </a:cubicBezTo>
                    <a:close/>
                    <a:moveTo>
                      <a:pt x="25" y="24"/>
                    </a:moveTo>
                    <a:cubicBezTo>
                      <a:pt x="25" y="23"/>
                      <a:pt x="25" y="22"/>
                      <a:pt x="25" y="21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7" y="21"/>
                      <a:pt x="27" y="19"/>
                      <a:pt x="26" y="19"/>
                    </a:cubicBezTo>
                    <a:cubicBezTo>
                      <a:pt x="26" y="19"/>
                      <a:pt x="25" y="17"/>
                      <a:pt x="24" y="17"/>
                    </a:cubicBezTo>
                    <a:cubicBezTo>
                      <a:pt x="23" y="17"/>
                      <a:pt x="23" y="18"/>
                      <a:pt x="24" y="19"/>
                    </a:cubicBezTo>
                    <a:cubicBezTo>
                      <a:pt x="25" y="19"/>
                      <a:pt x="25" y="19"/>
                      <a:pt x="25" y="20"/>
                    </a:cubicBezTo>
                    <a:cubicBezTo>
                      <a:pt x="25" y="20"/>
                      <a:pt x="24" y="19"/>
                      <a:pt x="23" y="19"/>
                    </a:cubicBezTo>
                    <a:cubicBezTo>
                      <a:pt x="22" y="19"/>
                      <a:pt x="23" y="18"/>
                      <a:pt x="22" y="18"/>
                    </a:cubicBezTo>
                    <a:cubicBezTo>
                      <a:pt x="21" y="18"/>
                      <a:pt x="21" y="16"/>
                      <a:pt x="20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20" y="14"/>
                      <a:pt x="18" y="13"/>
                      <a:pt x="18" y="12"/>
                    </a:cubicBezTo>
                    <a:cubicBezTo>
                      <a:pt x="18" y="11"/>
                      <a:pt x="17" y="12"/>
                      <a:pt x="17" y="11"/>
                    </a:cubicBezTo>
                    <a:cubicBezTo>
                      <a:pt x="17" y="10"/>
                      <a:pt x="16" y="11"/>
                      <a:pt x="16" y="10"/>
                    </a:cubicBezTo>
                    <a:cubicBezTo>
                      <a:pt x="15" y="9"/>
                      <a:pt x="15" y="10"/>
                      <a:pt x="14" y="9"/>
                    </a:cubicBezTo>
                    <a:cubicBezTo>
                      <a:pt x="14" y="9"/>
                      <a:pt x="13" y="8"/>
                      <a:pt x="12" y="8"/>
                    </a:cubicBezTo>
                    <a:cubicBezTo>
                      <a:pt x="12" y="9"/>
                      <a:pt x="11" y="8"/>
                      <a:pt x="10" y="6"/>
                    </a:cubicBezTo>
                    <a:cubicBezTo>
                      <a:pt x="10" y="6"/>
                      <a:pt x="7" y="4"/>
                      <a:pt x="7" y="3"/>
                    </a:cubicBezTo>
                    <a:cubicBezTo>
                      <a:pt x="6" y="2"/>
                      <a:pt x="5" y="1"/>
                      <a:pt x="3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2" y="4"/>
                      <a:pt x="3" y="5"/>
                    </a:cubicBezTo>
                    <a:cubicBezTo>
                      <a:pt x="5" y="6"/>
                      <a:pt x="5" y="8"/>
                      <a:pt x="7" y="8"/>
                    </a:cubicBezTo>
                    <a:cubicBezTo>
                      <a:pt x="8" y="8"/>
                      <a:pt x="8" y="13"/>
                      <a:pt x="9" y="13"/>
                    </a:cubicBezTo>
                    <a:cubicBezTo>
                      <a:pt x="10" y="13"/>
                      <a:pt x="12" y="17"/>
                      <a:pt x="13" y="18"/>
                    </a:cubicBezTo>
                    <a:cubicBezTo>
                      <a:pt x="13" y="20"/>
                      <a:pt x="15" y="21"/>
                      <a:pt x="16" y="22"/>
                    </a:cubicBezTo>
                    <a:cubicBezTo>
                      <a:pt x="17" y="24"/>
                      <a:pt x="20" y="25"/>
                      <a:pt x="20" y="26"/>
                    </a:cubicBezTo>
                    <a:cubicBezTo>
                      <a:pt x="21" y="26"/>
                      <a:pt x="21" y="28"/>
                      <a:pt x="21" y="27"/>
                    </a:cubicBezTo>
                    <a:cubicBezTo>
                      <a:pt x="22" y="26"/>
                      <a:pt x="23" y="27"/>
                      <a:pt x="24" y="27"/>
                    </a:cubicBezTo>
                    <a:cubicBezTo>
                      <a:pt x="25" y="27"/>
                      <a:pt x="25" y="25"/>
                      <a:pt x="25" y="24"/>
                    </a:cubicBezTo>
                    <a:close/>
                    <a:moveTo>
                      <a:pt x="77" y="13"/>
                    </a:moveTo>
                    <a:cubicBezTo>
                      <a:pt x="79" y="13"/>
                      <a:pt x="78" y="12"/>
                      <a:pt x="78" y="11"/>
                    </a:cubicBezTo>
                    <a:cubicBezTo>
                      <a:pt x="78" y="10"/>
                      <a:pt x="77" y="11"/>
                      <a:pt x="77" y="10"/>
                    </a:cubicBezTo>
                    <a:cubicBezTo>
                      <a:pt x="77" y="10"/>
                      <a:pt x="76" y="8"/>
                      <a:pt x="75" y="10"/>
                    </a:cubicBezTo>
                    <a:cubicBezTo>
                      <a:pt x="74" y="11"/>
                      <a:pt x="75" y="15"/>
                      <a:pt x="76" y="15"/>
                    </a:cubicBezTo>
                    <a:cubicBezTo>
                      <a:pt x="77" y="14"/>
                      <a:pt x="76" y="13"/>
                      <a:pt x="77" y="13"/>
                    </a:cubicBezTo>
                    <a:close/>
                    <a:moveTo>
                      <a:pt x="72" y="21"/>
                    </a:moveTo>
                    <a:cubicBezTo>
                      <a:pt x="72" y="22"/>
                      <a:pt x="74" y="23"/>
                      <a:pt x="74" y="22"/>
                    </a:cubicBezTo>
                    <a:cubicBezTo>
                      <a:pt x="75" y="21"/>
                      <a:pt x="71" y="20"/>
                      <a:pt x="72" y="21"/>
                    </a:cubicBezTo>
                    <a:close/>
                    <a:moveTo>
                      <a:pt x="66" y="33"/>
                    </a:moveTo>
                    <a:cubicBezTo>
                      <a:pt x="64" y="33"/>
                      <a:pt x="63" y="34"/>
                      <a:pt x="61" y="33"/>
                    </a:cubicBezTo>
                    <a:cubicBezTo>
                      <a:pt x="59" y="33"/>
                      <a:pt x="57" y="33"/>
                      <a:pt x="57" y="34"/>
                    </a:cubicBezTo>
                    <a:cubicBezTo>
                      <a:pt x="57" y="35"/>
                      <a:pt x="59" y="35"/>
                      <a:pt x="61" y="35"/>
                    </a:cubicBezTo>
                    <a:cubicBezTo>
                      <a:pt x="62" y="35"/>
                      <a:pt x="64" y="34"/>
                      <a:pt x="65" y="34"/>
                    </a:cubicBezTo>
                    <a:cubicBezTo>
                      <a:pt x="67" y="34"/>
                      <a:pt x="68" y="33"/>
                      <a:pt x="66" y="33"/>
                    </a:cubicBezTo>
                    <a:close/>
                    <a:moveTo>
                      <a:pt x="81" y="20"/>
                    </a:moveTo>
                    <a:cubicBezTo>
                      <a:pt x="79" y="20"/>
                      <a:pt x="76" y="20"/>
                      <a:pt x="76" y="21"/>
                    </a:cubicBezTo>
                    <a:cubicBezTo>
                      <a:pt x="77" y="22"/>
                      <a:pt x="78" y="22"/>
                      <a:pt x="79" y="22"/>
                    </a:cubicBezTo>
                    <a:cubicBezTo>
                      <a:pt x="81" y="22"/>
                      <a:pt x="82" y="23"/>
                      <a:pt x="82" y="23"/>
                    </a:cubicBezTo>
                    <a:cubicBezTo>
                      <a:pt x="83" y="23"/>
                      <a:pt x="83" y="21"/>
                      <a:pt x="81" y="20"/>
                    </a:cubicBezTo>
                    <a:close/>
                    <a:moveTo>
                      <a:pt x="45" y="32"/>
                    </a:moveTo>
                    <a:cubicBezTo>
                      <a:pt x="45" y="31"/>
                      <a:pt x="42" y="32"/>
                      <a:pt x="41" y="32"/>
                    </a:cubicBezTo>
                    <a:cubicBezTo>
                      <a:pt x="39" y="31"/>
                      <a:pt x="42" y="31"/>
                      <a:pt x="43" y="30"/>
                    </a:cubicBezTo>
                    <a:cubicBezTo>
                      <a:pt x="44" y="29"/>
                      <a:pt x="42" y="29"/>
                      <a:pt x="40" y="30"/>
                    </a:cubicBezTo>
                    <a:cubicBezTo>
                      <a:pt x="38" y="31"/>
                      <a:pt x="35" y="28"/>
                      <a:pt x="35" y="29"/>
                    </a:cubicBezTo>
                    <a:cubicBezTo>
                      <a:pt x="35" y="30"/>
                      <a:pt x="31" y="29"/>
                      <a:pt x="30" y="28"/>
                    </a:cubicBezTo>
                    <a:cubicBezTo>
                      <a:pt x="29" y="28"/>
                      <a:pt x="26" y="27"/>
                      <a:pt x="25" y="28"/>
                    </a:cubicBezTo>
                    <a:cubicBezTo>
                      <a:pt x="24" y="29"/>
                      <a:pt x="24" y="28"/>
                      <a:pt x="24" y="29"/>
                    </a:cubicBezTo>
                    <a:cubicBezTo>
                      <a:pt x="24" y="30"/>
                      <a:pt x="25" y="30"/>
                      <a:pt x="26" y="30"/>
                    </a:cubicBezTo>
                    <a:cubicBezTo>
                      <a:pt x="26" y="30"/>
                      <a:pt x="26" y="31"/>
                      <a:pt x="27" y="31"/>
                    </a:cubicBezTo>
                    <a:cubicBezTo>
                      <a:pt x="28" y="31"/>
                      <a:pt x="31" y="32"/>
                      <a:pt x="31" y="31"/>
                    </a:cubicBezTo>
                    <a:cubicBezTo>
                      <a:pt x="31" y="31"/>
                      <a:pt x="34" y="31"/>
                      <a:pt x="35" y="32"/>
                    </a:cubicBezTo>
                    <a:cubicBezTo>
                      <a:pt x="37" y="34"/>
                      <a:pt x="40" y="34"/>
                      <a:pt x="41" y="33"/>
                    </a:cubicBezTo>
                    <a:cubicBezTo>
                      <a:pt x="42" y="33"/>
                      <a:pt x="44" y="34"/>
                      <a:pt x="44" y="34"/>
                    </a:cubicBezTo>
                    <a:cubicBezTo>
                      <a:pt x="45" y="33"/>
                      <a:pt x="46" y="35"/>
                      <a:pt x="47" y="34"/>
                    </a:cubicBezTo>
                    <a:cubicBezTo>
                      <a:pt x="48" y="33"/>
                      <a:pt x="45" y="33"/>
                      <a:pt x="45" y="32"/>
                    </a:cubicBezTo>
                    <a:close/>
                    <a:moveTo>
                      <a:pt x="99" y="17"/>
                    </a:moveTo>
                    <a:cubicBezTo>
                      <a:pt x="98" y="17"/>
                      <a:pt x="97" y="19"/>
                      <a:pt x="97" y="19"/>
                    </a:cubicBezTo>
                    <a:cubicBezTo>
                      <a:pt x="96" y="19"/>
                      <a:pt x="94" y="21"/>
                      <a:pt x="93" y="21"/>
                    </a:cubicBezTo>
                    <a:cubicBezTo>
                      <a:pt x="91" y="22"/>
                      <a:pt x="91" y="17"/>
                      <a:pt x="90" y="16"/>
                    </a:cubicBezTo>
                    <a:cubicBezTo>
                      <a:pt x="90" y="15"/>
                      <a:pt x="85" y="14"/>
                      <a:pt x="85" y="15"/>
                    </a:cubicBezTo>
                    <a:cubicBezTo>
                      <a:pt x="85" y="16"/>
                      <a:pt x="83" y="16"/>
                      <a:pt x="83" y="17"/>
                    </a:cubicBezTo>
                    <a:cubicBezTo>
                      <a:pt x="83" y="17"/>
                      <a:pt x="83" y="17"/>
                      <a:pt x="84" y="17"/>
                    </a:cubicBezTo>
                    <a:cubicBezTo>
                      <a:pt x="85" y="17"/>
                      <a:pt x="85" y="18"/>
                      <a:pt x="86" y="19"/>
                    </a:cubicBezTo>
                    <a:cubicBezTo>
                      <a:pt x="86" y="20"/>
                      <a:pt x="88" y="19"/>
                      <a:pt x="89" y="19"/>
                    </a:cubicBezTo>
                    <a:cubicBezTo>
                      <a:pt x="90" y="19"/>
                      <a:pt x="90" y="20"/>
                      <a:pt x="89" y="20"/>
                    </a:cubicBezTo>
                    <a:cubicBezTo>
                      <a:pt x="88" y="19"/>
                      <a:pt x="88" y="20"/>
                      <a:pt x="87" y="20"/>
                    </a:cubicBezTo>
                    <a:cubicBezTo>
                      <a:pt x="86" y="20"/>
                      <a:pt x="85" y="20"/>
                      <a:pt x="86" y="20"/>
                    </a:cubicBezTo>
                    <a:cubicBezTo>
                      <a:pt x="86" y="21"/>
                      <a:pt x="87" y="21"/>
                      <a:pt x="87" y="22"/>
                    </a:cubicBezTo>
                    <a:cubicBezTo>
                      <a:pt x="87" y="23"/>
                      <a:pt x="89" y="23"/>
                      <a:pt x="89" y="22"/>
                    </a:cubicBezTo>
                    <a:cubicBezTo>
                      <a:pt x="89" y="21"/>
                      <a:pt x="90" y="23"/>
                      <a:pt x="91" y="23"/>
                    </a:cubicBezTo>
                    <a:cubicBezTo>
                      <a:pt x="93" y="23"/>
                      <a:pt x="92" y="24"/>
                      <a:pt x="93" y="24"/>
                    </a:cubicBezTo>
                    <a:cubicBezTo>
                      <a:pt x="95" y="24"/>
                      <a:pt x="98" y="25"/>
                      <a:pt x="100" y="26"/>
                    </a:cubicBezTo>
                    <a:cubicBezTo>
                      <a:pt x="101" y="27"/>
                      <a:pt x="100" y="28"/>
                      <a:pt x="101" y="29"/>
                    </a:cubicBezTo>
                    <a:cubicBezTo>
                      <a:pt x="102" y="30"/>
                      <a:pt x="102" y="31"/>
                      <a:pt x="101" y="31"/>
                    </a:cubicBezTo>
                    <a:cubicBezTo>
                      <a:pt x="100" y="31"/>
                      <a:pt x="98" y="32"/>
                      <a:pt x="99" y="33"/>
                    </a:cubicBezTo>
                    <a:cubicBezTo>
                      <a:pt x="99" y="34"/>
                      <a:pt x="103" y="33"/>
                      <a:pt x="104" y="33"/>
                    </a:cubicBezTo>
                    <a:cubicBezTo>
                      <a:pt x="105" y="33"/>
                      <a:pt x="105" y="34"/>
                      <a:pt x="107" y="35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4" y="19"/>
                      <a:pt x="99" y="17"/>
                      <a:pt x="99" y="17"/>
                    </a:cubicBezTo>
                    <a:close/>
                    <a:moveTo>
                      <a:pt x="69" y="35"/>
                    </a:moveTo>
                    <a:cubicBezTo>
                      <a:pt x="69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6"/>
                    </a:cubicBezTo>
                    <a:cubicBezTo>
                      <a:pt x="68" y="36"/>
                      <a:pt x="67" y="35"/>
                      <a:pt x="67" y="35"/>
                    </a:cubicBezTo>
                    <a:cubicBezTo>
                      <a:pt x="66" y="36"/>
                      <a:pt x="65" y="37"/>
                      <a:pt x="66" y="38"/>
                    </a:cubicBezTo>
                    <a:cubicBezTo>
                      <a:pt x="67" y="38"/>
                      <a:pt x="68" y="37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5"/>
                      <a:pt x="70" y="35"/>
                      <a:pt x="70" y="35"/>
                    </a:cubicBezTo>
                    <a:cubicBezTo>
                      <a:pt x="69" y="35"/>
                      <a:pt x="69" y="35"/>
                      <a:pt x="69" y="35"/>
                    </a:cubicBezTo>
                    <a:close/>
                    <a:moveTo>
                      <a:pt x="50" y="17"/>
                    </a:moveTo>
                    <a:cubicBezTo>
                      <a:pt x="51" y="16"/>
                      <a:pt x="51" y="15"/>
                      <a:pt x="51" y="13"/>
                    </a:cubicBezTo>
                    <a:cubicBezTo>
                      <a:pt x="51" y="12"/>
                      <a:pt x="54" y="12"/>
                      <a:pt x="55" y="11"/>
                    </a:cubicBezTo>
                    <a:cubicBezTo>
                      <a:pt x="55" y="11"/>
                      <a:pt x="54" y="10"/>
                      <a:pt x="53" y="10"/>
                    </a:cubicBezTo>
                    <a:cubicBezTo>
                      <a:pt x="52" y="9"/>
                      <a:pt x="53" y="8"/>
                      <a:pt x="52" y="8"/>
                    </a:cubicBezTo>
                    <a:cubicBezTo>
                      <a:pt x="52" y="7"/>
                      <a:pt x="51" y="6"/>
                      <a:pt x="52" y="6"/>
                    </a:cubicBezTo>
                    <a:cubicBezTo>
                      <a:pt x="52" y="6"/>
                      <a:pt x="51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3"/>
                      <a:pt x="51" y="3"/>
                      <a:pt x="51" y="3"/>
                    </a:cubicBezTo>
                    <a:cubicBezTo>
                      <a:pt x="50" y="3"/>
                      <a:pt x="47" y="3"/>
                      <a:pt x="47" y="5"/>
                    </a:cubicBezTo>
                    <a:cubicBezTo>
                      <a:pt x="48" y="7"/>
                      <a:pt x="46" y="6"/>
                      <a:pt x="46" y="7"/>
                    </a:cubicBezTo>
                    <a:cubicBezTo>
                      <a:pt x="46" y="8"/>
                      <a:pt x="45" y="8"/>
                      <a:pt x="45" y="9"/>
                    </a:cubicBezTo>
                    <a:cubicBezTo>
                      <a:pt x="45" y="10"/>
                      <a:pt x="45" y="10"/>
                      <a:pt x="43" y="10"/>
                    </a:cubicBezTo>
                    <a:cubicBezTo>
                      <a:pt x="42" y="11"/>
                      <a:pt x="42" y="10"/>
                      <a:pt x="41" y="10"/>
                    </a:cubicBezTo>
                    <a:cubicBezTo>
                      <a:pt x="40" y="10"/>
                      <a:pt x="40" y="11"/>
                      <a:pt x="39" y="11"/>
                    </a:cubicBezTo>
                    <a:cubicBezTo>
                      <a:pt x="38" y="11"/>
                      <a:pt x="36" y="11"/>
                      <a:pt x="36" y="11"/>
                    </a:cubicBezTo>
                    <a:cubicBezTo>
                      <a:pt x="35" y="12"/>
                      <a:pt x="34" y="10"/>
                      <a:pt x="34" y="10"/>
                    </a:cubicBezTo>
                    <a:cubicBezTo>
                      <a:pt x="34" y="10"/>
                      <a:pt x="33" y="10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0" y="11"/>
                      <a:pt x="31" y="12"/>
                    </a:cubicBezTo>
                    <a:cubicBezTo>
                      <a:pt x="32" y="13"/>
                      <a:pt x="32" y="15"/>
                      <a:pt x="33" y="15"/>
                    </a:cubicBezTo>
                    <a:cubicBezTo>
                      <a:pt x="33" y="16"/>
                      <a:pt x="35" y="16"/>
                      <a:pt x="35" y="18"/>
                    </a:cubicBezTo>
                    <a:cubicBezTo>
                      <a:pt x="35" y="19"/>
                      <a:pt x="36" y="21"/>
                      <a:pt x="37" y="21"/>
                    </a:cubicBezTo>
                    <a:cubicBezTo>
                      <a:pt x="38" y="20"/>
                      <a:pt x="38" y="21"/>
                      <a:pt x="39" y="22"/>
                    </a:cubicBezTo>
                    <a:cubicBezTo>
                      <a:pt x="39" y="22"/>
                      <a:pt x="41" y="21"/>
                      <a:pt x="42" y="21"/>
                    </a:cubicBezTo>
                    <a:cubicBezTo>
                      <a:pt x="42" y="21"/>
                      <a:pt x="45" y="22"/>
                      <a:pt x="45" y="23"/>
                    </a:cubicBezTo>
                    <a:cubicBezTo>
                      <a:pt x="45" y="23"/>
                      <a:pt x="47" y="23"/>
                      <a:pt x="48" y="22"/>
                    </a:cubicBezTo>
                    <a:cubicBezTo>
                      <a:pt x="49" y="22"/>
                      <a:pt x="49" y="18"/>
                      <a:pt x="50" y="17"/>
                    </a:cubicBezTo>
                    <a:close/>
                    <a:moveTo>
                      <a:pt x="55" y="36"/>
                    </a:moveTo>
                    <a:cubicBezTo>
                      <a:pt x="55" y="37"/>
                      <a:pt x="57" y="37"/>
                      <a:pt x="57" y="37"/>
                    </a:cubicBezTo>
                    <a:cubicBezTo>
                      <a:pt x="57" y="38"/>
                      <a:pt x="59" y="38"/>
                      <a:pt x="59" y="37"/>
                    </a:cubicBezTo>
                    <a:cubicBezTo>
                      <a:pt x="59" y="36"/>
                      <a:pt x="54" y="35"/>
                      <a:pt x="55" y="36"/>
                    </a:cubicBezTo>
                    <a:close/>
                    <a:moveTo>
                      <a:pt x="52" y="33"/>
                    </a:moveTo>
                    <a:cubicBezTo>
                      <a:pt x="51" y="33"/>
                      <a:pt x="50" y="34"/>
                      <a:pt x="49" y="33"/>
                    </a:cubicBezTo>
                    <a:cubicBezTo>
                      <a:pt x="49" y="33"/>
                      <a:pt x="48" y="34"/>
                      <a:pt x="48" y="34"/>
                    </a:cubicBezTo>
                    <a:cubicBezTo>
                      <a:pt x="48" y="35"/>
                      <a:pt x="50" y="36"/>
                      <a:pt x="52" y="35"/>
                    </a:cubicBezTo>
                    <a:cubicBezTo>
                      <a:pt x="53" y="34"/>
                      <a:pt x="55" y="35"/>
                      <a:pt x="55" y="34"/>
                    </a:cubicBezTo>
                    <a:cubicBezTo>
                      <a:pt x="55" y="33"/>
                      <a:pt x="52" y="32"/>
                      <a:pt x="52" y="3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2" name="Freeform 356">
                <a:extLst>
                  <a:ext uri="{FF2B5EF4-FFF2-40B4-BE49-F238E27FC236}">
                    <a16:creationId xmlns:a16="http://schemas.microsoft.com/office/drawing/2014/main" id="{6BA003F9-5078-4C8D-8446-E253A51EED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90788" y="2303463"/>
                <a:ext cx="28575" cy="11113"/>
              </a:xfrm>
              <a:custGeom>
                <a:avLst/>
                <a:gdLst>
                  <a:gd name="T0" fmla="*/ 1 w 8"/>
                  <a:gd name="T1" fmla="*/ 2 h 3"/>
                  <a:gd name="T2" fmla="*/ 0 w 8"/>
                  <a:gd name="T3" fmla="*/ 2 h 3"/>
                  <a:gd name="T4" fmla="*/ 1 w 8"/>
                  <a:gd name="T5" fmla="*/ 3 h 3"/>
                  <a:gd name="T6" fmla="*/ 1 w 8"/>
                  <a:gd name="T7" fmla="*/ 2 h 3"/>
                  <a:gd name="T8" fmla="*/ 1 w 8"/>
                  <a:gd name="T9" fmla="*/ 2 h 3"/>
                  <a:gd name="T10" fmla="*/ 1 w 8"/>
                  <a:gd name="T11" fmla="*/ 2 h 3"/>
                  <a:gd name="T12" fmla="*/ 4 w 8"/>
                  <a:gd name="T13" fmla="*/ 0 h 3"/>
                  <a:gd name="T14" fmla="*/ 2 w 8"/>
                  <a:gd name="T15" fmla="*/ 1 h 3"/>
                  <a:gd name="T16" fmla="*/ 2 w 8"/>
                  <a:gd name="T17" fmla="*/ 2 h 3"/>
                  <a:gd name="T18" fmla="*/ 3 w 8"/>
                  <a:gd name="T19" fmla="*/ 2 h 3"/>
                  <a:gd name="T20" fmla="*/ 8 w 8"/>
                  <a:gd name="T21" fmla="*/ 0 h 3"/>
                  <a:gd name="T22" fmla="*/ 4 w 8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7" y="1"/>
                      <a:pt x="8" y="0"/>
                    </a:cubicBezTo>
                    <a:cubicBezTo>
                      <a:pt x="8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3" name="Freeform 357">
                <a:extLst>
                  <a:ext uri="{FF2B5EF4-FFF2-40B4-BE49-F238E27FC236}">
                    <a16:creationId xmlns:a16="http://schemas.microsoft.com/office/drawing/2014/main" id="{827FAFB2-A63D-4D2E-AD91-755B1BC789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467100" y="1803400"/>
                <a:ext cx="98425" cy="103188"/>
              </a:xfrm>
              <a:custGeom>
                <a:avLst/>
                <a:gdLst>
                  <a:gd name="T0" fmla="*/ 18 w 27"/>
                  <a:gd name="T1" fmla="*/ 25 h 29"/>
                  <a:gd name="T2" fmla="*/ 16 w 27"/>
                  <a:gd name="T3" fmla="*/ 25 h 29"/>
                  <a:gd name="T4" fmla="*/ 14 w 27"/>
                  <a:gd name="T5" fmla="*/ 26 h 29"/>
                  <a:gd name="T6" fmla="*/ 16 w 27"/>
                  <a:gd name="T7" fmla="*/ 27 h 29"/>
                  <a:gd name="T8" fmla="*/ 19 w 27"/>
                  <a:gd name="T9" fmla="*/ 29 h 29"/>
                  <a:gd name="T10" fmla="*/ 19 w 27"/>
                  <a:gd name="T11" fmla="*/ 27 h 29"/>
                  <a:gd name="T12" fmla="*/ 20 w 27"/>
                  <a:gd name="T13" fmla="*/ 25 h 29"/>
                  <a:gd name="T14" fmla="*/ 18 w 27"/>
                  <a:gd name="T15" fmla="*/ 25 h 29"/>
                  <a:gd name="T16" fmla="*/ 5 w 27"/>
                  <a:gd name="T17" fmla="*/ 17 h 29"/>
                  <a:gd name="T18" fmla="*/ 3 w 27"/>
                  <a:gd name="T19" fmla="*/ 18 h 29"/>
                  <a:gd name="T20" fmla="*/ 4 w 27"/>
                  <a:gd name="T21" fmla="*/ 21 h 29"/>
                  <a:gd name="T22" fmla="*/ 5 w 27"/>
                  <a:gd name="T23" fmla="*/ 23 h 29"/>
                  <a:gd name="T24" fmla="*/ 7 w 27"/>
                  <a:gd name="T25" fmla="*/ 22 h 29"/>
                  <a:gd name="T26" fmla="*/ 7 w 27"/>
                  <a:gd name="T27" fmla="*/ 18 h 29"/>
                  <a:gd name="T28" fmla="*/ 5 w 27"/>
                  <a:gd name="T29" fmla="*/ 17 h 29"/>
                  <a:gd name="T30" fmla="*/ 22 w 27"/>
                  <a:gd name="T31" fmla="*/ 16 h 29"/>
                  <a:gd name="T32" fmla="*/ 20 w 27"/>
                  <a:gd name="T33" fmla="*/ 15 h 29"/>
                  <a:gd name="T34" fmla="*/ 17 w 27"/>
                  <a:gd name="T35" fmla="*/ 11 h 29"/>
                  <a:gd name="T36" fmla="*/ 13 w 27"/>
                  <a:gd name="T37" fmla="*/ 8 h 29"/>
                  <a:gd name="T38" fmla="*/ 13 w 27"/>
                  <a:gd name="T39" fmla="*/ 5 h 29"/>
                  <a:gd name="T40" fmla="*/ 14 w 27"/>
                  <a:gd name="T41" fmla="*/ 4 h 29"/>
                  <a:gd name="T42" fmla="*/ 15 w 27"/>
                  <a:gd name="T43" fmla="*/ 1 h 29"/>
                  <a:gd name="T44" fmla="*/ 13 w 27"/>
                  <a:gd name="T45" fmla="*/ 1 h 29"/>
                  <a:gd name="T46" fmla="*/ 13 w 27"/>
                  <a:gd name="T47" fmla="*/ 0 h 29"/>
                  <a:gd name="T48" fmla="*/ 11 w 27"/>
                  <a:gd name="T49" fmla="*/ 0 h 29"/>
                  <a:gd name="T50" fmla="*/ 10 w 27"/>
                  <a:gd name="T51" fmla="*/ 0 h 29"/>
                  <a:gd name="T52" fmla="*/ 9 w 27"/>
                  <a:gd name="T53" fmla="*/ 0 h 29"/>
                  <a:gd name="T54" fmla="*/ 9 w 27"/>
                  <a:gd name="T55" fmla="*/ 1 h 29"/>
                  <a:gd name="T56" fmla="*/ 9 w 27"/>
                  <a:gd name="T57" fmla="*/ 1 h 29"/>
                  <a:gd name="T58" fmla="*/ 8 w 27"/>
                  <a:gd name="T59" fmla="*/ 2 h 29"/>
                  <a:gd name="T60" fmla="*/ 7 w 27"/>
                  <a:gd name="T61" fmla="*/ 2 h 29"/>
                  <a:gd name="T62" fmla="*/ 6 w 27"/>
                  <a:gd name="T63" fmla="*/ 2 h 29"/>
                  <a:gd name="T64" fmla="*/ 5 w 27"/>
                  <a:gd name="T65" fmla="*/ 3 h 29"/>
                  <a:gd name="T66" fmla="*/ 4 w 27"/>
                  <a:gd name="T67" fmla="*/ 2 h 29"/>
                  <a:gd name="T68" fmla="*/ 3 w 27"/>
                  <a:gd name="T69" fmla="*/ 3 h 29"/>
                  <a:gd name="T70" fmla="*/ 1 w 27"/>
                  <a:gd name="T71" fmla="*/ 3 h 29"/>
                  <a:gd name="T72" fmla="*/ 1 w 27"/>
                  <a:gd name="T73" fmla="*/ 4 h 29"/>
                  <a:gd name="T74" fmla="*/ 1 w 27"/>
                  <a:gd name="T75" fmla="*/ 5 h 29"/>
                  <a:gd name="T76" fmla="*/ 0 w 27"/>
                  <a:gd name="T77" fmla="*/ 6 h 29"/>
                  <a:gd name="T78" fmla="*/ 1 w 27"/>
                  <a:gd name="T79" fmla="*/ 7 h 29"/>
                  <a:gd name="T80" fmla="*/ 1 w 27"/>
                  <a:gd name="T81" fmla="*/ 8 h 29"/>
                  <a:gd name="T82" fmla="*/ 2 w 27"/>
                  <a:gd name="T83" fmla="*/ 9 h 29"/>
                  <a:gd name="T84" fmla="*/ 2 w 27"/>
                  <a:gd name="T85" fmla="*/ 9 h 29"/>
                  <a:gd name="T86" fmla="*/ 3 w 27"/>
                  <a:gd name="T87" fmla="*/ 9 h 29"/>
                  <a:gd name="T88" fmla="*/ 5 w 27"/>
                  <a:gd name="T89" fmla="*/ 8 h 29"/>
                  <a:gd name="T90" fmla="*/ 8 w 27"/>
                  <a:gd name="T91" fmla="*/ 9 h 29"/>
                  <a:gd name="T92" fmla="*/ 9 w 27"/>
                  <a:gd name="T93" fmla="*/ 10 h 29"/>
                  <a:gd name="T94" fmla="*/ 11 w 27"/>
                  <a:gd name="T95" fmla="*/ 13 h 29"/>
                  <a:gd name="T96" fmla="*/ 14 w 27"/>
                  <a:gd name="T97" fmla="*/ 16 h 29"/>
                  <a:gd name="T98" fmla="*/ 17 w 27"/>
                  <a:gd name="T99" fmla="*/ 17 h 29"/>
                  <a:gd name="T100" fmla="*/ 19 w 27"/>
                  <a:gd name="T101" fmla="*/ 18 h 29"/>
                  <a:gd name="T102" fmla="*/ 20 w 27"/>
                  <a:gd name="T103" fmla="*/ 20 h 29"/>
                  <a:gd name="T104" fmla="*/ 21 w 27"/>
                  <a:gd name="T105" fmla="*/ 21 h 29"/>
                  <a:gd name="T106" fmla="*/ 21 w 27"/>
                  <a:gd name="T107" fmla="*/ 24 h 29"/>
                  <a:gd name="T108" fmla="*/ 21 w 27"/>
                  <a:gd name="T109" fmla="*/ 25 h 29"/>
                  <a:gd name="T110" fmla="*/ 22 w 27"/>
                  <a:gd name="T111" fmla="*/ 23 h 29"/>
                  <a:gd name="T112" fmla="*/ 24 w 27"/>
                  <a:gd name="T113" fmla="*/ 22 h 29"/>
                  <a:gd name="T114" fmla="*/ 23 w 27"/>
                  <a:gd name="T115" fmla="*/ 20 h 29"/>
                  <a:gd name="T116" fmla="*/ 25 w 27"/>
                  <a:gd name="T117" fmla="*/ 19 h 29"/>
                  <a:gd name="T118" fmla="*/ 27 w 27"/>
                  <a:gd name="T119" fmla="*/ 19 h 29"/>
                  <a:gd name="T120" fmla="*/ 22 w 27"/>
                  <a:gd name="T121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" h="29">
                    <a:moveTo>
                      <a:pt x="18" y="25"/>
                    </a:moveTo>
                    <a:cubicBezTo>
                      <a:pt x="17" y="25"/>
                      <a:pt x="16" y="25"/>
                      <a:pt x="16" y="25"/>
                    </a:cubicBezTo>
                    <a:cubicBezTo>
                      <a:pt x="15" y="25"/>
                      <a:pt x="13" y="25"/>
                      <a:pt x="14" y="26"/>
                    </a:cubicBezTo>
                    <a:cubicBezTo>
                      <a:pt x="14" y="26"/>
                      <a:pt x="14" y="27"/>
                      <a:pt x="16" y="27"/>
                    </a:cubicBezTo>
                    <a:cubicBezTo>
                      <a:pt x="18" y="28"/>
                      <a:pt x="18" y="29"/>
                      <a:pt x="19" y="29"/>
                    </a:cubicBezTo>
                    <a:cubicBezTo>
                      <a:pt x="19" y="29"/>
                      <a:pt x="20" y="28"/>
                      <a:pt x="19" y="27"/>
                    </a:cubicBezTo>
                    <a:cubicBezTo>
                      <a:pt x="19" y="26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18" y="25"/>
                    </a:cubicBezTo>
                    <a:close/>
                    <a:moveTo>
                      <a:pt x="5" y="17"/>
                    </a:moveTo>
                    <a:cubicBezTo>
                      <a:pt x="4" y="18"/>
                      <a:pt x="4" y="17"/>
                      <a:pt x="3" y="18"/>
                    </a:cubicBezTo>
                    <a:cubicBezTo>
                      <a:pt x="3" y="18"/>
                      <a:pt x="5" y="19"/>
                      <a:pt x="4" y="21"/>
                    </a:cubicBezTo>
                    <a:cubicBezTo>
                      <a:pt x="4" y="22"/>
                      <a:pt x="5" y="24"/>
                      <a:pt x="5" y="23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1"/>
                      <a:pt x="7" y="19"/>
                      <a:pt x="7" y="18"/>
                    </a:cubicBezTo>
                    <a:cubicBezTo>
                      <a:pt x="8" y="17"/>
                      <a:pt x="6" y="17"/>
                      <a:pt x="5" y="17"/>
                    </a:cubicBezTo>
                    <a:close/>
                    <a:moveTo>
                      <a:pt x="22" y="16"/>
                    </a:moveTo>
                    <a:cubicBezTo>
                      <a:pt x="21" y="16"/>
                      <a:pt x="22" y="15"/>
                      <a:pt x="20" y="15"/>
                    </a:cubicBezTo>
                    <a:cubicBezTo>
                      <a:pt x="19" y="15"/>
                      <a:pt x="17" y="13"/>
                      <a:pt x="17" y="11"/>
                    </a:cubicBezTo>
                    <a:cubicBezTo>
                      <a:pt x="16" y="9"/>
                      <a:pt x="14" y="9"/>
                      <a:pt x="13" y="8"/>
                    </a:cubicBezTo>
                    <a:cubicBezTo>
                      <a:pt x="13" y="7"/>
                      <a:pt x="14" y="6"/>
                      <a:pt x="13" y="5"/>
                    </a:cubicBezTo>
                    <a:cubicBezTo>
                      <a:pt x="13" y="5"/>
                      <a:pt x="14" y="4"/>
                      <a:pt x="14" y="4"/>
                    </a:cubicBezTo>
                    <a:cubicBezTo>
                      <a:pt x="14" y="3"/>
                      <a:pt x="15" y="2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1" y="0"/>
                      <a:pt x="11" y="0"/>
                    </a:cubicBezTo>
                    <a:cubicBezTo>
                      <a:pt x="11" y="0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4"/>
                      <a:pt x="5" y="3"/>
                    </a:cubicBezTo>
                    <a:cubicBezTo>
                      <a:pt x="5" y="3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5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8"/>
                      <a:pt x="5" y="8"/>
                    </a:cubicBezTo>
                    <a:cubicBezTo>
                      <a:pt x="6" y="7"/>
                      <a:pt x="8" y="8"/>
                      <a:pt x="8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10" y="12"/>
                      <a:pt x="11" y="13"/>
                    </a:cubicBezTo>
                    <a:cubicBezTo>
                      <a:pt x="13" y="14"/>
                      <a:pt x="13" y="16"/>
                      <a:pt x="14" y="16"/>
                    </a:cubicBezTo>
                    <a:cubicBezTo>
                      <a:pt x="15" y="16"/>
                      <a:pt x="16" y="16"/>
                      <a:pt x="17" y="17"/>
                    </a:cubicBezTo>
                    <a:cubicBezTo>
                      <a:pt x="17" y="18"/>
                      <a:pt x="18" y="18"/>
                      <a:pt x="19" y="18"/>
                    </a:cubicBezTo>
                    <a:cubicBezTo>
                      <a:pt x="19" y="19"/>
                      <a:pt x="19" y="20"/>
                      <a:pt x="20" y="20"/>
                    </a:cubicBezTo>
                    <a:cubicBezTo>
                      <a:pt x="21" y="20"/>
                      <a:pt x="21" y="20"/>
                      <a:pt x="21" y="21"/>
                    </a:cubicBezTo>
                    <a:cubicBezTo>
                      <a:pt x="21" y="22"/>
                      <a:pt x="22" y="23"/>
                      <a:pt x="21" y="24"/>
                    </a:cubicBezTo>
                    <a:cubicBezTo>
                      <a:pt x="21" y="24"/>
                      <a:pt x="21" y="25"/>
                      <a:pt x="21" y="25"/>
                    </a:cubicBezTo>
                    <a:cubicBezTo>
                      <a:pt x="22" y="25"/>
                      <a:pt x="22" y="24"/>
                      <a:pt x="22" y="23"/>
                    </a:cubicBezTo>
                    <a:cubicBezTo>
                      <a:pt x="22" y="23"/>
                      <a:pt x="23" y="23"/>
                      <a:pt x="24" y="22"/>
                    </a:cubicBezTo>
                    <a:cubicBezTo>
                      <a:pt x="24" y="21"/>
                      <a:pt x="23" y="21"/>
                      <a:pt x="23" y="20"/>
                    </a:cubicBezTo>
                    <a:cubicBezTo>
                      <a:pt x="22" y="19"/>
                      <a:pt x="24" y="19"/>
                      <a:pt x="25" y="19"/>
                    </a:cubicBezTo>
                    <a:cubicBezTo>
                      <a:pt x="26" y="20"/>
                      <a:pt x="27" y="21"/>
                      <a:pt x="27" y="19"/>
                    </a:cubicBezTo>
                    <a:cubicBezTo>
                      <a:pt x="27" y="18"/>
                      <a:pt x="23" y="17"/>
                      <a:pt x="22" y="1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4" name="Freeform 358">
                <a:extLst>
                  <a:ext uri="{FF2B5EF4-FFF2-40B4-BE49-F238E27FC236}">
                    <a16:creationId xmlns:a16="http://schemas.microsoft.com/office/drawing/2014/main" id="{8C6439B6-E54B-4E41-AED6-1E962EE85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8675" y="1838325"/>
                <a:ext cx="6350" cy="14288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0 w 2"/>
                  <a:gd name="T5" fmla="*/ 3 h 4"/>
                  <a:gd name="T6" fmla="*/ 1 w 2"/>
                  <a:gd name="T7" fmla="*/ 4 h 4"/>
                  <a:gd name="T8" fmla="*/ 1 w 2"/>
                  <a:gd name="T9" fmla="*/ 4 h 4"/>
                  <a:gd name="T10" fmla="*/ 2 w 2"/>
                  <a:gd name="T11" fmla="*/ 3 h 4"/>
                  <a:gd name="T12" fmla="*/ 1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5" name="Freeform 359">
                <a:extLst>
                  <a:ext uri="{FF2B5EF4-FFF2-40B4-BE49-F238E27FC236}">
                    <a16:creationId xmlns:a16="http://schemas.microsoft.com/office/drawing/2014/main" id="{2B8B8095-6B37-452E-8F3A-727109366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8675" y="1809750"/>
                <a:ext cx="36512" cy="42863"/>
              </a:xfrm>
              <a:custGeom>
                <a:avLst/>
                <a:gdLst>
                  <a:gd name="T0" fmla="*/ 9 w 10"/>
                  <a:gd name="T1" fmla="*/ 8 h 12"/>
                  <a:gd name="T2" fmla="*/ 9 w 10"/>
                  <a:gd name="T3" fmla="*/ 6 h 12"/>
                  <a:gd name="T4" fmla="*/ 9 w 10"/>
                  <a:gd name="T5" fmla="*/ 5 h 12"/>
                  <a:gd name="T6" fmla="*/ 6 w 10"/>
                  <a:gd name="T7" fmla="*/ 4 h 12"/>
                  <a:gd name="T8" fmla="*/ 6 w 10"/>
                  <a:gd name="T9" fmla="*/ 3 h 12"/>
                  <a:gd name="T10" fmla="*/ 5 w 10"/>
                  <a:gd name="T11" fmla="*/ 2 h 12"/>
                  <a:gd name="T12" fmla="*/ 4 w 10"/>
                  <a:gd name="T13" fmla="*/ 1 h 12"/>
                  <a:gd name="T14" fmla="*/ 4 w 10"/>
                  <a:gd name="T15" fmla="*/ 1 h 12"/>
                  <a:gd name="T16" fmla="*/ 4 w 10"/>
                  <a:gd name="T17" fmla="*/ 0 h 12"/>
                  <a:gd name="T18" fmla="*/ 3 w 10"/>
                  <a:gd name="T19" fmla="*/ 0 h 12"/>
                  <a:gd name="T20" fmla="*/ 0 w 10"/>
                  <a:gd name="T21" fmla="*/ 1 h 12"/>
                  <a:gd name="T22" fmla="*/ 1 w 10"/>
                  <a:gd name="T23" fmla="*/ 2 h 12"/>
                  <a:gd name="T24" fmla="*/ 2 w 10"/>
                  <a:gd name="T25" fmla="*/ 4 h 12"/>
                  <a:gd name="T26" fmla="*/ 2 w 10"/>
                  <a:gd name="T27" fmla="*/ 8 h 12"/>
                  <a:gd name="T28" fmla="*/ 1 w 10"/>
                  <a:gd name="T29" fmla="*/ 8 h 12"/>
                  <a:gd name="T30" fmla="*/ 2 w 10"/>
                  <a:gd name="T31" fmla="*/ 11 h 12"/>
                  <a:gd name="T32" fmla="*/ 3 w 10"/>
                  <a:gd name="T33" fmla="*/ 11 h 12"/>
                  <a:gd name="T34" fmla="*/ 5 w 10"/>
                  <a:gd name="T35" fmla="*/ 12 h 12"/>
                  <a:gd name="T36" fmla="*/ 9 w 10"/>
                  <a:gd name="T37" fmla="*/ 11 h 12"/>
                  <a:gd name="T38" fmla="*/ 9 w 10"/>
                  <a:gd name="T39" fmla="*/ 10 h 12"/>
                  <a:gd name="T40" fmla="*/ 10 w 10"/>
                  <a:gd name="T41" fmla="*/ 9 h 12"/>
                  <a:gd name="T42" fmla="*/ 9 w 10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9" y="8"/>
                    </a:moveTo>
                    <a:cubicBezTo>
                      <a:pt x="8" y="7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5"/>
                    </a:cubicBezTo>
                    <a:cubicBezTo>
                      <a:pt x="9" y="5"/>
                      <a:pt x="7" y="4"/>
                      <a:pt x="6" y="4"/>
                    </a:cubicBezTo>
                    <a:cubicBezTo>
                      <a:pt x="6" y="4"/>
                      <a:pt x="7" y="3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3"/>
                      <a:pt x="1" y="3"/>
                      <a:pt x="2" y="4"/>
                    </a:cubicBezTo>
                    <a:cubicBezTo>
                      <a:pt x="2" y="5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10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5" y="12"/>
                      <a:pt x="5" y="12"/>
                    </a:cubicBezTo>
                    <a:cubicBezTo>
                      <a:pt x="5" y="12"/>
                      <a:pt x="7" y="11"/>
                      <a:pt x="9" y="11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0" y="9"/>
                      <a:pt x="9" y="8"/>
                      <a:pt x="9" y="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34D7EA3-F313-4C54-B2C9-7857A80DE143}"/>
                </a:ext>
              </a:extLst>
            </p:cNvPr>
            <p:cNvGrpSpPr/>
            <p:nvPr/>
          </p:nvGrpSpPr>
          <p:grpSpPr>
            <a:xfrm>
              <a:off x="8666162" y="2553840"/>
              <a:ext cx="2581278" cy="1572780"/>
              <a:chOff x="-2347914" y="639763"/>
              <a:chExt cx="1023937" cy="623888"/>
            </a:xfrm>
            <a:solidFill>
              <a:schemeClr val="accent3"/>
            </a:solidFill>
          </p:grpSpPr>
          <p:sp>
            <p:nvSpPr>
              <p:cNvPr id="680" name="Freeform 363">
                <a:extLst>
                  <a:ext uri="{FF2B5EF4-FFF2-40B4-BE49-F238E27FC236}">
                    <a16:creationId xmlns:a16="http://schemas.microsoft.com/office/drawing/2014/main" id="{DAE58D5D-45D1-46BC-93D5-3A53F22BA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9327" y="1089026"/>
                <a:ext cx="180975" cy="166688"/>
              </a:xfrm>
              <a:custGeom>
                <a:avLst/>
                <a:gdLst>
                  <a:gd name="T0" fmla="*/ 32 w 50"/>
                  <a:gd name="T1" fmla="*/ 6 h 46"/>
                  <a:gd name="T2" fmla="*/ 28 w 50"/>
                  <a:gd name="T3" fmla="*/ 4 h 46"/>
                  <a:gd name="T4" fmla="*/ 23 w 50"/>
                  <a:gd name="T5" fmla="*/ 2 h 46"/>
                  <a:gd name="T6" fmla="*/ 21 w 50"/>
                  <a:gd name="T7" fmla="*/ 0 h 46"/>
                  <a:gd name="T8" fmla="*/ 14 w 50"/>
                  <a:gd name="T9" fmla="*/ 2 h 46"/>
                  <a:gd name="T10" fmla="*/ 11 w 50"/>
                  <a:gd name="T11" fmla="*/ 3 h 46"/>
                  <a:gd name="T12" fmla="*/ 12 w 50"/>
                  <a:gd name="T13" fmla="*/ 9 h 46"/>
                  <a:gd name="T14" fmla="*/ 12 w 50"/>
                  <a:gd name="T15" fmla="*/ 11 h 46"/>
                  <a:gd name="T16" fmla="*/ 11 w 50"/>
                  <a:gd name="T17" fmla="*/ 11 h 46"/>
                  <a:gd name="T18" fmla="*/ 5 w 50"/>
                  <a:gd name="T19" fmla="*/ 10 h 46"/>
                  <a:gd name="T20" fmla="*/ 7 w 50"/>
                  <a:gd name="T21" fmla="*/ 14 h 46"/>
                  <a:gd name="T22" fmla="*/ 9 w 50"/>
                  <a:gd name="T23" fmla="*/ 15 h 46"/>
                  <a:gd name="T24" fmla="*/ 11 w 50"/>
                  <a:gd name="T25" fmla="*/ 15 h 46"/>
                  <a:gd name="T26" fmla="*/ 10 w 50"/>
                  <a:gd name="T27" fmla="*/ 18 h 46"/>
                  <a:gd name="T28" fmla="*/ 5 w 50"/>
                  <a:gd name="T29" fmla="*/ 19 h 46"/>
                  <a:gd name="T30" fmla="*/ 3 w 50"/>
                  <a:gd name="T31" fmla="*/ 20 h 46"/>
                  <a:gd name="T32" fmla="*/ 1 w 50"/>
                  <a:gd name="T33" fmla="*/ 21 h 46"/>
                  <a:gd name="T34" fmla="*/ 3 w 50"/>
                  <a:gd name="T35" fmla="*/ 24 h 46"/>
                  <a:gd name="T36" fmla="*/ 3 w 50"/>
                  <a:gd name="T37" fmla="*/ 25 h 46"/>
                  <a:gd name="T38" fmla="*/ 3 w 50"/>
                  <a:gd name="T39" fmla="*/ 27 h 46"/>
                  <a:gd name="T40" fmla="*/ 4 w 50"/>
                  <a:gd name="T41" fmla="*/ 30 h 46"/>
                  <a:gd name="T42" fmla="*/ 4 w 50"/>
                  <a:gd name="T43" fmla="*/ 31 h 46"/>
                  <a:gd name="T44" fmla="*/ 6 w 50"/>
                  <a:gd name="T45" fmla="*/ 31 h 46"/>
                  <a:gd name="T46" fmla="*/ 9 w 50"/>
                  <a:gd name="T47" fmla="*/ 33 h 46"/>
                  <a:gd name="T48" fmla="*/ 10 w 50"/>
                  <a:gd name="T49" fmla="*/ 33 h 46"/>
                  <a:gd name="T50" fmla="*/ 7 w 50"/>
                  <a:gd name="T51" fmla="*/ 36 h 46"/>
                  <a:gd name="T52" fmla="*/ 3 w 50"/>
                  <a:gd name="T53" fmla="*/ 38 h 46"/>
                  <a:gd name="T54" fmla="*/ 1 w 50"/>
                  <a:gd name="T55" fmla="*/ 39 h 46"/>
                  <a:gd name="T56" fmla="*/ 4 w 50"/>
                  <a:gd name="T57" fmla="*/ 39 h 46"/>
                  <a:gd name="T58" fmla="*/ 7 w 50"/>
                  <a:gd name="T59" fmla="*/ 38 h 46"/>
                  <a:gd name="T60" fmla="*/ 8 w 50"/>
                  <a:gd name="T61" fmla="*/ 37 h 46"/>
                  <a:gd name="T62" fmla="*/ 10 w 50"/>
                  <a:gd name="T63" fmla="*/ 37 h 46"/>
                  <a:gd name="T64" fmla="*/ 11 w 50"/>
                  <a:gd name="T65" fmla="*/ 36 h 46"/>
                  <a:gd name="T66" fmla="*/ 13 w 50"/>
                  <a:gd name="T67" fmla="*/ 36 h 46"/>
                  <a:gd name="T68" fmla="*/ 15 w 50"/>
                  <a:gd name="T69" fmla="*/ 34 h 46"/>
                  <a:gd name="T70" fmla="*/ 15 w 50"/>
                  <a:gd name="T71" fmla="*/ 31 h 46"/>
                  <a:gd name="T72" fmla="*/ 19 w 50"/>
                  <a:gd name="T73" fmla="*/ 29 h 46"/>
                  <a:gd name="T74" fmla="*/ 22 w 50"/>
                  <a:gd name="T75" fmla="*/ 28 h 46"/>
                  <a:gd name="T76" fmla="*/ 21 w 50"/>
                  <a:gd name="T77" fmla="*/ 29 h 46"/>
                  <a:gd name="T78" fmla="*/ 18 w 50"/>
                  <a:gd name="T79" fmla="*/ 31 h 46"/>
                  <a:gd name="T80" fmla="*/ 18 w 50"/>
                  <a:gd name="T81" fmla="*/ 33 h 46"/>
                  <a:gd name="T82" fmla="*/ 20 w 50"/>
                  <a:gd name="T83" fmla="*/ 32 h 46"/>
                  <a:gd name="T84" fmla="*/ 22 w 50"/>
                  <a:gd name="T85" fmla="*/ 32 h 46"/>
                  <a:gd name="T86" fmla="*/ 24 w 50"/>
                  <a:gd name="T87" fmla="*/ 31 h 46"/>
                  <a:gd name="T88" fmla="*/ 25 w 50"/>
                  <a:gd name="T89" fmla="*/ 29 h 46"/>
                  <a:gd name="T90" fmla="*/ 27 w 50"/>
                  <a:gd name="T91" fmla="*/ 30 h 46"/>
                  <a:gd name="T92" fmla="*/ 29 w 50"/>
                  <a:gd name="T93" fmla="*/ 32 h 46"/>
                  <a:gd name="T94" fmla="*/ 34 w 50"/>
                  <a:gd name="T95" fmla="*/ 34 h 46"/>
                  <a:gd name="T96" fmla="*/ 37 w 50"/>
                  <a:gd name="T97" fmla="*/ 36 h 46"/>
                  <a:gd name="T98" fmla="*/ 40 w 50"/>
                  <a:gd name="T99" fmla="*/ 38 h 46"/>
                  <a:gd name="T100" fmla="*/ 41 w 50"/>
                  <a:gd name="T101" fmla="*/ 35 h 46"/>
                  <a:gd name="T102" fmla="*/ 45 w 50"/>
                  <a:gd name="T103" fmla="*/ 41 h 46"/>
                  <a:gd name="T104" fmla="*/ 48 w 50"/>
                  <a:gd name="T105" fmla="*/ 44 h 46"/>
                  <a:gd name="T106" fmla="*/ 50 w 50"/>
                  <a:gd name="T107" fmla="*/ 45 h 46"/>
                  <a:gd name="T108" fmla="*/ 44 w 50"/>
                  <a:gd name="T109" fmla="*/ 37 h 46"/>
                  <a:gd name="T110" fmla="*/ 37 w 50"/>
                  <a:gd name="T111" fmla="*/ 35 h 46"/>
                  <a:gd name="T112" fmla="*/ 34 w 50"/>
                  <a:gd name="T113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46">
                    <a:moveTo>
                      <a:pt x="33" y="32"/>
                    </a:move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4" y="6"/>
                      <a:pt x="33" y="6"/>
                    </a:cubicBezTo>
                    <a:cubicBezTo>
                      <a:pt x="33" y="6"/>
                      <a:pt x="34" y="5"/>
                      <a:pt x="33" y="5"/>
                    </a:cubicBezTo>
                    <a:cubicBezTo>
                      <a:pt x="33" y="5"/>
                      <a:pt x="33" y="5"/>
                      <a:pt x="32" y="6"/>
                    </a:cubicBezTo>
                    <a:cubicBezTo>
                      <a:pt x="32" y="6"/>
                      <a:pt x="32" y="6"/>
                      <a:pt x="31" y="6"/>
                    </a:cubicBezTo>
                    <a:cubicBezTo>
                      <a:pt x="31" y="6"/>
                      <a:pt x="30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4"/>
                      <a:pt x="28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5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6" y="3"/>
                      <a:pt x="25" y="3"/>
                    </a:cubicBezTo>
                    <a:cubicBezTo>
                      <a:pt x="24" y="3"/>
                      <a:pt x="23" y="3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1"/>
                      <a:pt x="23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  <a:cubicBezTo>
                      <a:pt x="19" y="0"/>
                      <a:pt x="19" y="0"/>
                      <a:pt x="18" y="1"/>
                    </a:cubicBezTo>
                    <a:cubicBezTo>
                      <a:pt x="18" y="1"/>
                      <a:pt x="18" y="1"/>
                      <a:pt x="17" y="1"/>
                    </a:cubicBezTo>
                    <a:cubicBezTo>
                      <a:pt x="16" y="1"/>
                      <a:pt x="15" y="1"/>
                      <a:pt x="14" y="2"/>
                    </a:cubicBezTo>
                    <a:cubicBezTo>
                      <a:pt x="13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4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9" y="4"/>
                      <a:pt x="10" y="5"/>
                    </a:cubicBezTo>
                    <a:cubicBezTo>
                      <a:pt x="10" y="5"/>
                      <a:pt x="11" y="6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9"/>
                      <a:pt x="13" y="10"/>
                    </a:cubicBezTo>
                    <a:cubicBezTo>
                      <a:pt x="13" y="10"/>
                      <a:pt x="12" y="9"/>
                      <a:pt x="12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2" y="12"/>
                      <a:pt x="12" y="12"/>
                    </a:cubicBezTo>
                    <a:cubicBezTo>
                      <a:pt x="12" y="12"/>
                      <a:pt x="11" y="12"/>
                      <a:pt x="11" y="12"/>
                    </a:cubicBezTo>
                    <a:cubicBezTo>
                      <a:pt x="11" y="11"/>
                      <a:pt x="12" y="12"/>
                      <a:pt x="11" y="11"/>
                    </a:cubicBezTo>
                    <a:cubicBezTo>
                      <a:pt x="10" y="11"/>
                      <a:pt x="10" y="11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6" y="9"/>
                      <a:pt x="5" y="9"/>
                      <a:pt x="5" y="10"/>
                    </a:cubicBezTo>
                    <a:cubicBezTo>
                      <a:pt x="5" y="10"/>
                      <a:pt x="4" y="10"/>
                      <a:pt x="5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6" y="14"/>
                      <a:pt x="7" y="14"/>
                    </a:cubicBezTo>
                    <a:cubicBezTo>
                      <a:pt x="7" y="14"/>
                      <a:pt x="8" y="15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1" y="16"/>
                      <a:pt x="11" y="17"/>
                    </a:cubicBezTo>
                    <a:cubicBezTo>
                      <a:pt x="11" y="17"/>
                      <a:pt x="10" y="17"/>
                      <a:pt x="10" y="18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9" y="19"/>
                      <a:pt x="9" y="19"/>
                      <a:pt x="8" y="19"/>
                    </a:cubicBezTo>
                    <a:cubicBezTo>
                      <a:pt x="8" y="18"/>
                      <a:pt x="8" y="18"/>
                      <a:pt x="7" y="18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1" y="20"/>
                      <a:pt x="2" y="21"/>
                      <a:pt x="1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2" y="21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3" y="23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2" y="25"/>
                    </a:cubicBezTo>
                    <a:cubicBezTo>
                      <a:pt x="2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2" y="26"/>
                      <a:pt x="3" y="26"/>
                      <a:pt x="2" y="26"/>
                    </a:cubicBezTo>
                    <a:cubicBezTo>
                      <a:pt x="2" y="26"/>
                      <a:pt x="2" y="27"/>
                      <a:pt x="2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4" y="28"/>
                      <a:pt x="4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4" y="29"/>
                      <a:pt x="4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4" y="31"/>
                      <a:pt x="5" y="31"/>
                      <a:pt x="5" y="31"/>
                    </a:cubicBezTo>
                    <a:cubicBezTo>
                      <a:pt x="5" y="31"/>
                      <a:pt x="4" y="30"/>
                      <a:pt x="5" y="30"/>
                    </a:cubicBezTo>
                    <a:cubicBezTo>
                      <a:pt x="5" y="30"/>
                      <a:pt x="5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1"/>
                      <a:pt x="6" y="31"/>
                    </a:cubicBezTo>
                    <a:cubicBezTo>
                      <a:pt x="7" y="31"/>
                      <a:pt x="8" y="32"/>
                      <a:pt x="8" y="32"/>
                    </a:cubicBezTo>
                    <a:cubicBezTo>
                      <a:pt x="7" y="33"/>
                      <a:pt x="8" y="34"/>
                      <a:pt x="8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1"/>
                      <a:pt x="9" y="32"/>
                      <a:pt x="9" y="32"/>
                    </a:cubicBezTo>
                    <a:cubicBezTo>
                      <a:pt x="9" y="32"/>
                      <a:pt x="8" y="33"/>
                      <a:pt x="9" y="33"/>
                    </a:cubicBezTo>
                    <a:cubicBezTo>
                      <a:pt x="9" y="33"/>
                      <a:pt x="9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2" y="32"/>
                      <a:pt x="11" y="32"/>
                      <a:pt x="10" y="32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9" y="33"/>
                      <a:pt x="10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8" y="35"/>
                      <a:pt x="8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7" y="35"/>
                      <a:pt x="7" y="36"/>
                    </a:cubicBezTo>
                    <a:cubicBezTo>
                      <a:pt x="7" y="36"/>
                      <a:pt x="7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7"/>
                      <a:pt x="5" y="37"/>
                      <a:pt x="5" y="37"/>
                    </a:cubicBezTo>
                    <a:cubicBezTo>
                      <a:pt x="4" y="37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2" y="37"/>
                      <a:pt x="2" y="38"/>
                    </a:cubicBezTo>
                    <a:cubicBezTo>
                      <a:pt x="1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8"/>
                    </a:cubicBezTo>
                    <a:cubicBezTo>
                      <a:pt x="0" y="38"/>
                      <a:pt x="0" y="38"/>
                      <a:pt x="0" y="39"/>
                    </a:cubicBezTo>
                    <a:cubicBezTo>
                      <a:pt x="0" y="39"/>
                      <a:pt x="0" y="40"/>
                      <a:pt x="1" y="39"/>
                    </a:cubicBezTo>
                    <a:cubicBezTo>
                      <a:pt x="1" y="39"/>
                      <a:pt x="1" y="38"/>
                      <a:pt x="1" y="39"/>
                    </a:cubicBezTo>
                    <a:cubicBezTo>
                      <a:pt x="1" y="39"/>
                      <a:pt x="1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3" y="39"/>
                      <a:pt x="3" y="39"/>
                    </a:cubicBezTo>
                    <a:cubicBezTo>
                      <a:pt x="3" y="39"/>
                      <a:pt x="4" y="38"/>
                      <a:pt x="4" y="39"/>
                    </a:cubicBezTo>
                    <a:cubicBezTo>
                      <a:pt x="4" y="39"/>
                      <a:pt x="4" y="40"/>
                      <a:pt x="4" y="40"/>
                    </a:cubicBezTo>
                    <a:cubicBezTo>
                      <a:pt x="4" y="40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7" y="39"/>
                      <a:pt x="7" y="39"/>
                      <a:pt x="7" y="38"/>
                    </a:cubicBezTo>
                    <a:cubicBezTo>
                      <a:pt x="7" y="38"/>
                      <a:pt x="6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7"/>
                      <a:pt x="8" y="37"/>
                    </a:cubicBezTo>
                    <a:cubicBezTo>
                      <a:pt x="8" y="37"/>
                      <a:pt x="9" y="37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7"/>
                      <a:pt x="9" y="37"/>
                    </a:cubicBezTo>
                    <a:cubicBezTo>
                      <a:pt x="10" y="37"/>
                      <a:pt x="9" y="37"/>
                      <a:pt x="9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2" y="36"/>
                      <a:pt x="11" y="36"/>
                    </a:cubicBezTo>
                    <a:cubicBezTo>
                      <a:pt x="11" y="36"/>
                      <a:pt x="11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3" y="35"/>
                      <a:pt x="13" y="35"/>
                    </a:cubicBezTo>
                    <a:cubicBezTo>
                      <a:pt x="13" y="35"/>
                      <a:pt x="13" y="36"/>
                      <a:pt x="13" y="36"/>
                    </a:cubicBezTo>
                    <a:cubicBezTo>
                      <a:pt x="14" y="35"/>
                      <a:pt x="13" y="35"/>
                      <a:pt x="13" y="35"/>
                    </a:cubicBezTo>
                    <a:cubicBezTo>
                      <a:pt x="13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4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6" y="34"/>
                    </a:cubicBezTo>
                    <a:cubicBezTo>
                      <a:pt x="16" y="34"/>
                      <a:pt x="16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0"/>
                    </a:cubicBezTo>
                    <a:cubicBezTo>
                      <a:pt x="18" y="30"/>
                      <a:pt x="18" y="30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19" y="29"/>
                      <a:pt x="20" y="28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8"/>
                      <a:pt x="21" y="27"/>
                      <a:pt x="21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7"/>
                      <a:pt x="22" y="28"/>
                    </a:cubicBezTo>
                    <a:cubicBezTo>
                      <a:pt x="23" y="28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3" y="29"/>
                      <a:pt x="23" y="30"/>
                    </a:cubicBezTo>
                    <a:cubicBezTo>
                      <a:pt x="22" y="30"/>
                      <a:pt x="22" y="30"/>
                      <a:pt x="22" y="29"/>
                    </a:cubicBezTo>
                    <a:cubicBezTo>
                      <a:pt x="22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0" y="29"/>
                      <a:pt x="20" y="29"/>
                    </a:cubicBezTo>
                    <a:cubicBezTo>
                      <a:pt x="20" y="29"/>
                      <a:pt x="19" y="29"/>
                      <a:pt x="19" y="29"/>
                    </a:cubicBezTo>
                    <a:cubicBezTo>
                      <a:pt x="19" y="29"/>
                      <a:pt x="20" y="30"/>
                      <a:pt x="19" y="30"/>
                    </a:cubicBezTo>
                    <a:cubicBezTo>
                      <a:pt x="19" y="30"/>
                      <a:pt x="19" y="30"/>
                      <a:pt x="18" y="31"/>
                    </a:cubicBezTo>
                    <a:cubicBezTo>
                      <a:pt x="18" y="32"/>
                      <a:pt x="19" y="32"/>
                      <a:pt x="19" y="3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20" y="33"/>
                      <a:pt x="20" y="33"/>
                    </a:cubicBezTo>
                    <a:cubicBezTo>
                      <a:pt x="20" y="33"/>
                      <a:pt x="20" y="32"/>
                      <a:pt x="20" y="32"/>
                    </a:cubicBezTo>
                    <a:cubicBezTo>
                      <a:pt x="20" y="32"/>
                      <a:pt x="21" y="32"/>
                      <a:pt x="21" y="32"/>
                    </a:cubicBezTo>
                    <a:cubicBezTo>
                      <a:pt x="20" y="32"/>
                      <a:pt x="21" y="33"/>
                      <a:pt x="21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3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4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5" y="31"/>
                      <a:pt x="24" y="31"/>
                    </a:cubicBezTo>
                    <a:cubicBezTo>
                      <a:pt x="24" y="30"/>
                      <a:pt x="23" y="30"/>
                      <a:pt x="23" y="3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4" y="30"/>
                      <a:pt x="25" y="30"/>
                    </a:cubicBezTo>
                    <a:cubicBezTo>
                      <a:pt x="25" y="30"/>
                      <a:pt x="25" y="29"/>
                      <a:pt x="25" y="29"/>
                    </a:cubicBezTo>
                    <a:cubicBezTo>
                      <a:pt x="25" y="29"/>
                      <a:pt x="25" y="30"/>
                      <a:pt x="26" y="30"/>
                    </a:cubicBezTo>
                    <a:cubicBezTo>
                      <a:pt x="26" y="30"/>
                      <a:pt x="26" y="29"/>
                      <a:pt x="27" y="29"/>
                    </a:cubicBezTo>
                    <a:cubicBezTo>
                      <a:pt x="27" y="29"/>
                      <a:pt x="26" y="30"/>
                      <a:pt x="26" y="30"/>
                    </a:cubicBezTo>
                    <a:cubicBezTo>
                      <a:pt x="26" y="30"/>
                      <a:pt x="28" y="29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30"/>
                      <a:pt x="26" y="30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31"/>
                      <a:pt x="27" y="31"/>
                      <a:pt x="28" y="31"/>
                    </a:cubicBezTo>
                    <a:cubicBezTo>
                      <a:pt x="28" y="31"/>
                      <a:pt x="28" y="32"/>
                      <a:pt x="28" y="32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3"/>
                      <a:pt x="31" y="32"/>
                      <a:pt x="31" y="33"/>
                    </a:cubicBezTo>
                    <a:cubicBezTo>
                      <a:pt x="31" y="33"/>
                      <a:pt x="31" y="33"/>
                      <a:pt x="32" y="33"/>
                    </a:cubicBezTo>
                    <a:cubicBezTo>
                      <a:pt x="32" y="33"/>
                      <a:pt x="32" y="33"/>
                      <a:pt x="33" y="33"/>
                    </a:cubicBezTo>
                    <a:cubicBezTo>
                      <a:pt x="33" y="33"/>
                      <a:pt x="33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6" y="35"/>
                    </a:cubicBezTo>
                    <a:cubicBezTo>
                      <a:pt x="36" y="36"/>
                      <a:pt x="36" y="35"/>
                      <a:pt x="36" y="35"/>
                    </a:cubicBezTo>
                    <a:cubicBezTo>
                      <a:pt x="36" y="35"/>
                      <a:pt x="36" y="36"/>
                      <a:pt x="37" y="36"/>
                    </a:cubicBezTo>
                    <a:cubicBezTo>
                      <a:pt x="37" y="36"/>
                      <a:pt x="37" y="36"/>
                      <a:pt x="38" y="3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8"/>
                      <a:pt x="41" y="38"/>
                      <a:pt x="41" y="38"/>
                    </a:cubicBezTo>
                    <a:cubicBezTo>
                      <a:pt x="41" y="37"/>
                      <a:pt x="41" y="37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41" y="35"/>
                      <a:pt x="41" y="36"/>
                      <a:pt x="41" y="36"/>
                    </a:cubicBezTo>
                    <a:cubicBezTo>
                      <a:pt x="41" y="36"/>
                      <a:pt x="42" y="38"/>
                      <a:pt x="43" y="38"/>
                    </a:cubicBezTo>
                    <a:cubicBezTo>
                      <a:pt x="43" y="39"/>
                      <a:pt x="44" y="40"/>
                      <a:pt x="44" y="40"/>
                    </a:cubicBezTo>
                    <a:cubicBezTo>
                      <a:pt x="44" y="40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5" y="41"/>
                    </a:cubicBezTo>
                    <a:cubicBezTo>
                      <a:pt x="45" y="41"/>
                      <a:pt x="46" y="41"/>
                      <a:pt x="46" y="41"/>
                    </a:cubicBezTo>
                    <a:cubicBezTo>
                      <a:pt x="46" y="41"/>
                      <a:pt x="46" y="42"/>
                      <a:pt x="46" y="42"/>
                    </a:cubicBezTo>
                    <a:cubicBezTo>
                      <a:pt x="47" y="43"/>
                      <a:pt x="47" y="44"/>
                      <a:pt x="47" y="44"/>
                    </a:cubicBezTo>
                    <a:cubicBezTo>
                      <a:pt x="47" y="44"/>
                      <a:pt x="46" y="44"/>
                      <a:pt x="46" y="44"/>
                    </a:cubicBezTo>
                    <a:cubicBezTo>
                      <a:pt x="47" y="44"/>
                      <a:pt x="47" y="44"/>
                      <a:pt x="48" y="44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5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5"/>
                      <a:pt x="50" y="45"/>
                    </a:cubicBezTo>
                    <a:cubicBezTo>
                      <a:pt x="50" y="45"/>
                      <a:pt x="49" y="44"/>
                      <a:pt x="49" y="43"/>
                    </a:cubicBezTo>
                    <a:cubicBezTo>
                      <a:pt x="48" y="43"/>
                      <a:pt x="48" y="43"/>
                      <a:pt x="48" y="42"/>
                    </a:cubicBezTo>
                    <a:cubicBezTo>
                      <a:pt x="48" y="42"/>
                      <a:pt x="48" y="41"/>
                      <a:pt x="46" y="41"/>
                    </a:cubicBezTo>
                    <a:cubicBezTo>
                      <a:pt x="45" y="41"/>
                      <a:pt x="45" y="40"/>
                      <a:pt x="45" y="39"/>
                    </a:cubicBezTo>
                    <a:cubicBezTo>
                      <a:pt x="45" y="38"/>
                      <a:pt x="44" y="38"/>
                      <a:pt x="44" y="37"/>
                    </a:cubicBezTo>
                    <a:cubicBezTo>
                      <a:pt x="43" y="37"/>
                      <a:pt x="43" y="36"/>
                      <a:pt x="42" y="36"/>
                    </a:cubicBezTo>
                    <a:cubicBezTo>
                      <a:pt x="42" y="35"/>
                      <a:pt x="41" y="34"/>
                      <a:pt x="41" y="34"/>
                    </a:cubicBezTo>
                    <a:cubicBezTo>
                      <a:pt x="40" y="34"/>
                      <a:pt x="40" y="34"/>
                      <a:pt x="39" y="35"/>
                    </a:cubicBezTo>
                    <a:cubicBezTo>
                      <a:pt x="39" y="36"/>
                      <a:pt x="39" y="37"/>
                      <a:pt x="39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4"/>
                      <a:pt x="37" y="34"/>
                    </a:cubicBezTo>
                    <a:cubicBezTo>
                      <a:pt x="37" y="33"/>
                      <a:pt x="37" y="34"/>
                      <a:pt x="37" y="33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4" y="33"/>
                    </a:cubicBezTo>
                    <a:cubicBezTo>
                      <a:pt x="34" y="33"/>
                      <a:pt x="34" y="32"/>
                      <a:pt x="33" y="3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Freeform 364">
                <a:extLst>
                  <a:ext uri="{FF2B5EF4-FFF2-40B4-BE49-F238E27FC236}">
                    <a16:creationId xmlns:a16="http://schemas.microsoft.com/office/drawing/2014/main" id="{2E9A023F-FE29-442B-85B2-0DE975087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4864" y="1238251"/>
                <a:ext cx="11113" cy="1111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2 w 3"/>
                  <a:gd name="T5" fmla="*/ 2 h 3"/>
                  <a:gd name="T6" fmla="*/ 1 w 3"/>
                  <a:gd name="T7" fmla="*/ 1 h 3"/>
                  <a:gd name="T8" fmla="*/ 0 w 3"/>
                  <a:gd name="T9" fmla="*/ 1 h 3"/>
                  <a:gd name="T10" fmla="*/ 1 w 3"/>
                  <a:gd name="T11" fmla="*/ 0 h 3"/>
                  <a:gd name="T12" fmla="*/ 2 w 3"/>
                  <a:gd name="T13" fmla="*/ 0 h 3"/>
                  <a:gd name="T14" fmla="*/ 2 w 3"/>
                  <a:gd name="T15" fmla="*/ 0 h 3"/>
                  <a:gd name="T16" fmla="*/ 2 w 3"/>
                  <a:gd name="T17" fmla="*/ 1 h 3"/>
                  <a:gd name="T18" fmla="*/ 3 w 3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Freeform 365">
                <a:extLst>
                  <a:ext uri="{FF2B5EF4-FFF2-40B4-BE49-F238E27FC236}">
                    <a16:creationId xmlns:a16="http://schemas.microsoft.com/office/drawing/2014/main" id="{32421AF9-6E6E-4700-B06B-3C2F29FC3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3752" y="1238251"/>
                <a:ext cx="7938" cy="1111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0 w 2"/>
                  <a:gd name="T5" fmla="*/ 1 h 3"/>
                  <a:gd name="T6" fmla="*/ 0 w 2"/>
                  <a:gd name="T7" fmla="*/ 1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1 w 2"/>
                  <a:gd name="T15" fmla="*/ 1 h 3"/>
                  <a:gd name="T16" fmla="*/ 1 w 2"/>
                  <a:gd name="T17" fmla="*/ 0 h 3"/>
                  <a:gd name="T18" fmla="*/ 1 w 2"/>
                  <a:gd name="T19" fmla="*/ 1 h 3"/>
                  <a:gd name="T20" fmla="*/ 0 w 2"/>
                  <a:gd name="T21" fmla="*/ 1 h 3"/>
                  <a:gd name="T22" fmla="*/ 1 w 2"/>
                  <a:gd name="T23" fmla="*/ 1 h 3"/>
                  <a:gd name="T24" fmla="*/ 0 w 2"/>
                  <a:gd name="T25" fmla="*/ 1 h 3"/>
                  <a:gd name="T26" fmla="*/ 0 w 2"/>
                  <a:gd name="T2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Freeform 366">
                <a:extLst>
                  <a:ext uri="{FF2B5EF4-FFF2-40B4-BE49-F238E27FC236}">
                    <a16:creationId xmlns:a16="http://schemas.microsoft.com/office/drawing/2014/main" id="{C143DCB5-AE1F-4BC7-A101-4A43F8820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3752" y="1241426"/>
                <a:ext cx="7938" cy="317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Freeform 367">
                <a:extLst>
                  <a:ext uri="{FF2B5EF4-FFF2-40B4-BE49-F238E27FC236}">
                    <a16:creationId xmlns:a16="http://schemas.microsoft.com/office/drawing/2014/main" id="{480BF7F2-3261-4103-A968-138761386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8989" y="1244601"/>
                <a:ext cx="9525" cy="19050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2 h 5"/>
                  <a:gd name="T4" fmla="*/ 0 w 3"/>
                  <a:gd name="T5" fmla="*/ 2 h 5"/>
                  <a:gd name="T6" fmla="*/ 1 w 3"/>
                  <a:gd name="T7" fmla="*/ 3 h 5"/>
                  <a:gd name="T8" fmla="*/ 1 w 3"/>
                  <a:gd name="T9" fmla="*/ 3 h 5"/>
                  <a:gd name="T10" fmla="*/ 0 w 3"/>
                  <a:gd name="T11" fmla="*/ 3 h 5"/>
                  <a:gd name="T12" fmla="*/ 1 w 3"/>
                  <a:gd name="T13" fmla="*/ 4 h 5"/>
                  <a:gd name="T14" fmla="*/ 2 w 3"/>
                  <a:gd name="T15" fmla="*/ 4 h 5"/>
                  <a:gd name="T16" fmla="*/ 1 w 3"/>
                  <a:gd name="T17" fmla="*/ 4 h 5"/>
                  <a:gd name="T18" fmla="*/ 1 w 3"/>
                  <a:gd name="T19" fmla="*/ 3 h 5"/>
                  <a:gd name="T20" fmla="*/ 2 w 3"/>
                  <a:gd name="T21" fmla="*/ 4 h 5"/>
                  <a:gd name="T22" fmla="*/ 3 w 3"/>
                  <a:gd name="T23" fmla="*/ 4 h 5"/>
                  <a:gd name="T24" fmla="*/ 3 w 3"/>
                  <a:gd name="T25" fmla="*/ 4 h 5"/>
                  <a:gd name="T26" fmla="*/ 3 w 3"/>
                  <a:gd name="T27" fmla="*/ 3 h 5"/>
                  <a:gd name="T28" fmla="*/ 2 w 3"/>
                  <a:gd name="T29" fmla="*/ 3 h 5"/>
                  <a:gd name="T30" fmla="*/ 3 w 3"/>
                  <a:gd name="T31" fmla="*/ 2 h 5"/>
                  <a:gd name="T32" fmla="*/ 2 w 3"/>
                  <a:gd name="T33" fmla="*/ 2 h 5"/>
                  <a:gd name="T34" fmla="*/ 2 w 3"/>
                  <a:gd name="T35" fmla="*/ 2 h 5"/>
                  <a:gd name="T36" fmla="*/ 2 w 3"/>
                  <a:gd name="T37" fmla="*/ 2 h 5"/>
                  <a:gd name="T38" fmla="*/ 1 w 3"/>
                  <a:gd name="T39" fmla="*/ 2 h 5"/>
                  <a:gd name="T40" fmla="*/ 1 w 3"/>
                  <a:gd name="T41" fmla="*/ 1 h 5"/>
                  <a:gd name="T42" fmla="*/ 1 w 3"/>
                  <a:gd name="T43" fmla="*/ 1 h 5"/>
                  <a:gd name="T44" fmla="*/ 0 w 3"/>
                  <a:gd name="T4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0" y="3"/>
                      <a:pt x="1" y="4"/>
                    </a:cubicBezTo>
                    <a:cubicBezTo>
                      <a:pt x="1" y="4"/>
                      <a:pt x="1" y="5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Freeform 368">
                <a:extLst>
                  <a:ext uri="{FF2B5EF4-FFF2-40B4-BE49-F238E27FC236}">
                    <a16:creationId xmlns:a16="http://schemas.microsoft.com/office/drawing/2014/main" id="{7A15D84B-CEA3-4E7B-8214-57925377E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8989" y="1241426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Freeform 369">
                <a:extLst>
                  <a:ext uri="{FF2B5EF4-FFF2-40B4-BE49-F238E27FC236}">
                    <a16:creationId xmlns:a16="http://schemas.microsoft.com/office/drawing/2014/main" id="{DA69200C-522E-4171-BAEA-16FABE06F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9464" y="1249363"/>
                <a:ext cx="4763" cy="9525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1 h 3"/>
                  <a:gd name="T10" fmla="*/ 0 w 1"/>
                  <a:gd name="T11" fmla="*/ 0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Freeform 370">
                <a:extLst>
                  <a:ext uri="{FF2B5EF4-FFF2-40B4-BE49-F238E27FC236}">
                    <a16:creationId xmlns:a16="http://schemas.microsoft.com/office/drawing/2014/main" id="{B0A7AD06-A6FD-4D71-8502-2100D025A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1527" y="1255713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Freeform 371">
                <a:extLst>
                  <a:ext uri="{FF2B5EF4-FFF2-40B4-BE49-F238E27FC236}">
                    <a16:creationId xmlns:a16="http://schemas.microsoft.com/office/drawing/2014/main" id="{B532A39E-DEA3-46F1-ABE8-6AF298FA9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78039" y="1227138"/>
                <a:ext cx="11113" cy="6350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2 h 2"/>
                  <a:gd name="T8" fmla="*/ 3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  <a:gd name="T14" fmla="*/ 1 w 3"/>
                  <a:gd name="T15" fmla="*/ 1 h 2"/>
                  <a:gd name="T16" fmla="*/ 0 w 3"/>
                  <a:gd name="T17" fmla="*/ 1 h 2"/>
                  <a:gd name="T18" fmla="*/ 1 w 3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Freeform 372">
                <a:extLst>
                  <a:ext uri="{FF2B5EF4-FFF2-40B4-BE49-F238E27FC236}">
                    <a16:creationId xmlns:a16="http://schemas.microsoft.com/office/drawing/2014/main" id="{2F35C8F2-86EE-44A6-AF42-CD849DA84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6927" y="1227138"/>
                <a:ext cx="7938" cy="1111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1 w 2"/>
                  <a:gd name="T7" fmla="*/ 3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Freeform 373">
                <a:extLst>
                  <a:ext uri="{FF2B5EF4-FFF2-40B4-BE49-F238E27FC236}">
                    <a16:creationId xmlns:a16="http://schemas.microsoft.com/office/drawing/2014/main" id="{511F6B04-36E4-4548-9309-81FED4B97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6464" y="1219201"/>
                <a:ext cx="19050" cy="11113"/>
              </a:xfrm>
              <a:custGeom>
                <a:avLst/>
                <a:gdLst>
                  <a:gd name="T0" fmla="*/ 1 w 5"/>
                  <a:gd name="T1" fmla="*/ 2 h 3"/>
                  <a:gd name="T2" fmla="*/ 0 w 5"/>
                  <a:gd name="T3" fmla="*/ 2 h 3"/>
                  <a:gd name="T4" fmla="*/ 1 w 5"/>
                  <a:gd name="T5" fmla="*/ 2 h 3"/>
                  <a:gd name="T6" fmla="*/ 1 w 5"/>
                  <a:gd name="T7" fmla="*/ 2 h 3"/>
                  <a:gd name="T8" fmla="*/ 0 w 5"/>
                  <a:gd name="T9" fmla="*/ 1 h 3"/>
                  <a:gd name="T10" fmla="*/ 0 w 5"/>
                  <a:gd name="T11" fmla="*/ 1 h 3"/>
                  <a:gd name="T12" fmla="*/ 1 w 5"/>
                  <a:gd name="T13" fmla="*/ 1 h 3"/>
                  <a:gd name="T14" fmla="*/ 2 w 5"/>
                  <a:gd name="T15" fmla="*/ 1 h 3"/>
                  <a:gd name="T16" fmla="*/ 2 w 5"/>
                  <a:gd name="T17" fmla="*/ 1 h 3"/>
                  <a:gd name="T18" fmla="*/ 2 w 5"/>
                  <a:gd name="T19" fmla="*/ 1 h 3"/>
                  <a:gd name="T20" fmla="*/ 2 w 5"/>
                  <a:gd name="T21" fmla="*/ 0 h 3"/>
                  <a:gd name="T22" fmla="*/ 3 w 5"/>
                  <a:gd name="T23" fmla="*/ 0 h 3"/>
                  <a:gd name="T24" fmla="*/ 3 w 5"/>
                  <a:gd name="T25" fmla="*/ 0 h 3"/>
                  <a:gd name="T26" fmla="*/ 4 w 5"/>
                  <a:gd name="T27" fmla="*/ 0 h 3"/>
                  <a:gd name="T28" fmla="*/ 4 w 5"/>
                  <a:gd name="T29" fmla="*/ 1 h 3"/>
                  <a:gd name="T30" fmla="*/ 5 w 5"/>
                  <a:gd name="T31" fmla="*/ 1 h 3"/>
                  <a:gd name="T32" fmla="*/ 4 w 5"/>
                  <a:gd name="T33" fmla="*/ 1 h 3"/>
                  <a:gd name="T34" fmla="*/ 4 w 5"/>
                  <a:gd name="T35" fmla="*/ 2 h 3"/>
                  <a:gd name="T36" fmla="*/ 4 w 5"/>
                  <a:gd name="T37" fmla="*/ 2 h 3"/>
                  <a:gd name="T38" fmla="*/ 3 w 5"/>
                  <a:gd name="T39" fmla="*/ 2 h 3"/>
                  <a:gd name="T40" fmla="*/ 3 w 5"/>
                  <a:gd name="T41" fmla="*/ 2 h 3"/>
                  <a:gd name="T42" fmla="*/ 2 w 5"/>
                  <a:gd name="T43" fmla="*/ 3 h 3"/>
                  <a:gd name="T44" fmla="*/ 2 w 5"/>
                  <a:gd name="T45" fmla="*/ 2 h 3"/>
                  <a:gd name="T46" fmla="*/ 2 w 5"/>
                  <a:gd name="T47" fmla="*/ 3 h 3"/>
                  <a:gd name="T48" fmla="*/ 1 w 5"/>
                  <a:gd name="T49" fmla="*/ 3 h 3"/>
                  <a:gd name="T50" fmla="*/ 1 w 5"/>
                  <a:gd name="T51" fmla="*/ 2 h 3"/>
                  <a:gd name="T52" fmla="*/ 1 w 5"/>
                  <a:gd name="T5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2"/>
                      <a:pt x="1" y="3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Freeform 374">
                <a:extLst>
                  <a:ext uri="{FF2B5EF4-FFF2-40B4-BE49-F238E27FC236}">
                    <a16:creationId xmlns:a16="http://schemas.microsoft.com/office/drawing/2014/main" id="{8AD94D73-1F68-4954-B660-E6C25D663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9639" y="1230313"/>
                <a:ext cx="6350" cy="317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Freeform 375">
                <a:extLst>
                  <a:ext uri="{FF2B5EF4-FFF2-40B4-BE49-F238E27FC236}">
                    <a16:creationId xmlns:a16="http://schemas.microsoft.com/office/drawing/2014/main" id="{AE7CEAB0-E5A9-4263-ACE7-2847EC7F3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7577" y="1233488"/>
                <a:ext cx="4763" cy="7938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Freeform 376">
                <a:extLst>
                  <a:ext uri="{FF2B5EF4-FFF2-40B4-BE49-F238E27FC236}">
                    <a16:creationId xmlns:a16="http://schemas.microsoft.com/office/drawing/2014/main" id="{2E7DA607-E853-4DD4-8037-721C5619C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5352" y="1216026"/>
                <a:ext cx="7938" cy="3175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Freeform 377">
                <a:extLst>
                  <a:ext uri="{FF2B5EF4-FFF2-40B4-BE49-F238E27FC236}">
                    <a16:creationId xmlns:a16="http://schemas.microsoft.com/office/drawing/2014/main" id="{65FF0507-D5BD-4BFE-9B77-47E1BFEB5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7264" y="1227138"/>
                <a:ext cx="7938" cy="635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1 w 2"/>
                  <a:gd name="T9" fmla="*/ 2 h 2"/>
                  <a:gd name="T10" fmla="*/ 1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Freeform 378">
                <a:extLst>
                  <a:ext uri="{FF2B5EF4-FFF2-40B4-BE49-F238E27FC236}">
                    <a16:creationId xmlns:a16="http://schemas.microsoft.com/office/drawing/2014/main" id="{69540781-DC72-437E-B783-345B30DFE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8377" y="12303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1 w 3"/>
                  <a:gd name="T9" fmla="*/ 0 h 1"/>
                  <a:gd name="T10" fmla="*/ 2 w 3"/>
                  <a:gd name="T11" fmla="*/ 1 h 1"/>
                  <a:gd name="T12" fmla="*/ 2 w 3"/>
                  <a:gd name="T13" fmla="*/ 1 h 1"/>
                  <a:gd name="T14" fmla="*/ 3 w 3"/>
                  <a:gd name="T15" fmla="*/ 0 h 1"/>
                  <a:gd name="T16" fmla="*/ 3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Freeform 379">
                <a:extLst>
                  <a:ext uri="{FF2B5EF4-FFF2-40B4-BE49-F238E27FC236}">
                    <a16:creationId xmlns:a16="http://schemas.microsoft.com/office/drawing/2014/main" id="{7E4D3DA2-60D0-4E5F-A9B3-B9F42879F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1552" y="1230313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Freeform 380">
                <a:extLst>
                  <a:ext uri="{FF2B5EF4-FFF2-40B4-BE49-F238E27FC236}">
                    <a16:creationId xmlns:a16="http://schemas.microsoft.com/office/drawing/2014/main" id="{2BE2B330-8F05-48A2-BC65-E345E3A944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727" y="123348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Freeform 381">
                <a:extLst>
                  <a:ext uri="{FF2B5EF4-FFF2-40B4-BE49-F238E27FC236}">
                    <a16:creationId xmlns:a16="http://schemas.microsoft.com/office/drawing/2014/main" id="{02923239-160D-4E33-834C-E404E71D4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9489" y="1233488"/>
                <a:ext cx="476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Freeform 382">
                <a:extLst>
                  <a:ext uri="{FF2B5EF4-FFF2-40B4-BE49-F238E27FC236}">
                    <a16:creationId xmlns:a16="http://schemas.microsoft.com/office/drawing/2014/main" id="{CF6FCD1C-2AD6-45A5-8154-F41B3AB74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60602" y="1230313"/>
                <a:ext cx="11113" cy="7938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2 h 2"/>
                  <a:gd name="T4" fmla="*/ 2 w 3"/>
                  <a:gd name="T5" fmla="*/ 2 h 2"/>
                  <a:gd name="T6" fmla="*/ 1 w 3"/>
                  <a:gd name="T7" fmla="*/ 2 h 2"/>
                  <a:gd name="T8" fmla="*/ 1 w 3"/>
                  <a:gd name="T9" fmla="*/ 2 h 2"/>
                  <a:gd name="T10" fmla="*/ 1 w 3"/>
                  <a:gd name="T11" fmla="*/ 2 h 2"/>
                  <a:gd name="T12" fmla="*/ 1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  <a:gd name="T18" fmla="*/ 2 w 3"/>
                  <a:gd name="T19" fmla="*/ 1 h 2"/>
                  <a:gd name="T20" fmla="*/ 2 w 3"/>
                  <a:gd name="T21" fmla="*/ 1 h 2"/>
                  <a:gd name="T22" fmla="*/ 2 w 3"/>
                  <a:gd name="T23" fmla="*/ 1 h 2"/>
                  <a:gd name="T24" fmla="*/ 3 w 3"/>
                  <a:gd name="T25" fmla="*/ 1 h 2"/>
                  <a:gd name="T26" fmla="*/ 3 w 3"/>
                  <a:gd name="T27" fmla="*/ 1 h 2"/>
                  <a:gd name="T28" fmla="*/ 3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Freeform 383">
                <a:extLst>
                  <a:ext uri="{FF2B5EF4-FFF2-40B4-BE49-F238E27FC236}">
                    <a16:creationId xmlns:a16="http://schemas.microsoft.com/office/drawing/2014/main" id="{16534A22-FAE2-48B4-A147-7BE7C7888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0127" y="1233488"/>
                <a:ext cx="14288" cy="4763"/>
              </a:xfrm>
              <a:custGeom>
                <a:avLst/>
                <a:gdLst>
                  <a:gd name="T0" fmla="*/ 3 w 4"/>
                  <a:gd name="T1" fmla="*/ 0 h 1"/>
                  <a:gd name="T2" fmla="*/ 3 w 4"/>
                  <a:gd name="T3" fmla="*/ 1 h 1"/>
                  <a:gd name="T4" fmla="*/ 2 w 4"/>
                  <a:gd name="T5" fmla="*/ 1 h 1"/>
                  <a:gd name="T6" fmla="*/ 1 w 4"/>
                  <a:gd name="T7" fmla="*/ 1 h 1"/>
                  <a:gd name="T8" fmla="*/ 1 w 4"/>
                  <a:gd name="T9" fmla="*/ 1 h 1"/>
                  <a:gd name="T10" fmla="*/ 2 w 4"/>
                  <a:gd name="T11" fmla="*/ 1 h 1"/>
                  <a:gd name="T12" fmla="*/ 3 w 4"/>
                  <a:gd name="T13" fmla="*/ 0 h 1"/>
                  <a:gd name="T14" fmla="*/ 3 w 4"/>
                  <a:gd name="T15" fmla="*/ 0 h 1"/>
                  <a:gd name="T16" fmla="*/ 3 w 4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Freeform 384">
                <a:extLst>
                  <a:ext uri="{FF2B5EF4-FFF2-40B4-BE49-F238E27FC236}">
                    <a16:creationId xmlns:a16="http://schemas.microsoft.com/office/drawing/2014/main" id="{B597E9F6-D2B5-42CC-97BC-91F131275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74889" y="1238251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Freeform 385">
                <a:extLst>
                  <a:ext uri="{FF2B5EF4-FFF2-40B4-BE49-F238E27FC236}">
                    <a16:creationId xmlns:a16="http://schemas.microsoft.com/office/drawing/2014/main" id="{976A58FF-8CE4-4556-A2FE-1476DF64A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1239" y="1238251"/>
                <a:ext cx="3175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Freeform 386">
                <a:extLst>
                  <a:ext uri="{FF2B5EF4-FFF2-40B4-BE49-F238E27FC236}">
                    <a16:creationId xmlns:a16="http://schemas.microsoft.com/office/drawing/2014/main" id="{DA28C9D2-27A7-4818-B36E-A56DEA2E1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2352" y="1233488"/>
                <a:ext cx="3175" cy="47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Freeform 387">
                <a:extLst>
                  <a:ext uri="{FF2B5EF4-FFF2-40B4-BE49-F238E27FC236}">
                    <a16:creationId xmlns:a16="http://schemas.microsoft.com/office/drawing/2014/main" id="{4CB41250-2546-42A5-8FCE-DC61D3D55D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0289" y="1233488"/>
                <a:ext cx="7938" cy="476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Freeform 388">
                <a:extLst>
                  <a:ext uri="{FF2B5EF4-FFF2-40B4-BE49-F238E27FC236}">
                    <a16:creationId xmlns:a16="http://schemas.microsoft.com/office/drawing/2014/main" id="{7D734B07-15F1-488C-823D-7BFC27D6F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6639" y="1227138"/>
                <a:ext cx="11113" cy="3175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1 w 3"/>
                  <a:gd name="T5" fmla="*/ 1 h 1"/>
                  <a:gd name="T6" fmla="*/ 2 w 3"/>
                  <a:gd name="T7" fmla="*/ 1 h 1"/>
                  <a:gd name="T8" fmla="*/ 2 w 3"/>
                  <a:gd name="T9" fmla="*/ 1 h 1"/>
                  <a:gd name="T10" fmla="*/ 3 w 3"/>
                  <a:gd name="T11" fmla="*/ 1 h 1"/>
                  <a:gd name="T12" fmla="*/ 2 w 3"/>
                  <a:gd name="T13" fmla="*/ 1 h 1"/>
                  <a:gd name="T14" fmla="*/ 2 w 3"/>
                  <a:gd name="T15" fmla="*/ 1 h 1"/>
                  <a:gd name="T16" fmla="*/ 1 w 3"/>
                  <a:gd name="T17" fmla="*/ 1 h 1"/>
                  <a:gd name="T18" fmla="*/ 1 w 3"/>
                  <a:gd name="T19" fmla="*/ 0 h 1"/>
                  <a:gd name="T20" fmla="*/ 0 w 3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Freeform 389">
                <a:extLst>
                  <a:ext uri="{FF2B5EF4-FFF2-40B4-BE49-F238E27FC236}">
                    <a16:creationId xmlns:a16="http://schemas.microsoft.com/office/drawing/2014/main" id="{5FFB2061-093D-44B3-8E16-93A17A430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1402" y="1223963"/>
                <a:ext cx="4763" cy="317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Freeform 390">
                <a:extLst>
                  <a:ext uri="{FF2B5EF4-FFF2-40B4-BE49-F238E27FC236}">
                    <a16:creationId xmlns:a16="http://schemas.microsoft.com/office/drawing/2014/main" id="{C960A007-70ED-4800-9381-26C28704D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7752" y="1223963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Freeform 391">
                <a:extLst>
                  <a:ext uri="{FF2B5EF4-FFF2-40B4-BE49-F238E27FC236}">
                    <a16:creationId xmlns:a16="http://schemas.microsoft.com/office/drawing/2014/main" id="{DF470ADD-FD0C-4403-B358-1DC6EAF7C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17752" y="12239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Freeform 392">
                <a:extLst>
                  <a:ext uri="{FF2B5EF4-FFF2-40B4-BE49-F238E27FC236}">
                    <a16:creationId xmlns:a16="http://schemas.microsoft.com/office/drawing/2014/main" id="{D5F97EC2-A4E0-49A0-9886-3055A824E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25689" y="1219201"/>
                <a:ext cx="7938" cy="476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Freeform 393">
                <a:extLst>
                  <a:ext uri="{FF2B5EF4-FFF2-40B4-BE49-F238E27FC236}">
                    <a16:creationId xmlns:a16="http://schemas.microsoft.com/office/drawing/2014/main" id="{86A2C44B-7F0E-4B2D-B892-EA86EB6C6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2039" y="1208088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Freeform 394">
                <a:extLst>
                  <a:ext uri="{FF2B5EF4-FFF2-40B4-BE49-F238E27FC236}">
                    <a16:creationId xmlns:a16="http://schemas.microsoft.com/office/drawing/2014/main" id="{84C3D435-8DAF-4139-A51B-1E9373F3A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9977" y="1208088"/>
                <a:ext cx="3175" cy="7938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Freeform 395">
                <a:extLst>
                  <a:ext uri="{FF2B5EF4-FFF2-40B4-BE49-F238E27FC236}">
                    <a16:creationId xmlns:a16="http://schemas.microsoft.com/office/drawing/2014/main" id="{E41E3642-0F9E-4548-AF7F-74FE96F9F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7914" y="1201738"/>
                <a:ext cx="7938" cy="317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Freeform 396">
                <a:extLst>
                  <a:ext uri="{FF2B5EF4-FFF2-40B4-BE49-F238E27FC236}">
                    <a16:creationId xmlns:a16="http://schemas.microsoft.com/office/drawing/2014/main" id="{039D1793-AFB2-43D1-A5BB-BC9D6F041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57389" y="1212851"/>
                <a:ext cx="31750" cy="36513"/>
              </a:xfrm>
              <a:custGeom>
                <a:avLst/>
                <a:gdLst>
                  <a:gd name="T0" fmla="*/ 1 w 9"/>
                  <a:gd name="T1" fmla="*/ 1 h 10"/>
                  <a:gd name="T2" fmla="*/ 1 w 9"/>
                  <a:gd name="T3" fmla="*/ 1 h 10"/>
                  <a:gd name="T4" fmla="*/ 1 w 9"/>
                  <a:gd name="T5" fmla="*/ 2 h 10"/>
                  <a:gd name="T6" fmla="*/ 1 w 9"/>
                  <a:gd name="T7" fmla="*/ 3 h 10"/>
                  <a:gd name="T8" fmla="*/ 0 w 9"/>
                  <a:gd name="T9" fmla="*/ 3 h 10"/>
                  <a:gd name="T10" fmla="*/ 0 w 9"/>
                  <a:gd name="T11" fmla="*/ 5 h 10"/>
                  <a:gd name="T12" fmla="*/ 1 w 9"/>
                  <a:gd name="T13" fmla="*/ 5 h 10"/>
                  <a:gd name="T14" fmla="*/ 1 w 9"/>
                  <a:gd name="T15" fmla="*/ 6 h 10"/>
                  <a:gd name="T16" fmla="*/ 1 w 9"/>
                  <a:gd name="T17" fmla="*/ 7 h 10"/>
                  <a:gd name="T18" fmla="*/ 1 w 9"/>
                  <a:gd name="T19" fmla="*/ 9 h 10"/>
                  <a:gd name="T20" fmla="*/ 2 w 9"/>
                  <a:gd name="T21" fmla="*/ 10 h 10"/>
                  <a:gd name="T22" fmla="*/ 3 w 9"/>
                  <a:gd name="T23" fmla="*/ 10 h 10"/>
                  <a:gd name="T24" fmla="*/ 5 w 9"/>
                  <a:gd name="T25" fmla="*/ 8 h 10"/>
                  <a:gd name="T26" fmla="*/ 7 w 9"/>
                  <a:gd name="T27" fmla="*/ 7 h 10"/>
                  <a:gd name="T28" fmla="*/ 9 w 9"/>
                  <a:gd name="T29" fmla="*/ 6 h 10"/>
                  <a:gd name="T30" fmla="*/ 8 w 9"/>
                  <a:gd name="T31" fmla="*/ 6 h 10"/>
                  <a:gd name="T32" fmla="*/ 7 w 9"/>
                  <a:gd name="T33" fmla="*/ 4 h 10"/>
                  <a:gd name="T34" fmla="*/ 7 w 9"/>
                  <a:gd name="T35" fmla="*/ 3 h 10"/>
                  <a:gd name="T36" fmla="*/ 6 w 9"/>
                  <a:gd name="T37" fmla="*/ 2 h 10"/>
                  <a:gd name="T38" fmla="*/ 5 w 9"/>
                  <a:gd name="T39" fmla="*/ 1 h 10"/>
                  <a:gd name="T40" fmla="*/ 4 w 9"/>
                  <a:gd name="T41" fmla="*/ 1 h 10"/>
                  <a:gd name="T42" fmla="*/ 3 w 9"/>
                  <a:gd name="T43" fmla="*/ 1 h 10"/>
                  <a:gd name="T44" fmla="*/ 3 w 9"/>
                  <a:gd name="T45" fmla="*/ 0 h 10"/>
                  <a:gd name="T46" fmla="*/ 1 w 9"/>
                  <a:gd name="T4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0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5" y="8"/>
                      <a:pt x="5" y="8"/>
                    </a:cubicBezTo>
                    <a:cubicBezTo>
                      <a:pt x="6" y="8"/>
                      <a:pt x="7" y="7"/>
                      <a:pt x="7" y="7"/>
                    </a:cubicBezTo>
                    <a:cubicBezTo>
                      <a:pt x="8" y="7"/>
                      <a:pt x="9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6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Freeform 397">
                <a:extLst>
                  <a:ext uri="{FF2B5EF4-FFF2-40B4-BE49-F238E27FC236}">
                    <a16:creationId xmlns:a16="http://schemas.microsoft.com/office/drawing/2014/main" id="{30CC53B1-436F-4EF3-8A36-712BF9336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6439" y="1190626"/>
                <a:ext cx="19050" cy="14288"/>
              </a:xfrm>
              <a:custGeom>
                <a:avLst/>
                <a:gdLst>
                  <a:gd name="T0" fmla="*/ 2 w 5"/>
                  <a:gd name="T1" fmla="*/ 2 h 4"/>
                  <a:gd name="T2" fmla="*/ 3 w 5"/>
                  <a:gd name="T3" fmla="*/ 3 h 4"/>
                  <a:gd name="T4" fmla="*/ 4 w 5"/>
                  <a:gd name="T5" fmla="*/ 3 h 4"/>
                  <a:gd name="T6" fmla="*/ 5 w 5"/>
                  <a:gd name="T7" fmla="*/ 3 h 4"/>
                  <a:gd name="T8" fmla="*/ 5 w 5"/>
                  <a:gd name="T9" fmla="*/ 2 h 4"/>
                  <a:gd name="T10" fmla="*/ 4 w 5"/>
                  <a:gd name="T11" fmla="*/ 1 h 4"/>
                  <a:gd name="T12" fmla="*/ 3 w 5"/>
                  <a:gd name="T13" fmla="*/ 1 h 4"/>
                  <a:gd name="T14" fmla="*/ 2 w 5"/>
                  <a:gd name="T15" fmla="*/ 1 h 4"/>
                  <a:gd name="T16" fmla="*/ 1 w 5"/>
                  <a:gd name="T17" fmla="*/ 0 h 4"/>
                  <a:gd name="T18" fmla="*/ 1 w 5"/>
                  <a:gd name="T19" fmla="*/ 2 h 4"/>
                  <a:gd name="T20" fmla="*/ 2 w 5"/>
                  <a:gd name="T21" fmla="*/ 2 h 4"/>
                  <a:gd name="T22" fmla="*/ 2 w 5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cubicBezTo>
                      <a:pt x="2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Freeform 398">
                <a:extLst>
                  <a:ext uri="{FF2B5EF4-FFF2-40B4-BE49-F238E27FC236}">
                    <a16:creationId xmlns:a16="http://schemas.microsoft.com/office/drawing/2014/main" id="{39513C16-4761-4BA6-92A2-F304B590F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82789" y="1193801"/>
                <a:ext cx="6350" cy="7938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Freeform 399">
                <a:extLst>
                  <a:ext uri="{FF2B5EF4-FFF2-40B4-BE49-F238E27FC236}">
                    <a16:creationId xmlns:a16="http://schemas.microsoft.com/office/drawing/2014/main" id="{6694775D-74A1-4375-A546-76F47717E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90727" y="1187451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1 w 5"/>
                  <a:gd name="T3" fmla="*/ 1 h 1"/>
                  <a:gd name="T4" fmla="*/ 2 w 5"/>
                  <a:gd name="T5" fmla="*/ 1 h 1"/>
                  <a:gd name="T6" fmla="*/ 3 w 5"/>
                  <a:gd name="T7" fmla="*/ 1 h 1"/>
                  <a:gd name="T8" fmla="*/ 4 w 5"/>
                  <a:gd name="T9" fmla="*/ 1 h 1"/>
                  <a:gd name="T10" fmla="*/ 4 w 5"/>
                  <a:gd name="T11" fmla="*/ 1 h 1"/>
                  <a:gd name="T12" fmla="*/ 4 w 5"/>
                  <a:gd name="T13" fmla="*/ 0 h 1"/>
                  <a:gd name="T14" fmla="*/ 3 w 5"/>
                  <a:gd name="T15" fmla="*/ 0 h 1"/>
                  <a:gd name="T16" fmla="*/ 2 w 5"/>
                  <a:gd name="T17" fmla="*/ 0 h 1"/>
                  <a:gd name="T18" fmla="*/ 1 w 5"/>
                  <a:gd name="T19" fmla="*/ 0 h 1"/>
                  <a:gd name="T20" fmla="*/ 1 w 5"/>
                  <a:gd name="T21" fmla="*/ 0 h 1"/>
                  <a:gd name="T22" fmla="*/ 0 w 5"/>
                  <a:gd name="T23" fmla="*/ 0 h 1"/>
                  <a:gd name="T24" fmla="*/ 0 w 5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Freeform 400">
                <a:extLst>
                  <a:ext uri="{FF2B5EF4-FFF2-40B4-BE49-F238E27FC236}">
                    <a16:creationId xmlns:a16="http://schemas.microsoft.com/office/drawing/2014/main" id="{BB2FF66F-643F-429A-ACEC-73A5963A6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6127" y="1173163"/>
                <a:ext cx="19050" cy="14288"/>
              </a:xfrm>
              <a:custGeom>
                <a:avLst/>
                <a:gdLst>
                  <a:gd name="T0" fmla="*/ 4 w 5"/>
                  <a:gd name="T1" fmla="*/ 2 h 4"/>
                  <a:gd name="T2" fmla="*/ 4 w 5"/>
                  <a:gd name="T3" fmla="*/ 2 h 4"/>
                  <a:gd name="T4" fmla="*/ 5 w 5"/>
                  <a:gd name="T5" fmla="*/ 3 h 4"/>
                  <a:gd name="T6" fmla="*/ 4 w 5"/>
                  <a:gd name="T7" fmla="*/ 3 h 4"/>
                  <a:gd name="T8" fmla="*/ 3 w 5"/>
                  <a:gd name="T9" fmla="*/ 3 h 4"/>
                  <a:gd name="T10" fmla="*/ 3 w 5"/>
                  <a:gd name="T11" fmla="*/ 3 h 4"/>
                  <a:gd name="T12" fmla="*/ 2 w 5"/>
                  <a:gd name="T13" fmla="*/ 3 h 4"/>
                  <a:gd name="T14" fmla="*/ 2 w 5"/>
                  <a:gd name="T15" fmla="*/ 3 h 4"/>
                  <a:gd name="T16" fmla="*/ 1 w 5"/>
                  <a:gd name="T17" fmla="*/ 2 h 4"/>
                  <a:gd name="T18" fmla="*/ 1 w 5"/>
                  <a:gd name="T19" fmla="*/ 2 h 4"/>
                  <a:gd name="T20" fmla="*/ 1 w 5"/>
                  <a:gd name="T21" fmla="*/ 1 h 4"/>
                  <a:gd name="T22" fmla="*/ 1 w 5"/>
                  <a:gd name="T23" fmla="*/ 1 h 4"/>
                  <a:gd name="T24" fmla="*/ 2 w 5"/>
                  <a:gd name="T25" fmla="*/ 0 h 4"/>
                  <a:gd name="T26" fmla="*/ 3 w 5"/>
                  <a:gd name="T27" fmla="*/ 1 h 4"/>
                  <a:gd name="T28" fmla="*/ 3 w 5"/>
                  <a:gd name="T29" fmla="*/ 2 h 4"/>
                  <a:gd name="T30" fmla="*/ 4 w 5"/>
                  <a:gd name="T3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3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Freeform 401">
                <a:extLst>
                  <a:ext uri="{FF2B5EF4-FFF2-40B4-BE49-F238E27FC236}">
                    <a16:creationId xmlns:a16="http://schemas.microsoft.com/office/drawing/2014/main" id="{EE897F3C-939B-47DD-AE85-538AB8B24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5814" y="1157288"/>
                <a:ext cx="17463" cy="11113"/>
              </a:xfrm>
              <a:custGeom>
                <a:avLst/>
                <a:gdLst>
                  <a:gd name="T0" fmla="*/ 4 w 5"/>
                  <a:gd name="T1" fmla="*/ 2 h 3"/>
                  <a:gd name="T2" fmla="*/ 4 w 5"/>
                  <a:gd name="T3" fmla="*/ 3 h 3"/>
                  <a:gd name="T4" fmla="*/ 2 w 5"/>
                  <a:gd name="T5" fmla="*/ 3 h 3"/>
                  <a:gd name="T6" fmla="*/ 2 w 5"/>
                  <a:gd name="T7" fmla="*/ 2 h 3"/>
                  <a:gd name="T8" fmla="*/ 1 w 5"/>
                  <a:gd name="T9" fmla="*/ 2 h 3"/>
                  <a:gd name="T10" fmla="*/ 1 w 5"/>
                  <a:gd name="T11" fmla="*/ 1 h 3"/>
                  <a:gd name="T12" fmla="*/ 2 w 5"/>
                  <a:gd name="T13" fmla="*/ 1 h 3"/>
                  <a:gd name="T14" fmla="*/ 2 w 5"/>
                  <a:gd name="T15" fmla="*/ 0 h 3"/>
                  <a:gd name="T16" fmla="*/ 4 w 5"/>
                  <a:gd name="T17" fmla="*/ 0 h 3"/>
                  <a:gd name="T18" fmla="*/ 4 w 5"/>
                  <a:gd name="T19" fmla="*/ 0 h 3"/>
                  <a:gd name="T20" fmla="*/ 4 w 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4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Freeform 402">
                <a:extLst>
                  <a:ext uri="{FF2B5EF4-FFF2-40B4-BE49-F238E27FC236}">
                    <a16:creationId xmlns:a16="http://schemas.microsoft.com/office/drawing/2014/main" id="{BA309FF7-D42D-436C-8EA6-00B7F8D76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3752" y="1162051"/>
                <a:ext cx="4763" cy="6350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Freeform 403">
                <a:extLst>
                  <a:ext uri="{FF2B5EF4-FFF2-40B4-BE49-F238E27FC236}">
                    <a16:creationId xmlns:a16="http://schemas.microsoft.com/office/drawing/2014/main" id="{C9604E12-77DC-41A2-9B46-EA396029A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839" y="1201738"/>
                <a:ext cx="6350" cy="317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Freeform 404">
                <a:extLst>
                  <a:ext uri="{FF2B5EF4-FFF2-40B4-BE49-F238E27FC236}">
                    <a16:creationId xmlns:a16="http://schemas.microsoft.com/office/drawing/2014/main" id="{41D889C0-A68A-4EC9-9D1C-EBB6982DD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55839" y="1190626"/>
                <a:ext cx="6350" cy="3175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Freeform 405">
                <a:extLst>
                  <a:ext uri="{FF2B5EF4-FFF2-40B4-BE49-F238E27FC236}">
                    <a16:creationId xmlns:a16="http://schemas.microsoft.com/office/drawing/2014/main" id="{AE1646B5-EF7C-40E5-BB4F-9D47CB8CA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27264" y="1176338"/>
                <a:ext cx="11113" cy="6350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2 w 3"/>
                  <a:gd name="T5" fmla="*/ 0 h 2"/>
                  <a:gd name="T6" fmla="*/ 1 w 3"/>
                  <a:gd name="T7" fmla="*/ 0 h 2"/>
                  <a:gd name="T8" fmla="*/ 0 w 3"/>
                  <a:gd name="T9" fmla="*/ 0 h 2"/>
                  <a:gd name="T10" fmla="*/ 1 w 3"/>
                  <a:gd name="T11" fmla="*/ 0 h 2"/>
                  <a:gd name="T12" fmla="*/ 1 w 3"/>
                  <a:gd name="T13" fmla="*/ 1 h 2"/>
                  <a:gd name="T14" fmla="*/ 1 w 3"/>
                  <a:gd name="T15" fmla="*/ 1 h 2"/>
                  <a:gd name="T16" fmla="*/ 1 w 3"/>
                  <a:gd name="T17" fmla="*/ 1 h 2"/>
                  <a:gd name="T18" fmla="*/ 2 w 3"/>
                  <a:gd name="T19" fmla="*/ 1 h 2"/>
                  <a:gd name="T20" fmla="*/ 3 w 3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Freeform 406">
                <a:extLst>
                  <a:ext uri="{FF2B5EF4-FFF2-40B4-BE49-F238E27FC236}">
                    <a16:creationId xmlns:a16="http://schemas.microsoft.com/office/drawing/2014/main" id="{064FD5C7-FFF4-483B-9106-62B93A865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9489" y="1154113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1 h 3"/>
                  <a:gd name="T12" fmla="*/ 0 w 1"/>
                  <a:gd name="T13" fmla="*/ 1 h 3"/>
                  <a:gd name="T14" fmla="*/ 0 w 1"/>
                  <a:gd name="T15" fmla="*/ 0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Line 407">
                <a:extLst>
                  <a:ext uri="{FF2B5EF4-FFF2-40B4-BE49-F238E27FC236}">
                    <a16:creationId xmlns:a16="http://schemas.microsoft.com/office/drawing/2014/main" id="{FB127EA0-E527-445D-9B8F-BFCB916A0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224089" y="117633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Line 408">
                <a:extLst>
                  <a:ext uri="{FF2B5EF4-FFF2-40B4-BE49-F238E27FC236}">
                    <a16:creationId xmlns:a16="http://schemas.microsoft.com/office/drawing/2014/main" id="{F1B6DDBB-D34E-4836-9E71-B2E9AD4A59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2224089" y="1176338"/>
                <a:ext cx="0" cy="0"/>
              </a:xfrm>
              <a:prstGeom prst="line">
                <a:avLst/>
              </a:pr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Freeform 409">
                <a:extLst>
                  <a:ext uri="{FF2B5EF4-FFF2-40B4-BE49-F238E27FC236}">
                    <a16:creationId xmlns:a16="http://schemas.microsoft.com/office/drawing/2014/main" id="{376818E8-3E91-451D-9DE7-9F02704AC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0439" y="1131888"/>
                <a:ext cx="14288" cy="15875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1 h 4"/>
                  <a:gd name="T4" fmla="*/ 0 w 4"/>
                  <a:gd name="T5" fmla="*/ 1 h 4"/>
                  <a:gd name="T6" fmla="*/ 1 w 4"/>
                  <a:gd name="T7" fmla="*/ 2 h 4"/>
                  <a:gd name="T8" fmla="*/ 2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3 w 4"/>
                  <a:gd name="T15" fmla="*/ 3 h 4"/>
                  <a:gd name="T16" fmla="*/ 3 w 4"/>
                  <a:gd name="T17" fmla="*/ 4 h 4"/>
                  <a:gd name="T18" fmla="*/ 4 w 4"/>
                  <a:gd name="T19" fmla="*/ 3 h 4"/>
                  <a:gd name="T20" fmla="*/ 4 w 4"/>
                  <a:gd name="T21" fmla="*/ 3 h 4"/>
                  <a:gd name="T22" fmla="*/ 3 w 4"/>
                  <a:gd name="T23" fmla="*/ 3 h 4"/>
                  <a:gd name="T24" fmla="*/ 3 w 4"/>
                  <a:gd name="T25" fmla="*/ 2 h 4"/>
                  <a:gd name="T26" fmla="*/ 3 w 4"/>
                  <a:gd name="T27" fmla="*/ 2 h 4"/>
                  <a:gd name="T28" fmla="*/ 3 w 4"/>
                  <a:gd name="T29" fmla="*/ 2 h 4"/>
                  <a:gd name="T30" fmla="*/ 3 w 4"/>
                  <a:gd name="T31" fmla="*/ 1 h 4"/>
                  <a:gd name="T32" fmla="*/ 2 w 4"/>
                  <a:gd name="T33" fmla="*/ 1 h 4"/>
                  <a:gd name="T34" fmla="*/ 2 w 4"/>
                  <a:gd name="T35" fmla="*/ 1 h 4"/>
                  <a:gd name="T36" fmla="*/ 2 w 4"/>
                  <a:gd name="T37" fmla="*/ 0 h 4"/>
                  <a:gd name="T38" fmla="*/ 2 w 4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Freeform 411">
                <a:extLst>
                  <a:ext uri="{FF2B5EF4-FFF2-40B4-BE49-F238E27FC236}">
                    <a16:creationId xmlns:a16="http://schemas.microsoft.com/office/drawing/2014/main" id="{1F5BB1B4-431A-429D-919D-60D4AE78F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93827" y="687388"/>
                <a:ext cx="69850" cy="107950"/>
              </a:xfrm>
              <a:custGeom>
                <a:avLst/>
                <a:gdLst>
                  <a:gd name="T0" fmla="*/ 18 w 19"/>
                  <a:gd name="T1" fmla="*/ 13 h 30"/>
                  <a:gd name="T2" fmla="*/ 18 w 19"/>
                  <a:gd name="T3" fmla="*/ 12 h 30"/>
                  <a:gd name="T4" fmla="*/ 18 w 19"/>
                  <a:gd name="T5" fmla="*/ 11 h 30"/>
                  <a:gd name="T6" fmla="*/ 16 w 19"/>
                  <a:gd name="T7" fmla="*/ 10 h 30"/>
                  <a:gd name="T8" fmla="*/ 15 w 19"/>
                  <a:gd name="T9" fmla="*/ 10 h 30"/>
                  <a:gd name="T10" fmla="*/ 14 w 19"/>
                  <a:gd name="T11" fmla="*/ 10 h 30"/>
                  <a:gd name="T12" fmla="*/ 12 w 19"/>
                  <a:gd name="T13" fmla="*/ 6 h 30"/>
                  <a:gd name="T14" fmla="*/ 10 w 19"/>
                  <a:gd name="T15" fmla="*/ 1 h 30"/>
                  <a:gd name="T16" fmla="*/ 9 w 19"/>
                  <a:gd name="T17" fmla="*/ 1 h 30"/>
                  <a:gd name="T18" fmla="*/ 8 w 19"/>
                  <a:gd name="T19" fmla="*/ 0 h 30"/>
                  <a:gd name="T20" fmla="*/ 6 w 19"/>
                  <a:gd name="T21" fmla="*/ 0 h 30"/>
                  <a:gd name="T22" fmla="*/ 5 w 19"/>
                  <a:gd name="T23" fmla="*/ 1 h 30"/>
                  <a:gd name="T24" fmla="*/ 4 w 19"/>
                  <a:gd name="T25" fmla="*/ 1 h 30"/>
                  <a:gd name="T26" fmla="*/ 1 w 19"/>
                  <a:gd name="T27" fmla="*/ 6 h 30"/>
                  <a:gd name="T28" fmla="*/ 2 w 19"/>
                  <a:gd name="T29" fmla="*/ 11 h 30"/>
                  <a:gd name="T30" fmla="*/ 1 w 19"/>
                  <a:gd name="T31" fmla="*/ 13 h 30"/>
                  <a:gd name="T32" fmla="*/ 0 w 19"/>
                  <a:gd name="T33" fmla="*/ 15 h 30"/>
                  <a:gd name="T34" fmla="*/ 4 w 19"/>
                  <a:gd name="T35" fmla="*/ 28 h 30"/>
                  <a:gd name="T36" fmla="*/ 6 w 19"/>
                  <a:gd name="T37" fmla="*/ 28 h 30"/>
                  <a:gd name="T38" fmla="*/ 8 w 19"/>
                  <a:gd name="T39" fmla="*/ 26 h 30"/>
                  <a:gd name="T40" fmla="*/ 7 w 19"/>
                  <a:gd name="T41" fmla="*/ 25 h 30"/>
                  <a:gd name="T42" fmla="*/ 7 w 19"/>
                  <a:gd name="T43" fmla="*/ 24 h 30"/>
                  <a:gd name="T44" fmla="*/ 8 w 19"/>
                  <a:gd name="T45" fmla="*/ 23 h 30"/>
                  <a:gd name="T46" fmla="*/ 9 w 19"/>
                  <a:gd name="T47" fmla="*/ 24 h 30"/>
                  <a:gd name="T48" fmla="*/ 9 w 19"/>
                  <a:gd name="T49" fmla="*/ 22 h 30"/>
                  <a:gd name="T50" fmla="*/ 10 w 19"/>
                  <a:gd name="T51" fmla="*/ 21 h 30"/>
                  <a:gd name="T52" fmla="*/ 11 w 19"/>
                  <a:gd name="T53" fmla="*/ 22 h 30"/>
                  <a:gd name="T54" fmla="*/ 11 w 19"/>
                  <a:gd name="T55" fmla="*/ 20 h 30"/>
                  <a:gd name="T56" fmla="*/ 11 w 19"/>
                  <a:gd name="T57" fmla="*/ 17 h 30"/>
                  <a:gd name="T58" fmla="*/ 12 w 19"/>
                  <a:gd name="T59" fmla="*/ 18 h 30"/>
                  <a:gd name="T60" fmla="*/ 13 w 19"/>
                  <a:gd name="T61" fmla="*/ 17 h 30"/>
                  <a:gd name="T62" fmla="*/ 14 w 19"/>
                  <a:gd name="T63" fmla="*/ 18 h 30"/>
                  <a:gd name="T64" fmla="*/ 14 w 19"/>
                  <a:gd name="T65" fmla="*/ 17 h 30"/>
                  <a:gd name="T66" fmla="*/ 15 w 19"/>
                  <a:gd name="T67" fmla="*/ 18 h 30"/>
                  <a:gd name="T68" fmla="*/ 16 w 19"/>
                  <a:gd name="T69" fmla="*/ 17 h 30"/>
                  <a:gd name="T70" fmla="*/ 16 w 19"/>
                  <a:gd name="T71" fmla="*/ 16 h 30"/>
                  <a:gd name="T72" fmla="*/ 16 w 19"/>
                  <a:gd name="T73" fmla="*/ 16 h 30"/>
                  <a:gd name="T74" fmla="*/ 17 w 19"/>
                  <a:gd name="T75" fmla="*/ 15 h 30"/>
                  <a:gd name="T76" fmla="*/ 19 w 19"/>
                  <a:gd name="T77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" h="30">
                    <a:moveTo>
                      <a:pt x="18" y="13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1"/>
                    </a:cubicBezTo>
                    <a:cubicBezTo>
                      <a:pt x="18" y="11"/>
                      <a:pt x="17" y="11"/>
                      <a:pt x="17" y="10"/>
                    </a:cubicBezTo>
                    <a:cubicBezTo>
                      <a:pt x="17" y="10"/>
                      <a:pt x="16" y="10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0"/>
                      <a:pt x="13" y="9"/>
                    </a:cubicBezTo>
                    <a:cubicBezTo>
                      <a:pt x="13" y="9"/>
                      <a:pt x="12" y="6"/>
                      <a:pt x="12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7"/>
                      <a:pt x="1" y="8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30"/>
                      <a:pt x="6" y="29"/>
                    </a:cubicBezTo>
                    <a:cubicBezTo>
                      <a:pt x="6" y="29"/>
                      <a:pt x="6" y="29"/>
                      <a:pt x="6" y="28"/>
                    </a:cubicBezTo>
                    <a:cubicBezTo>
                      <a:pt x="7" y="28"/>
                      <a:pt x="7" y="27"/>
                      <a:pt x="6" y="27"/>
                    </a:cubicBezTo>
                    <a:cubicBezTo>
                      <a:pt x="6" y="27"/>
                      <a:pt x="8" y="27"/>
                      <a:pt x="8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4"/>
                      <a:pt x="8" y="24"/>
                      <a:pt x="7" y="24"/>
                    </a:cubicBezTo>
                    <a:cubicBezTo>
                      <a:pt x="7" y="24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4"/>
                      <a:pt x="9" y="24"/>
                    </a:cubicBezTo>
                    <a:cubicBezTo>
                      <a:pt x="10" y="24"/>
                      <a:pt x="10" y="24"/>
                      <a:pt x="9" y="23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1" y="21"/>
                    </a:cubicBezTo>
                    <a:cubicBezTo>
                      <a:pt x="11" y="21"/>
                      <a:pt x="11" y="22"/>
                      <a:pt x="11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11" y="18"/>
                      <a:pt x="11" y="17"/>
                      <a:pt x="11" y="17"/>
                    </a:cubicBezTo>
                    <a:cubicBezTo>
                      <a:pt x="11" y="17"/>
                      <a:pt x="12" y="17"/>
                      <a:pt x="12" y="18"/>
                    </a:cubicBezTo>
                    <a:cubicBezTo>
                      <a:pt x="12" y="18"/>
                      <a:pt x="12" y="19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7"/>
                      <a:pt x="13" y="17"/>
                    </a:cubicBezTo>
                    <a:cubicBezTo>
                      <a:pt x="13" y="17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8"/>
                      <a:pt x="15" y="18"/>
                    </a:cubicBezTo>
                    <a:cubicBezTo>
                      <a:pt x="15" y="18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8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3"/>
                      <a:pt x="18" y="13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Freeform 412">
                <a:extLst>
                  <a:ext uri="{FF2B5EF4-FFF2-40B4-BE49-F238E27FC236}">
                    <a16:creationId xmlns:a16="http://schemas.microsoft.com/office/drawing/2014/main" id="{6CBBAE8E-3277-4579-AE12-32E33A698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1527" y="868363"/>
                <a:ext cx="134938" cy="107950"/>
              </a:xfrm>
              <a:custGeom>
                <a:avLst/>
                <a:gdLst>
                  <a:gd name="T0" fmla="*/ 37 w 37"/>
                  <a:gd name="T1" fmla="*/ 10 h 30"/>
                  <a:gd name="T2" fmla="*/ 37 w 37"/>
                  <a:gd name="T3" fmla="*/ 5 h 30"/>
                  <a:gd name="T4" fmla="*/ 27 w 37"/>
                  <a:gd name="T5" fmla="*/ 3 h 30"/>
                  <a:gd name="T6" fmla="*/ 4 w 37"/>
                  <a:gd name="T7" fmla="*/ 1 h 30"/>
                  <a:gd name="T8" fmla="*/ 4 w 37"/>
                  <a:gd name="T9" fmla="*/ 0 h 30"/>
                  <a:gd name="T10" fmla="*/ 0 w 37"/>
                  <a:gd name="T11" fmla="*/ 25 h 30"/>
                  <a:gd name="T12" fmla="*/ 35 w 37"/>
                  <a:gd name="T13" fmla="*/ 30 h 30"/>
                  <a:gd name="T14" fmla="*/ 35 w 37"/>
                  <a:gd name="T15" fmla="*/ 30 h 30"/>
                  <a:gd name="T16" fmla="*/ 35 w 37"/>
                  <a:gd name="T17" fmla="*/ 30 h 30"/>
                  <a:gd name="T18" fmla="*/ 35 w 37"/>
                  <a:gd name="T19" fmla="*/ 30 h 30"/>
                  <a:gd name="T20" fmla="*/ 37 w 37"/>
                  <a:gd name="T21" fmla="*/ 10 h 30"/>
                  <a:gd name="T22" fmla="*/ 37 w 37"/>
                  <a:gd name="T2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37" y="10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6"/>
                      <a:pt x="23" y="29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Freeform 413">
                <a:extLst>
                  <a:ext uri="{FF2B5EF4-FFF2-40B4-BE49-F238E27FC236}">
                    <a16:creationId xmlns:a16="http://schemas.microsoft.com/office/drawing/2014/main" id="{F5E93B07-9BD7-4F0C-852C-CED50CBA1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6777" y="831851"/>
                <a:ext cx="109538" cy="127000"/>
              </a:xfrm>
              <a:custGeom>
                <a:avLst/>
                <a:gdLst>
                  <a:gd name="T0" fmla="*/ 20 w 30"/>
                  <a:gd name="T1" fmla="*/ 9 h 35"/>
                  <a:gd name="T2" fmla="*/ 21 w 30"/>
                  <a:gd name="T3" fmla="*/ 2 h 35"/>
                  <a:gd name="T4" fmla="*/ 7 w 30"/>
                  <a:gd name="T5" fmla="*/ 0 h 35"/>
                  <a:gd name="T6" fmla="*/ 0 w 30"/>
                  <a:gd name="T7" fmla="*/ 31 h 35"/>
                  <a:gd name="T8" fmla="*/ 26 w 30"/>
                  <a:gd name="T9" fmla="*/ 35 h 35"/>
                  <a:gd name="T10" fmla="*/ 26 w 30"/>
                  <a:gd name="T11" fmla="*/ 35 h 35"/>
                  <a:gd name="T12" fmla="*/ 26 w 30"/>
                  <a:gd name="T13" fmla="*/ 35 h 35"/>
                  <a:gd name="T14" fmla="*/ 30 w 30"/>
                  <a:gd name="T15" fmla="*/ 10 h 35"/>
                  <a:gd name="T16" fmla="*/ 20 w 30"/>
                  <a:gd name="T17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5">
                    <a:moveTo>
                      <a:pt x="20" y="9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0" y="10"/>
                      <a:pt x="30" y="10"/>
                      <a:pt x="30" y="10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Freeform 414">
                <a:extLst>
                  <a:ext uri="{FF2B5EF4-FFF2-40B4-BE49-F238E27FC236}">
                    <a16:creationId xmlns:a16="http://schemas.microsoft.com/office/drawing/2014/main" id="{DF49AE89-9894-4435-9EDA-4D0ED04E9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4652" y="769938"/>
                <a:ext cx="76200" cy="95250"/>
              </a:xfrm>
              <a:custGeom>
                <a:avLst/>
                <a:gdLst>
                  <a:gd name="T0" fmla="*/ 19 w 21"/>
                  <a:gd name="T1" fmla="*/ 26 h 26"/>
                  <a:gd name="T2" fmla="*/ 20 w 21"/>
                  <a:gd name="T3" fmla="*/ 23 h 26"/>
                  <a:gd name="T4" fmla="*/ 20 w 21"/>
                  <a:gd name="T5" fmla="*/ 21 h 26"/>
                  <a:gd name="T6" fmla="*/ 21 w 21"/>
                  <a:gd name="T7" fmla="*/ 20 h 26"/>
                  <a:gd name="T8" fmla="*/ 21 w 21"/>
                  <a:gd name="T9" fmla="*/ 18 h 26"/>
                  <a:gd name="T10" fmla="*/ 21 w 21"/>
                  <a:gd name="T11" fmla="*/ 16 h 26"/>
                  <a:gd name="T12" fmla="*/ 19 w 21"/>
                  <a:gd name="T13" fmla="*/ 11 h 26"/>
                  <a:gd name="T14" fmla="*/ 17 w 21"/>
                  <a:gd name="T15" fmla="*/ 11 h 26"/>
                  <a:gd name="T16" fmla="*/ 16 w 21"/>
                  <a:gd name="T17" fmla="*/ 12 h 26"/>
                  <a:gd name="T18" fmla="*/ 15 w 21"/>
                  <a:gd name="T19" fmla="*/ 13 h 26"/>
                  <a:gd name="T20" fmla="*/ 14 w 21"/>
                  <a:gd name="T21" fmla="*/ 14 h 26"/>
                  <a:gd name="T22" fmla="*/ 14 w 21"/>
                  <a:gd name="T23" fmla="*/ 11 h 26"/>
                  <a:gd name="T24" fmla="*/ 15 w 21"/>
                  <a:gd name="T25" fmla="*/ 11 h 26"/>
                  <a:gd name="T26" fmla="*/ 16 w 21"/>
                  <a:gd name="T27" fmla="*/ 8 h 26"/>
                  <a:gd name="T28" fmla="*/ 15 w 21"/>
                  <a:gd name="T29" fmla="*/ 5 h 26"/>
                  <a:gd name="T30" fmla="*/ 15 w 21"/>
                  <a:gd name="T31" fmla="*/ 4 h 26"/>
                  <a:gd name="T32" fmla="*/ 15 w 21"/>
                  <a:gd name="T33" fmla="*/ 3 h 26"/>
                  <a:gd name="T34" fmla="*/ 13 w 21"/>
                  <a:gd name="T35" fmla="*/ 2 h 26"/>
                  <a:gd name="T36" fmla="*/ 12 w 21"/>
                  <a:gd name="T37" fmla="*/ 2 h 26"/>
                  <a:gd name="T38" fmla="*/ 10 w 21"/>
                  <a:gd name="T39" fmla="*/ 1 h 26"/>
                  <a:gd name="T40" fmla="*/ 9 w 21"/>
                  <a:gd name="T41" fmla="*/ 0 h 26"/>
                  <a:gd name="T42" fmla="*/ 7 w 21"/>
                  <a:gd name="T43" fmla="*/ 0 h 26"/>
                  <a:gd name="T44" fmla="*/ 7 w 21"/>
                  <a:gd name="T45" fmla="*/ 2 h 26"/>
                  <a:gd name="T46" fmla="*/ 6 w 21"/>
                  <a:gd name="T47" fmla="*/ 5 h 26"/>
                  <a:gd name="T48" fmla="*/ 5 w 21"/>
                  <a:gd name="T49" fmla="*/ 6 h 26"/>
                  <a:gd name="T50" fmla="*/ 5 w 21"/>
                  <a:gd name="T51" fmla="*/ 4 h 26"/>
                  <a:gd name="T52" fmla="*/ 3 w 21"/>
                  <a:gd name="T53" fmla="*/ 6 h 26"/>
                  <a:gd name="T54" fmla="*/ 1 w 21"/>
                  <a:gd name="T55" fmla="*/ 9 h 26"/>
                  <a:gd name="T56" fmla="*/ 1 w 21"/>
                  <a:gd name="T57" fmla="*/ 13 h 26"/>
                  <a:gd name="T58" fmla="*/ 2 w 21"/>
                  <a:gd name="T59" fmla="*/ 16 h 26"/>
                  <a:gd name="T60" fmla="*/ 3 w 21"/>
                  <a:gd name="T61" fmla="*/ 19 h 26"/>
                  <a:gd name="T62" fmla="*/ 2 w 21"/>
                  <a:gd name="T63" fmla="*/ 25 h 26"/>
                  <a:gd name="T64" fmla="*/ 10 w 21"/>
                  <a:gd name="T6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26">
                    <a:moveTo>
                      <a:pt x="11" y="26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20" y="22"/>
                      <a:pt x="20" y="21"/>
                      <a:pt x="20" y="21"/>
                    </a:cubicBezTo>
                    <a:cubicBezTo>
                      <a:pt x="20" y="21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9"/>
                      <a:pt x="21" y="19"/>
                      <a:pt x="21" y="18"/>
                    </a:cubicBezTo>
                    <a:cubicBezTo>
                      <a:pt x="21" y="18"/>
                      <a:pt x="21" y="17"/>
                      <a:pt x="21" y="17"/>
                    </a:cubicBezTo>
                    <a:cubicBezTo>
                      <a:pt x="21" y="17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4"/>
                    </a:cubicBezTo>
                    <a:cubicBezTo>
                      <a:pt x="20" y="13"/>
                      <a:pt x="20" y="12"/>
                      <a:pt x="19" y="11"/>
                    </a:cubicBezTo>
                    <a:cubicBezTo>
                      <a:pt x="19" y="11"/>
                      <a:pt x="18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4"/>
                      <a:pt x="14" y="14"/>
                    </a:cubicBezTo>
                    <a:cubicBezTo>
                      <a:pt x="14" y="13"/>
                      <a:pt x="13" y="13"/>
                      <a:pt x="13" y="12"/>
                    </a:cubicBezTo>
                    <a:cubicBezTo>
                      <a:pt x="13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0"/>
                      <a:pt x="15" y="10"/>
                    </a:cubicBezTo>
                    <a:cubicBezTo>
                      <a:pt x="15" y="9"/>
                      <a:pt x="16" y="8"/>
                      <a:pt x="16" y="8"/>
                    </a:cubicBezTo>
                    <a:cubicBezTo>
                      <a:pt x="15" y="7"/>
                      <a:pt x="15" y="7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4" y="5"/>
                      <a:pt x="14" y="4"/>
                      <a:pt x="15" y="4"/>
                    </a:cubicBezTo>
                    <a:cubicBezTo>
                      <a:pt x="15" y="4"/>
                      <a:pt x="15" y="5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7" y="3"/>
                    </a:cubicBezTo>
                    <a:cubicBezTo>
                      <a:pt x="7" y="3"/>
                      <a:pt x="6" y="3"/>
                      <a:pt x="6" y="5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5" y="6"/>
                      <a:pt x="5" y="7"/>
                      <a:pt x="5" y="6"/>
                    </a:cubicBezTo>
                    <a:cubicBezTo>
                      <a:pt x="5" y="6"/>
                      <a:pt x="5" y="4"/>
                      <a:pt x="5" y="4"/>
                    </a:cubicBezTo>
                    <a:cubicBezTo>
                      <a:pt x="5" y="4"/>
                      <a:pt x="5" y="5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7"/>
                      <a:pt x="2" y="7"/>
                    </a:cubicBezTo>
                    <a:cubicBezTo>
                      <a:pt x="2" y="7"/>
                      <a:pt x="1" y="8"/>
                      <a:pt x="1" y="9"/>
                    </a:cubicBezTo>
                    <a:cubicBezTo>
                      <a:pt x="2" y="10"/>
                      <a:pt x="2" y="11"/>
                      <a:pt x="1" y="11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2" y="16"/>
                    </a:cubicBezTo>
                    <a:cubicBezTo>
                      <a:pt x="2" y="16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20"/>
                      <a:pt x="3" y="21"/>
                      <a:pt x="3" y="22"/>
                    </a:cubicBezTo>
                    <a:cubicBezTo>
                      <a:pt x="3" y="23"/>
                      <a:pt x="3" y="24"/>
                      <a:pt x="2" y="25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10" y="26"/>
                      <a:pt x="10" y="26"/>
                      <a:pt x="10" y="26"/>
                    </a:cubicBezTo>
                    <a:lnTo>
                      <a:pt x="11" y="26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Freeform 415">
                <a:extLst>
                  <a:ext uri="{FF2B5EF4-FFF2-40B4-BE49-F238E27FC236}">
                    <a16:creationId xmlns:a16="http://schemas.microsoft.com/office/drawing/2014/main" id="{8B073125-296B-4726-B58D-A21BF4427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33614" y="803276"/>
                <a:ext cx="122238" cy="184150"/>
              </a:xfrm>
              <a:custGeom>
                <a:avLst/>
                <a:gdLst>
                  <a:gd name="T0" fmla="*/ 21 w 34"/>
                  <a:gd name="T1" fmla="*/ 4 h 51"/>
                  <a:gd name="T2" fmla="*/ 6 w 34"/>
                  <a:gd name="T3" fmla="*/ 0 h 51"/>
                  <a:gd name="T4" fmla="*/ 1 w 34"/>
                  <a:gd name="T5" fmla="*/ 16 h 51"/>
                  <a:gd name="T6" fmla="*/ 2 w 34"/>
                  <a:gd name="T7" fmla="*/ 17 h 51"/>
                  <a:gd name="T8" fmla="*/ 1 w 34"/>
                  <a:gd name="T9" fmla="*/ 18 h 51"/>
                  <a:gd name="T10" fmla="*/ 1 w 34"/>
                  <a:gd name="T11" fmla="*/ 19 h 51"/>
                  <a:gd name="T12" fmla="*/ 21 w 34"/>
                  <a:gd name="T13" fmla="*/ 50 h 51"/>
                  <a:gd name="T14" fmla="*/ 22 w 34"/>
                  <a:gd name="T15" fmla="*/ 50 h 51"/>
                  <a:gd name="T16" fmla="*/ 21 w 34"/>
                  <a:gd name="T17" fmla="*/ 47 h 51"/>
                  <a:gd name="T18" fmla="*/ 22 w 34"/>
                  <a:gd name="T19" fmla="*/ 46 h 51"/>
                  <a:gd name="T20" fmla="*/ 22 w 34"/>
                  <a:gd name="T21" fmla="*/ 44 h 51"/>
                  <a:gd name="T22" fmla="*/ 24 w 34"/>
                  <a:gd name="T23" fmla="*/ 43 h 51"/>
                  <a:gd name="T24" fmla="*/ 25 w 34"/>
                  <a:gd name="T25" fmla="*/ 43 h 51"/>
                  <a:gd name="T26" fmla="*/ 26 w 34"/>
                  <a:gd name="T27" fmla="*/ 44 h 51"/>
                  <a:gd name="T28" fmla="*/ 27 w 34"/>
                  <a:gd name="T29" fmla="*/ 39 h 51"/>
                  <a:gd name="T30" fmla="*/ 34 w 34"/>
                  <a:gd name="T31" fmla="*/ 8 h 51"/>
                  <a:gd name="T32" fmla="*/ 21 w 34"/>
                  <a:gd name="T3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51">
                    <a:moveTo>
                      <a:pt x="21" y="4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2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21" y="50"/>
                      <a:pt x="21" y="50"/>
                    </a:cubicBezTo>
                    <a:cubicBezTo>
                      <a:pt x="21" y="50"/>
                      <a:pt x="22" y="51"/>
                      <a:pt x="22" y="50"/>
                    </a:cubicBezTo>
                    <a:cubicBezTo>
                      <a:pt x="22" y="49"/>
                      <a:pt x="22" y="48"/>
                      <a:pt x="21" y="47"/>
                    </a:cubicBezTo>
                    <a:cubicBezTo>
                      <a:pt x="21" y="47"/>
                      <a:pt x="21" y="46"/>
                      <a:pt x="22" y="46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3"/>
                      <a:pt x="24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34" y="8"/>
                      <a:pt x="34" y="8"/>
                      <a:pt x="34" y="8"/>
                    </a:cubicBezTo>
                    <a:lnTo>
                      <a:pt x="21" y="4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Freeform 416">
                <a:extLst>
                  <a:ext uri="{FF2B5EF4-FFF2-40B4-BE49-F238E27FC236}">
                    <a16:creationId xmlns:a16="http://schemas.microsoft.com/office/drawing/2014/main" id="{39295CDF-1F0A-49C5-948B-29D8181C6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14527" y="904876"/>
                <a:ext cx="138113" cy="76200"/>
              </a:xfrm>
              <a:custGeom>
                <a:avLst/>
                <a:gdLst>
                  <a:gd name="T0" fmla="*/ 36 w 38"/>
                  <a:gd name="T1" fmla="*/ 6 h 21"/>
                  <a:gd name="T2" fmla="*/ 37 w 38"/>
                  <a:gd name="T3" fmla="*/ 4 h 21"/>
                  <a:gd name="T4" fmla="*/ 34 w 38"/>
                  <a:gd name="T5" fmla="*/ 2 h 21"/>
                  <a:gd name="T6" fmla="*/ 2 w 38"/>
                  <a:gd name="T7" fmla="*/ 0 h 21"/>
                  <a:gd name="T8" fmla="*/ 0 w 38"/>
                  <a:gd name="T9" fmla="*/ 20 h 21"/>
                  <a:gd name="T10" fmla="*/ 38 w 38"/>
                  <a:gd name="T11" fmla="*/ 21 h 21"/>
                  <a:gd name="T12" fmla="*/ 37 w 38"/>
                  <a:gd name="T13" fmla="*/ 8 h 21"/>
                  <a:gd name="T14" fmla="*/ 36 w 38"/>
                  <a:gd name="T15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1">
                    <a:moveTo>
                      <a:pt x="36" y="6"/>
                    </a:moveTo>
                    <a:cubicBezTo>
                      <a:pt x="36" y="4"/>
                      <a:pt x="37" y="5"/>
                      <a:pt x="37" y="4"/>
                    </a:cubicBezTo>
                    <a:cubicBezTo>
                      <a:pt x="37" y="3"/>
                      <a:pt x="34" y="2"/>
                      <a:pt x="34" y="2"/>
                    </a:cubicBezTo>
                    <a:cubicBezTo>
                      <a:pt x="26" y="2"/>
                      <a:pt x="2" y="0"/>
                      <a:pt x="2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6" y="7"/>
                      <a:pt x="36" y="6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Freeform 417">
                <a:extLst>
                  <a:ext uri="{FF2B5EF4-FFF2-40B4-BE49-F238E27FC236}">
                    <a16:creationId xmlns:a16="http://schemas.microsoft.com/office/drawing/2014/main" id="{AB53EBEA-9CFF-458A-BD39-7C91C58A1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3752" y="774701"/>
                <a:ext cx="131763" cy="104775"/>
              </a:xfrm>
              <a:custGeom>
                <a:avLst/>
                <a:gdLst>
                  <a:gd name="T0" fmla="*/ 36 w 36"/>
                  <a:gd name="T1" fmla="*/ 4 h 29"/>
                  <a:gd name="T2" fmla="*/ 5 w 36"/>
                  <a:gd name="T3" fmla="*/ 0 h 29"/>
                  <a:gd name="T4" fmla="*/ 5 w 36"/>
                  <a:gd name="T5" fmla="*/ 3 h 29"/>
                  <a:gd name="T6" fmla="*/ 5 w 36"/>
                  <a:gd name="T7" fmla="*/ 3 h 29"/>
                  <a:gd name="T8" fmla="*/ 1 w 36"/>
                  <a:gd name="T9" fmla="*/ 18 h 29"/>
                  <a:gd name="T10" fmla="*/ 0 w 36"/>
                  <a:gd name="T11" fmla="*/ 25 h 29"/>
                  <a:gd name="T12" fmla="*/ 10 w 36"/>
                  <a:gd name="T13" fmla="*/ 26 h 29"/>
                  <a:gd name="T14" fmla="*/ 10 w 36"/>
                  <a:gd name="T15" fmla="*/ 26 h 29"/>
                  <a:gd name="T16" fmla="*/ 10 w 36"/>
                  <a:gd name="T17" fmla="*/ 26 h 29"/>
                  <a:gd name="T18" fmla="*/ 10 w 36"/>
                  <a:gd name="T19" fmla="*/ 27 h 29"/>
                  <a:gd name="T20" fmla="*/ 33 w 36"/>
                  <a:gd name="T21" fmla="*/ 29 h 29"/>
                  <a:gd name="T22" fmla="*/ 33 w 36"/>
                  <a:gd name="T23" fmla="*/ 29 h 29"/>
                  <a:gd name="T24" fmla="*/ 35 w 36"/>
                  <a:gd name="T25" fmla="*/ 17 h 29"/>
                  <a:gd name="T26" fmla="*/ 36 w 36"/>
                  <a:gd name="T27" fmla="*/ 4 h 29"/>
                  <a:gd name="T28" fmla="*/ 36 w 36"/>
                  <a:gd name="T2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29">
                    <a:moveTo>
                      <a:pt x="36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5" y="17"/>
                      <a:pt x="35" y="17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6" y="4"/>
                      <a:pt x="3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Freeform 418">
                <a:extLst>
                  <a:ext uri="{FF2B5EF4-FFF2-40B4-BE49-F238E27FC236}">
                    <a16:creationId xmlns:a16="http://schemas.microsoft.com/office/drawing/2014/main" id="{B7299F09-BDC7-4A2D-B920-894139A5C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63752" y="774701"/>
                <a:ext cx="131763" cy="104775"/>
              </a:xfrm>
              <a:custGeom>
                <a:avLst/>
                <a:gdLst>
                  <a:gd name="T0" fmla="*/ 36 w 36"/>
                  <a:gd name="T1" fmla="*/ 4 h 29"/>
                  <a:gd name="T2" fmla="*/ 5 w 36"/>
                  <a:gd name="T3" fmla="*/ 0 h 29"/>
                  <a:gd name="T4" fmla="*/ 5 w 36"/>
                  <a:gd name="T5" fmla="*/ 3 h 29"/>
                  <a:gd name="T6" fmla="*/ 5 w 36"/>
                  <a:gd name="T7" fmla="*/ 3 h 29"/>
                  <a:gd name="T8" fmla="*/ 1 w 36"/>
                  <a:gd name="T9" fmla="*/ 18 h 29"/>
                  <a:gd name="T10" fmla="*/ 0 w 36"/>
                  <a:gd name="T11" fmla="*/ 25 h 29"/>
                  <a:gd name="T12" fmla="*/ 10 w 36"/>
                  <a:gd name="T13" fmla="*/ 26 h 29"/>
                  <a:gd name="T14" fmla="*/ 10 w 36"/>
                  <a:gd name="T15" fmla="*/ 26 h 29"/>
                  <a:gd name="T16" fmla="*/ 10 w 36"/>
                  <a:gd name="T17" fmla="*/ 26 h 29"/>
                  <a:gd name="T18" fmla="*/ 10 w 36"/>
                  <a:gd name="T19" fmla="*/ 27 h 29"/>
                  <a:gd name="T20" fmla="*/ 33 w 36"/>
                  <a:gd name="T21" fmla="*/ 29 h 29"/>
                  <a:gd name="T22" fmla="*/ 33 w 36"/>
                  <a:gd name="T23" fmla="*/ 29 h 29"/>
                  <a:gd name="T24" fmla="*/ 35 w 36"/>
                  <a:gd name="T25" fmla="*/ 17 h 29"/>
                  <a:gd name="T26" fmla="*/ 36 w 36"/>
                  <a:gd name="T27" fmla="*/ 4 h 29"/>
                  <a:gd name="T28" fmla="*/ 36 w 36"/>
                  <a:gd name="T2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29">
                    <a:moveTo>
                      <a:pt x="36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5" y="17"/>
                      <a:pt x="35" y="17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5"/>
                      <a:pt x="36" y="4"/>
                      <a:pt x="36" y="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Freeform 419">
                <a:extLst>
                  <a:ext uri="{FF2B5EF4-FFF2-40B4-BE49-F238E27FC236}">
                    <a16:creationId xmlns:a16="http://schemas.microsoft.com/office/drawing/2014/main" id="{444A74DB-496D-45D6-AA78-9F8A38F56C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3877" y="896938"/>
                <a:ext cx="120650" cy="101600"/>
              </a:xfrm>
              <a:custGeom>
                <a:avLst/>
                <a:gdLst>
                  <a:gd name="T0" fmla="*/ 0 w 33"/>
                  <a:gd name="T1" fmla="*/ 2 h 28"/>
                  <a:gd name="T2" fmla="*/ 1 w 33"/>
                  <a:gd name="T3" fmla="*/ 3 h 28"/>
                  <a:gd name="T4" fmla="*/ 1 w 33"/>
                  <a:gd name="T5" fmla="*/ 4 h 28"/>
                  <a:gd name="T6" fmla="*/ 4 w 33"/>
                  <a:gd name="T7" fmla="*/ 6 h 28"/>
                  <a:gd name="T8" fmla="*/ 3 w 33"/>
                  <a:gd name="T9" fmla="*/ 8 h 28"/>
                  <a:gd name="T10" fmla="*/ 4 w 33"/>
                  <a:gd name="T11" fmla="*/ 10 h 28"/>
                  <a:gd name="T12" fmla="*/ 5 w 33"/>
                  <a:gd name="T13" fmla="*/ 23 h 28"/>
                  <a:gd name="T14" fmla="*/ 5 w 33"/>
                  <a:gd name="T15" fmla="*/ 27 h 28"/>
                  <a:gd name="T16" fmla="*/ 28 w 33"/>
                  <a:gd name="T17" fmla="*/ 26 h 28"/>
                  <a:gd name="T18" fmla="*/ 28 w 33"/>
                  <a:gd name="T19" fmla="*/ 26 h 28"/>
                  <a:gd name="T20" fmla="*/ 28 w 33"/>
                  <a:gd name="T21" fmla="*/ 27 h 28"/>
                  <a:gd name="T22" fmla="*/ 28 w 33"/>
                  <a:gd name="T23" fmla="*/ 28 h 28"/>
                  <a:gd name="T24" fmla="*/ 30 w 33"/>
                  <a:gd name="T25" fmla="*/ 28 h 28"/>
                  <a:gd name="T26" fmla="*/ 31 w 33"/>
                  <a:gd name="T27" fmla="*/ 27 h 28"/>
                  <a:gd name="T28" fmla="*/ 31 w 33"/>
                  <a:gd name="T29" fmla="*/ 26 h 28"/>
                  <a:gd name="T30" fmla="*/ 31 w 33"/>
                  <a:gd name="T31" fmla="*/ 26 h 28"/>
                  <a:gd name="T32" fmla="*/ 31 w 33"/>
                  <a:gd name="T33" fmla="*/ 25 h 28"/>
                  <a:gd name="T34" fmla="*/ 32 w 33"/>
                  <a:gd name="T35" fmla="*/ 25 h 28"/>
                  <a:gd name="T36" fmla="*/ 33 w 33"/>
                  <a:gd name="T37" fmla="*/ 23 h 28"/>
                  <a:gd name="T38" fmla="*/ 31 w 33"/>
                  <a:gd name="T39" fmla="*/ 21 h 28"/>
                  <a:gd name="T40" fmla="*/ 31 w 33"/>
                  <a:gd name="T41" fmla="*/ 19 h 28"/>
                  <a:gd name="T42" fmla="*/ 30 w 33"/>
                  <a:gd name="T43" fmla="*/ 18 h 28"/>
                  <a:gd name="T44" fmla="*/ 29 w 33"/>
                  <a:gd name="T45" fmla="*/ 17 h 28"/>
                  <a:gd name="T46" fmla="*/ 27 w 33"/>
                  <a:gd name="T47" fmla="*/ 15 h 28"/>
                  <a:gd name="T48" fmla="*/ 27 w 33"/>
                  <a:gd name="T49" fmla="*/ 14 h 28"/>
                  <a:gd name="T50" fmla="*/ 27 w 33"/>
                  <a:gd name="T51" fmla="*/ 12 h 28"/>
                  <a:gd name="T52" fmla="*/ 26 w 33"/>
                  <a:gd name="T53" fmla="*/ 11 h 28"/>
                  <a:gd name="T54" fmla="*/ 24 w 33"/>
                  <a:gd name="T55" fmla="*/ 10 h 28"/>
                  <a:gd name="T56" fmla="*/ 24 w 33"/>
                  <a:gd name="T57" fmla="*/ 9 h 28"/>
                  <a:gd name="T58" fmla="*/ 23 w 33"/>
                  <a:gd name="T59" fmla="*/ 8 h 28"/>
                  <a:gd name="T60" fmla="*/ 22 w 33"/>
                  <a:gd name="T61" fmla="*/ 7 h 28"/>
                  <a:gd name="T62" fmla="*/ 21 w 33"/>
                  <a:gd name="T63" fmla="*/ 6 h 28"/>
                  <a:gd name="T64" fmla="*/ 21 w 33"/>
                  <a:gd name="T65" fmla="*/ 4 h 28"/>
                  <a:gd name="T66" fmla="*/ 20 w 33"/>
                  <a:gd name="T67" fmla="*/ 2 h 28"/>
                  <a:gd name="T68" fmla="*/ 20 w 33"/>
                  <a:gd name="T69" fmla="*/ 2 h 28"/>
                  <a:gd name="T70" fmla="*/ 19 w 33"/>
                  <a:gd name="T71" fmla="*/ 1 h 28"/>
                  <a:gd name="T72" fmla="*/ 19 w 33"/>
                  <a:gd name="T73" fmla="*/ 1 h 28"/>
                  <a:gd name="T74" fmla="*/ 18 w 33"/>
                  <a:gd name="T75" fmla="*/ 1 h 28"/>
                  <a:gd name="T76" fmla="*/ 0 w 33"/>
                  <a:gd name="T77" fmla="*/ 1 h 28"/>
                  <a:gd name="T78" fmla="*/ 0 w 33"/>
                  <a:gd name="T7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" h="28">
                    <a:moveTo>
                      <a:pt x="0" y="2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4" y="5"/>
                      <a:pt x="4" y="6"/>
                    </a:cubicBezTo>
                    <a:cubicBezTo>
                      <a:pt x="4" y="7"/>
                      <a:pt x="3" y="6"/>
                      <a:pt x="3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30" y="28"/>
                      <a:pt x="30" y="28"/>
                    </a:cubicBezTo>
                    <a:cubicBezTo>
                      <a:pt x="30" y="28"/>
                      <a:pt x="31" y="28"/>
                      <a:pt x="31" y="27"/>
                    </a:cubicBezTo>
                    <a:cubicBezTo>
                      <a:pt x="31" y="27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3"/>
                      <a:pt x="33" y="23"/>
                    </a:cubicBezTo>
                    <a:cubicBezTo>
                      <a:pt x="32" y="23"/>
                      <a:pt x="31" y="22"/>
                      <a:pt x="31" y="21"/>
                    </a:cubicBezTo>
                    <a:cubicBezTo>
                      <a:pt x="31" y="20"/>
                      <a:pt x="31" y="19"/>
                      <a:pt x="31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8"/>
                      <a:pt x="29" y="17"/>
                      <a:pt x="29" y="17"/>
                    </a:cubicBezTo>
                    <a:cubicBezTo>
                      <a:pt x="29" y="17"/>
                      <a:pt x="27" y="15"/>
                      <a:pt x="27" y="15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7" y="12"/>
                    </a:cubicBezTo>
                    <a:cubicBezTo>
                      <a:pt x="27" y="11"/>
                      <a:pt x="26" y="11"/>
                      <a:pt x="26" y="11"/>
                    </a:cubicBezTo>
                    <a:cubicBezTo>
                      <a:pt x="25" y="11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2" y="7"/>
                      <a:pt x="22" y="7"/>
                    </a:cubicBezTo>
                    <a:cubicBezTo>
                      <a:pt x="22" y="7"/>
                      <a:pt x="21" y="7"/>
                      <a:pt x="21" y="6"/>
                    </a:cubicBezTo>
                    <a:cubicBezTo>
                      <a:pt x="20" y="6"/>
                      <a:pt x="21" y="5"/>
                      <a:pt x="21" y="4"/>
                    </a:cubicBezTo>
                    <a:cubicBezTo>
                      <a:pt x="21" y="4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1"/>
                      <a:pt x="18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Freeform 420">
                <a:extLst>
                  <a:ext uri="{FF2B5EF4-FFF2-40B4-BE49-F238E27FC236}">
                    <a16:creationId xmlns:a16="http://schemas.microsoft.com/office/drawing/2014/main" id="{64EFEE83-A750-46A3-B1F1-7D9B76016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3102" y="835026"/>
                <a:ext cx="152400" cy="76200"/>
              </a:xfrm>
              <a:custGeom>
                <a:avLst/>
                <a:gdLst>
                  <a:gd name="T0" fmla="*/ 0 w 42"/>
                  <a:gd name="T1" fmla="*/ 12 h 21"/>
                  <a:gd name="T2" fmla="*/ 0 w 42"/>
                  <a:gd name="T3" fmla="*/ 12 h 21"/>
                  <a:gd name="T4" fmla="*/ 10 w 42"/>
                  <a:gd name="T5" fmla="*/ 14 h 21"/>
                  <a:gd name="T6" fmla="*/ 10 w 42"/>
                  <a:gd name="T7" fmla="*/ 19 h 21"/>
                  <a:gd name="T8" fmla="*/ 10 w 42"/>
                  <a:gd name="T9" fmla="*/ 19 h 21"/>
                  <a:gd name="T10" fmla="*/ 10 w 42"/>
                  <a:gd name="T11" fmla="*/ 19 h 21"/>
                  <a:gd name="T12" fmla="*/ 10 w 42"/>
                  <a:gd name="T13" fmla="*/ 19 h 21"/>
                  <a:gd name="T14" fmla="*/ 42 w 42"/>
                  <a:gd name="T15" fmla="*/ 21 h 21"/>
                  <a:gd name="T16" fmla="*/ 42 w 42"/>
                  <a:gd name="T17" fmla="*/ 20 h 21"/>
                  <a:gd name="T18" fmla="*/ 41 w 42"/>
                  <a:gd name="T19" fmla="*/ 19 h 21"/>
                  <a:gd name="T20" fmla="*/ 41 w 42"/>
                  <a:gd name="T21" fmla="*/ 18 h 21"/>
                  <a:gd name="T22" fmla="*/ 41 w 42"/>
                  <a:gd name="T23" fmla="*/ 18 h 21"/>
                  <a:gd name="T24" fmla="*/ 41 w 42"/>
                  <a:gd name="T25" fmla="*/ 18 h 21"/>
                  <a:gd name="T26" fmla="*/ 41 w 42"/>
                  <a:gd name="T27" fmla="*/ 18 h 21"/>
                  <a:gd name="T28" fmla="*/ 40 w 42"/>
                  <a:gd name="T29" fmla="*/ 15 h 21"/>
                  <a:gd name="T30" fmla="*/ 40 w 42"/>
                  <a:gd name="T31" fmla="*/ 12 h 21"/>
                  <a:gd name="T32" fmla="*/ 39 w 42"/>
                  <a:gd name="T33" fmla="*/ 10 h 21"/>
                  <a:gd name="T34" fmla="*/ 38 w 42"/>
                  <a:gd name="T35" fmla="*/ 9 h 21"/>
                  <a:gd name="T36" fmla="*/ 38 w 42"/>
                  <a:gd name="T37" fmla="*/ 8 h 21"/>
                  <a:gd name="T38" fmla="*/ 37 w 42"/>
                  <a:gd name="T39" fmla="*/ 6 h 21"/>
                  <a:gd name="T40" fmla="*/ 37 w 42"/>
                  <a:gd name="T41" fmla="*/ 5 h 21"/>
                  <a:gd name="T42" fmla="*/ 34 w 42"/>
                  <a:gd name="T43" fmla="*/ 4 h 21"/>
                  <a:gd name="T44" fmla="*/ 33 w 42"/>
                  <a:gd name="T45" fmla="*/ 4 h 21"/>
                  <a:gd name="T46" fmla="*/ 31 w 42"/>
                  <a:gd name="T47" fmla="*/ 4 h 21"/>
                  <a:gd name="T48" fmla="*/ 29 w 42"/>
                  <a:gd name="T49" fmla="*/ 4 h 21"/>
                  <a:gd name="T50" fmla="*/ 27 w 42"/>
                  <a:gd name="T51" fmla="*/ 3 h 21"/>
                  <a:gd name="T52" fmla="*/ 25 w 42"/>
                  <a:gd name="T53" fmla="*/ 3 h 21"/>
                  <a:gd name="T54" fmla="*/ 24 w 42"/>
                  <a:gd name="T55" fmla="*/ 2 h 21"/>
                  <a:gd name="T56" fmla="*/ 23 w 42"/>
                  <a:gd name="T57" fmla="*/ 2 h 21"/>
                  <a:gd name="T58" fmla="*/ 21 w 42"/>
                  <a:gd name="T59" fmla="*/ 2 h 21"/>
                  <a:gd name="T60" fmla="*/ 2 w 42"/>
                  <a:gd name="T61" fmla="*/ 0 h 21"/>
                  <a:gd name="T62" fmla="*/ 0 w 42"/>
                  <a:gd name="T6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21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34" y="21"/>
                      <a:pt x="42" y="21"/>
                    </a:cubicBezTo>
                    <a:cubicBezTo>
                      <a:pt x="42" y="21"/>
                      <a:pt x="42" y="20"/>
                      <a:pt x="42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2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7"/>
                      <a:pt x="40" y="17"/>
                      <a:pt x="40" y="15"/>
                    </a:cubicBezTo>
                    <a:cubicBezTo>
                      <a:pt x="40" y="14"/>
                      <a:pt x="40" y="13"/>
                      <a:pt x="40" y="12"/>
                    </a:cubicBezTo>
                    <a:cubicBezTo>
                      <a:pt x="39" y="12"/>
                      <a:pt x="39" y="10"/>
                      <a:pt x="39" y="10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8" y="6"/>
                      <a:pt x="37" y="5"/>
                    </a:cubicBezTo>
                    <a:cubicBezTo>
                      <a:pt x="37" y="5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2" y="3"/>
                      <a:pt x="31" y="4"/>
                    </a:cubicBezTo>
                    <a:cubicBezTo>
                      <a:pt x="30" y="4"/>
                      <a:pt x="29" y="5"/>
                      <a:pt x="29" y="4"/>
                    </a:cubicBezTo>
                    <a:cubicBezTo>
                      <a:pt x="28" y="4"/>
                      <a:pt x="27" y="3"/>
                      <a:pt x="27" y="3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Freeform 421">
                <a:extLst>
                  <a:ext uri="{FF2B5EF4-FFF2-40B4-BE49-F238E27FC236}">
                    <a16:creationId xmlns:a16="http://schemas.microsoft.com/office/drawing/2014/main" id="{059DF082-554D-4A4B-A34B-8548D6231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43102" y="835026"/>
                <a:ext cx="152400" cy="76200"/>
              </a:xfrm>
              <a:custGeom>
                <a:avLst/>
                <a:gdLst>
                  <a:gd name="T0" fmla="*/ 0 w 42"/>
                  <a:gd name="T1" fmla="*/ 12 h 21"/>
                  <a:gd name="T2" fmla="*/ 0 w 42"/>
                  <a:gd name="T3" fmla="*/ 12 h 21"/>
                  <a:gd name="T4" fmla="*/ 10 w 42"/>
                  <a:gd name="T5" fmla="*/ 14 h 21"/>
                  <a:gd name="T6" fmla="*/ 10 w 42"/>
                  <a:gd name="T7" fmla="*/ 19 h 21"/>
                  <a:gd name="T8" fmla="*/ 10 w 42"/>
                  <a:gd name="T9" fmla="*/ 19 h 21"/>
                  <a:gd name="T10" fmla="*/ 10 w 42"/>
                  <a:gd name="T11" fmla="*/ 19 h 21"/>
                  <a:gd name="T12" fmla="*/ 10 w 42"/>
                  <a:gd name="T13" fmla="*/ 19 h 21"/>
                  <a:gd name="T14" fmla="*/ 42 w 42"/>
                  <a:gd name="T15" fmla="*/ 21 h 21"/>
                  <a:gd name="T16" fmla="*/ 42 w 42"/>
                  <a:gd name="T17" fmla="*/ 20 h 21"/>
                  <a:gd name="T18" fmla="*/ 41 w 42"/>
                  <a:gd name="T19" fmla="*/ 19 h 21"/>
                  <a:gd name="T20" fmla="*/ 41 w 42"/>
                  <a:gd name="T21" fmla="*/ 18 h 21"/>
                  <a:gd name="T22" fmla="*/ 41 w 42"/>
                  <a:gd name="T23" fmla="*/ 18 h 21"/>
                  <a:gd name="T24" fmla="*/ 41 w 42"/>
                  <a:gd name="T25" fmla="*/ 18 h 21"/>
                  <a:gd name="T26" fmla="*/ 41 w 42"/>
                  <a:gd name="T27" fmla="*/ 18 h 21"/>
                  <a:gd name="T28" fmla="*/ 40 w 42"/>
                  <a:gd name="T29" fmla="*/ 15 h 21"/>
                  <a:gd name="T30" fmla="*/ 40 w 42"/>
                  <a:gd name="T31" fmla="*/ 12 h 21"/>
                  <a:gd name="T32" fmla="*/ 39 w 42"/>
                  <a:gd name="T33" fmla="*/ 10 h 21"/>
                  <a:gd name="T34" fmla="*/ 38 w 42"/>
                  <a:gd name="T35" fmla="*/ 9 h 21"/>
                  <a:gd name="T36" fmla="*/ 38 w 42"/>
                  <a:gd name="T37" fmla="*/ 8 h 21"/>
                  <a:gd name="T38" fmla="*/ 37 w 42"/>
                  <a:gd name="T39" fmla="*/ 6 h 21"/>
                  <a:gd name="T40" fmla="*/ 37 w 42"/>
                  <a:gd name="T41" fmla="*/ 5 h 21"/>
                  <a:gd name="T42" fmla="*/ 34 w 42"/>
                  <a:gd name="T43" fmla="*/ 4 h 21"/>
                  <a:gd name="T44" fmla="*/ 33 w 42"/>
                  <a:gd name="T45" fmla="*/ 4 h 21"/>
                  <a:gd name="T46" fmla="*/ 31 w 42"/>
                  <a:gd name="T47" fmla="*/ 4 h 21"/>
                  <a:gd name="T48" fmla="*/ 29 w 42"/>
                  <a:gd name="T49" fmla="*/ 4 h 21"/>
                  <a:gd name="T50" fmla="*/ 27 w 42"/>
                  <a:gd name="T51" fmla="*/ 3 h 21"/>
                  <a:gd name="T52" fmla="*/ 25 w 42"/>
                  <a:gd name="T53" fmla="*/ 3 h 21"/>
                  <a:gd name="T54" fmla="*/ 24 w 42"/>
                  <a:gd name="T55" fmla="*/ 2 h 21"/>
                  <a:gd name="T56" fmla="*/ 23 w 42"/>
                  <a:gd name="T57" fmla="*/ 2 h 21"/>
                  <a:gd name="T58" fmla="*/ 21 w 42"/>
                  <a:gd name="T59" fmla="*/ 2 h 21"/>
                  <a:gd name="T60" fmla="*/ 2 w 42"/>
                  <a:gd name="T61" fmla="*/ 0 h 21"/>
                  <a:gd name="T62" fmla="*/ 0 w 42"/>
                  <a:gd name="T6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21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34" y="21"/>
                      <a:pt x="42" y="21"/>
                    </a:cubicBezTo>
                    <a:cubicBezTo>
                      <a:pt x="42" y="21"/>
                      <a:pt x="42" y="20"/>
                      <a:pt x="42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2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7"/>
                      <a:pt x="40" y="17"/>
                      <a:pt x="40" y="15"/>
                    </a:cubicBezTo>
                    <a:cubicBezTo>
                      <a:pt x="40" y="14"/>
                      <a:pt x="40" y="13"/>
                      <a:pt x="40" y="12"/>
                    </a:cubicBezTo>
                    <a:cubicBezTo>
                      <a:pt x="39" y="12"/>
                      <a:pt x="39" y="10"/>
                      <a:pt x="39" y="10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8" y="6"/>
                      <a:pt x="37" y="5"/>
                    </a:cubicBezTo>
                    <a:cubicBezTo>
                      <a:pt x="37" y="5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2" y="3"/>
                      <a:pt x="31" y="4"/>
                    </a:cubicBezTo>
                    <a:cubicBezTo>
                      <a:pt x="30" y="4"/>
                      <a:pt x="29" y="5"/>
                      <a:pt x="29" y="4"/>
                    </a:cubicBezTo>
                    <a:cubicBezTo>
                      <a:pt x="28" y="4"/>
                      <a:pt x="27" y="3"/>
                      <a:pt x="27" y="3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1"/>
                      <a:pt x="0" y="1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Freeform 422">
                <a:extLst>
                  <a:ext uri="{FF2B5EF4-FFF2-40B4-BE49-F238E27FC236}">
                    <a16:creationId xmlns:a16="http://schemas.microsoft.com/office/drawing/2014/main" id="{BC518B9F-81D9-49BD-85F7-731A48A03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764" y="1020763"/>
                <a:ext cx="69850" cy="115888"/>
              </a:xfrm>
              <a:custGeom>
                <a:avLst/>
                <a:gdLst>
                  <a:gd name="T0" fmla="*/ 5 w 19"/>
                  <a:gd name="T1" fmla="*/ 30 h 32"/>
                  <a:gd name="T2" fmla="*/ 6 w 19"/>
                  <a:gd name="T3" fmla="*/ 30 h 32"/>
                  <a:gd name="T4" fmla="*/ 6 w 19"/>
                  <a:gd name="T5" fmla="*/ 29 h 32"/>
                  <a:gd name="T6" fmla="*/ 5 w 19"/>
                  <a:gd name="T7" fmla="*/ 26 h 32"/>
                  <a:gd name="T8" fmla="*/ 19 w 19"/>
                  <a:gd name="T9" fmla="*/ 26 h 32"/>
                  <a:gd name="T10" fmla="*/ 18 w 19"/>
                  <a:gd name="T11" fmla="*/ 22 h 32"/>
                  <a:gd name="T12" fmla="*/ 19 w 19"/>
                  <a:gd name="T13" fmla="*/ 18 h 32"/>
                  <a:gd name="T14" fmla="*/ 19 w 19"/>
                  <a:gd name="T15" fmla="*/ 16 h 32"/>
                  <a:gd name="T16" fmla="*/ 17 w 19"/>
                  <a:gd name="T17" fmla="*/ 13 h 32"/>
                  <a:gd name="T18" fmla="*/ 14 w 19"/>
                  <a:gd name="T19" fmla="*/ 0 h 32"/>
                  <a:gd name="T20" fmla="*/ 0 w 19"/>
                  <a:gd name="T21" fmla="*/ 1 h 32"/>
                  <a:gd name="T22" fmla="*/ 1 w 19"/>
                  <a:gd name="T23" fmla="*/ 2 h 32"/>
                  <a:gd name="T24" fmla="*/ 0 w 19"/>
                  <a:gd name="T25" fmla="*/ 22 h 32"/>
                  <a:gd name="T26" fmla="*/ 1 w 19"/>
                  <a:gd name="T27" fmla="*/ 31 h 32"/>
                  <a:gd name="T28" fmla="*/ 2 w 19"/>
                  <a:gd name="T29" fmla="*/ 31 h 32"/>
                  <a:gd name="T30" fmla="*/ 2 w 19"/>
                  <a:gd name="T31" fmla="*/ 31 h 32"/>
                  <a:gd name="T32" fmla="*/ 3 w 19"/>
                  <a:gd name="T33" fmla="*/ 31 h 32"/>
                  <a:gd name="T34" fmla="*/ 3 w 19"/>
                  <a:gd name="T35" fmla="*/ 30 h 32"/>
                  <a:gd name="T36" fmla="*/ 2 w 19"/>
                  <a:gd name="T37" fmla="*/ 29 h 32"/>
                  <a:gd name="T38" fmla="*/ 3 w 19"/>
                  <a:gd name="T39" fmla="*/ 29 h 32"/>
                  <a:gd name="T40" fmla="*/ 2 w 19"/>
                  <a:gd name="T41" fmla="*/ 28 h 32"/>
                  <a:gd name="T42" fmla="*/ 3 w 19"/>
                  <a:gd name="T43" fmla="*/ 26 h 32"/>
                  <a:gd name="T44" fmla="*/ 3 w 19"/>
                  <a:gd name="T45" fmla="*/ 26 h 32"/>
                  <a:gd name="T46" fmla="*/ 3 w 19"/>
                  <a:gd name="T47" fmla="*/ 27 h 32"/>
                  <a:gd name="T48" fmla="*/ 3 w 19"/>
                  <a:gd name="T49" fmla="*/ 28 h 32"/>
                  <a:gd name="T50" fmla="*/ 3 w 19"/>
                  <a:gd name="T51" fmla="*/ 28 h 32"/>
                  <a:gd name="T52" fmla="*/ 4 w 19"/>
                  <a:gd name="T53" fmla="*/ 30 h 32"/>
                  <a:gd name="T54" fmla="*/ 4 w 19"/>
                  <a:gd name="T55" fmla="*/ 30 h 32"/>
                  <a:gd name="T56" fmla="*/ 4 w 19"/>
                  <a:gd name="T57" fmla="*/ 31 h 32"/>
                  <a:gd name="T58" fmla="*/ 3 w 19"/>
                  <a:gd name="T59" fmla="*/ 32 h 32"/>
                  <a:gd name="T60" fmla="*/ 3 w 19"/>
                  <a:gd name="T61" fmla="*/ 32 h 32"/>
                  <a:gd name="T62" fmla="*/ 4 w 19"/>
                  <a:gd name="T63" fmla="*/ 32 h 32"/>
                  <a:gd name="T64" fmla="*/ 6 w 19"/>
                  <a:gd name="T65" fmla="*/ 31 h 32"/>
                  <a:gd name="T66" fmla="*/ 5 w 19"/>
                  <a:gd name="T67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32">
                    <a:moveTo>
                      <a:pt x="5" y="30"/>
                    </a:moveTo>
                    <a:cubicBezTo>
                      <a:pt x="5" y="30"/>
                      <a:pt x="6" y="30"/>
                      <a:pt x="6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8"/>
                      <a:pt x="6" y="27"/>
                      <a:pt x="5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4"/>
                      <a:pt x="18" y="23"/>
                      <a:pt x="18" y="22"/>
                    </a:cubicBezTo>
                    <a:cubicBezTo>
                      <a:pt x="18" y="20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3" y="31"/>
                      <a:pt x="3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29"/>
                      <a:pt x="2" y="29"/>
                    </a:cubicBezTo>
                    <a:cubicBezTo>
                      <a:pt x="2" y="29"/>
                      <a:pt x="2" y="29"/>
                      <a:pt x="3" y="29"/>
                    </a:cubicBezTo>
                    <a:cubicBezTo>
                      <a:pt x="3" y="29"/>
                      <a:pt x="3" y="28"/>
                      <a:pt x="2" y="28"/>
                    </a:cubicBezTo>
                    <a:cubicBezTo>
                      <a:pt x="2" y="27"/>
                      <a:pt x="2" y="27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7"/>
                      <a:pt x="3" y="27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31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1"/>
                      <a:pt x="6" y="31"/>
                      <a:pt x="6" y="31"/>
                    </a:cubicBezTo>
                    <a:cubicBezTo>
                      <a:pt x="6" y="31"/>
                      <a:pt x="5" y="31"/>
                      <a:pt x="5" y="3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Freeform 423">
                <a:extLst>
                  <a:ext uri="{FF2B5EF4-FFF2-40B4-BE49-F238E27FC236}">
                    <a16:creationId xmlns:a16="http://schemas.microsoft.com/office/drawing/2014/main" id="{AFFBCFAA-DA72-48B0-961D-4A2E56FC5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302" y="1111251"/>
                <a:ext cx="165100" cy="130175"/>
              </a:xfrm>
              <a:custGeom>
                <a:avLst/>
                <a:gdLst>
                  <a:gd name="T0" fmla="*/ 30 w 45"/>
                  <a:gd name="T1" fmla="*/ 1 h 36"/>
                  <a:gd name="T2" fmla="*/ 1 w 45"/>
                  <a:gd name="T3" fmla="*/ 4 h 36"/>
                  <a:gd name="T4" fmla="*/ 2 w 45"/>
                  <a:gd name="T5" fmla="*/ 5 h 36"/>
                  <a:gd name="T6" fmla="*/ 3 w 45"/>
                  <a:gd name="T7" fmla="*/ 4 h 36"/>
                  <a:gd name="T8" fmla="*/ 5 w 45"/>
                  <a:gd name="T9" fmla="*/ 5 h 36"/>
                  <a:gd name="T10" fmla="*/ 5 w 45"/>
                  <a:gd name="T11" fmla="*/ 5 h 36"/>
                  <a:gd name="T12" fmla="*/ 6 w 45"/>
                  <a:gd name="T13" fmla="*/ 5 h 36"/>
                  <a:gd name="T14" fmla="*/ 10 w 45"/>
                  <a:gd name="T15" fmla="*/ 6 h 36"/>
                  <a:gd name="T16" fmla="*/ 12 w 45"/>
                  <a:gd name="T17" fmla="*/ 6 h 36"/>
                  <a:gd name="T18" fmla="*/ 12 w 45"/>
                  <a:gd name="T19" fmla="*/ 8 h 36"/>
                  <a:gd name="T20" fmla="*/ 14 w 45"/>
                  <a:gd name="T21" fmla="*/ 8 h 36"/>
                  <a:gd name="T22" fmla="*/ 16 w 45"/>
                  <a:gd name="T23" fmla="*/ 9 h 36"/>
                  <a:gd name="T24" fmla="*/ 17 w 45"/>
                  <a:gd name="T25" fmla="*/ 8 h 36"/>
                  <a:gd name="T26" fmla="*/ 19 w 45"/>
                  <a:gd name="T27" fmla="*/ 6 h 36"/>
                  <a:gd name="T28" fmla="*/ 22 w 45"/>
                  <a:gd name="T29" fmla="*/ 7 h 36"/>
                  <a:gd name="T30" fmla="*/ 24 w 45"/>
                  <a:gd name="T31" fmla="*/ 9 h 36"/>
                  <a:gd name="T32" fmla="*/ 27 w 45"/>
                  <a:gd name="T33" fmla="*/ 11 h 36"/>
                  <a:gd name="T34" fmla="*/ 28 w 45"/>
                  <a:gd name="T35" fmla="*/ 15 h 36"/>
                  <a:gd name="T36" fmla="*/ 28 w 45"/>
                  <a:gd name="T37" fmla="*/ 19 h 36"/>
                  <a:gd name="T38" fmla="*/ 28 w 45"/>
                  <a:gd name="T39" fmla="*/ 18 h 36"/>
                  <a:gd name="T40" fmla="*/ 30 w 45"/>
                  <a:gd name="T41" fmla="*/ 18 h 36"/>
                  <a:gd name="T42" fmla="*/ 30 w 45"/>
                  <a:gd name="T43" fmla="*/ 21 h 36"/>
                  <a:gd name="T44" fmla="*/ 29 w 45"/>
                  <a:gd name="T45" fmla="*/ 22 h 36"/>
                  <a:gd name="T46" fmla="*/ 30 w 45"/>
                  <a:gd name="T47" fmla="*/ 24 h 36"/>
                  <a:gd name="T48" fmla="*/ 32 w 45"/>
                  <a:gd name="T49" fmla="*/ 25 h 36"/>
                  <a:gd name="T50" fmla="*/ 33 w 45"/>
                  <a:gd name="T51" fmla="*/ 26 h 36"/>
                  <a:gd name="T52" fmla="*/ 32 w 45"/>
                  <a:gd name="T53" fmla="*/ 27 h 36"/>
                  <a:gd name="T54" fmla="*/ 34 w 45"/>
                  <a:gd name="T55" fmla="*/ 28 h 36"/>
                  <a:gd name="T56" fmla="*/ 36 w 45"/>
                  <a:gd name="T57" fmla="*/ 30 h 36"/>
                  <a:gd name="T58" fmla="*/ 37 w 45"/>
                  <a:gd name="T59" fmla="*/ 31 h 36"/>
                  <a:gd name="T60" fmla="*/ 39 w 45"/>
                  <a:gd name="T61" fmla="*/ 33 h 36"/>
                  <a:gd name="T62" fmla="*/ 39 w 45"/>
                  <a:gd name="T63" fmla="*/ 34 h 36"/>
                  <a:gd name="T64" fmla="*/ 39 w 45"/>
                  <a:gd name="T65" fmla="*/ 35 h 36"/>
                  <a:gd name="T66" fmla="*/ 40 w 45"/>
                  <a:gd name="T67" fmla="*/ 35 h 36"/>
                  <a:gd name="T68" fmla="*/ 43 w 45"/>
                  <a:gd name="T69" fmla="*/ 34 h 36"/>
                  <a:gd name="T70" fmla="*/ 44 w 45"/>
                  <a:gd name="T71" fmla="*/ 30 h 36"/>
                  <a:gd name="T72" fmla="*/ 44 w 45"/>
                  <a:gd name="T73" fmla="*/ 26 h 36"/>
                  <a:gd name="T74" fmla="*/ 44 w 45"/>
                  <a:gd name="T75" fmla="*/ 24 h 36"/>
                  <a:gd name="T76" fmla="*/ 42 w 45"/>
                  <a:gd name="T77" fmla="*/ 21 h 36"/>
                  <a:gd name="T78" fmla="*/ 43 w 45"/>
                  <a:gd name="T79" fmla="*/ 21 h 36"/>
                  <a:gd name="T80" fmla="*/ 41 w 45"/>
                  <a:gd name="T81" fmla="*/ 18 h 36"/>
                  <a:gd name="T82" fmla="*/ 41 w 45"/>
                  <a:gd name="T83" fmla="*/ 17 h 36"/>
                  <a:gd name="T84" fmla="*/ 40 w 45"/>
                  <a:gd name="T85" fmla="*/ 16 h 36"/>
                  <a:gd name="T86" fmla="*/ 38 w 45"/>
                  <a:gd name="T87" fmla="*/ 13 h 36"/>
                  <a:gd name="T88" fmla="*/ 39 w 45"/>
                  <a:gd name="T89" fmla="*/ 12 h 36"/>
                  <a:gd name="T90" fmla="*/ 37 w 45"/>
                  <a:gd name="T91" fmla="*/ 11 h 36"/>
                  <a:gd name="T92" fmla="*/ 37 w 45"/>
                  <a:gd name="T93" fmla="*/ 10 h 36"/>
                  <a:gd name="T94" fmla="*/ 36 w 45"/>
                  <a:gd name="T95" fmla="*/ 7 h 36"/>
                  <a:gd name="T96" fmla="*/ 34 w 45"/>
                  <a:gd name="T97" fmla="*/ 3 h 36"/>
                  <a:gd name="T98" fmla="*/ 34 w 45"/>
                  <a:gd name="T9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5" h="36">
                    <a:moveTo>
                      <a:pt x="31" y="0"/>
                    </a:moveTo>
                    <a:cubicBezTo>
                      <a:pt x="31" y="0"/>
                      <a:pt x="31" y="1"/>
                      <a:pt x="31" y="1"/>
                    </a:cubicBezTo>
                    <a:cubicBezTo>
                      <a:pt x="31" y="1"/>
                      <a:pt x="31" y="2"/>
                      <a:pt x="30" y="2"/>
                    </a:cubicBezTo>
                    <a:cubicBezTo>
                      <a:pt x="30" y="2"/>
                      <a:pt x="30" y="1"/>
                      <a:pt x="30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8" y="5"/>
                      <a:pt x="9" y="5"/>
                    </a:cubicBezTo>
                    <a:cubicBezTo>
                      <a:pt x="9" y="5"/>
                      <a:pt x="10" y="6"/>
                      <a:pt x="10" y="6"/>
                    </a:cubicBezTo>
                    <a:cubicBezTo>
                      <a:pt x="10" y="6"/>
                      <a:pt x="11" y="6"/>
                      <a:pt x="10" y="6"/>
                    </a:cubicBezTo>
                    <a:cubicBezTo>
                      <a:pt x="10" y="5"/>
                      <a:pt x="10" y="5"/>
                      <a:pt x="11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7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7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6" y="9"/>
                      <a:pt x="16" y="9"/>
                    </a:cubicBezTo>
                    <a:cubicBezTo>
                      <a:pt x="17" y="9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20" y="5"/>
                      <a:pt x="20" y="6"/>
                    </a:cubicBezTo>
                    <a:cubicBezTo>
                      <a:pt x="20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2" y="7"/>
                    </a:cubicBezTo>
                    <a:cubicBezTo>
                      <a:pt x="22" y="7"/>
                      <a:pt x="22" y="7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7"/>
                      <a:pt x="24" y="8"/>
                      <a:pt x="24" y="8"/>
                    </a:cubicBezTo>
                    <a:cubicBezTo>
                      <a:pt x="23" y="8"/>
                      <a:pt x="23" y="9"/>
                      <a:pt x="24" y="9"/>
                    </a:cubicBezTo>
                    <a:cubicBezTo>
                      <a:pt x="24" y="9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6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8" y="11"/>
                      <a:pt x="27" y="11"/>
                    </a:cubicBezTo>
                    <a:cubicBezTo>
                      <a:pt x="27" y="12"/>
                      <a:pt x="27" y="12"/>
                      <a:pt x="28" y="12"/>
                    </a:cubicBezTo>
                    <a:cubicBezTo>
                      <a:pt x="28" y="12"/>
                      <a:pt x="28" y="13"/>
                      <a:pt x="28" y="13"/>
                    </a:cubicBezTo>
                    <a:cubicBezTo>
                      <a:pt x="28" y="14"/>
                      <a:pt x="29" y="14"/>
                      <a:pt x="28" y="15"/>
                    </a:cubicBezTo>
                    <a:cubicBezTo>
                      <a:pt x="28" y="15"/>
                      <a:pt x="28" y="16"/>
                      <a:pt x="28" y="16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9"/>
                      <a:pt x="27" y="19"/>
                      <a:pt x="28" y="19"/>
                    </a:cubicBezTo>
                    <a:cubicBezTo>
                      <a:pt x="28" y="19"/>
                      <a:pt x="28" y="20"/>
                      <a:pt x="28" y="20"/>
                    </a:cubicBezTo>
                    <a:cubicBezTo>
                      <a:pt x="28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8"/>
                      <a:pt x="28" y="18"/>
                    </a:cubicBezTo>
                    <a:cubicBezTo>
                      <a:pt x="28" y="18"/>
                      <a:pt x="29" y="18"/>
                      <a:pt x="29" y="18"/>
                    </a:cubicBezTo>
                    <a:cubicBezTo>
                      <a:pt x="29" y="18"/>
                      <a:pt x="29" y="19"/>
                      <a:pt x="29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8"/>
                      <a:pt x="30" y="18"/>
                    </a:cubicBezTo>
                    <a:cubicBezTo>
                      <a:pt x="30" y="18"/>
                      <a:pt x="31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1"/>
                      <a:pt x="30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1"/>
                      <a:pt x="29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4"/>
                      <a:pt x="29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5"/>
                      <a:pt x="30" y="25"/>
                      <a:pt x="31" y="25"/>
                    </a:cubicBezTo>
                    <a:cubicBezTo>
                      <a:pt x="31" y="25"/>
                      <a:pt x="31" y="24"/>
                      <a:pt x="31" y="25"/>
                    </a:cubicBezTo>
                    <a:cubicBezTo>
                      <a:pt x="31" y="25"/>
                      <a:pt x="31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4"/>
                      <a:pt x="33" y="24"/>
                    </a:cubicBezTo>
                    <a:cubicBezTo>
                      <a:pt x="33" y="24"/>
                      <a:pt x="33" y="25"/>
                      <a:pt x="33" y="25"/>
                    </a:cubicBezTo>
                    <a:cubicBezTo>
                      <a:pt x="33" y="25"/>
                      <a:pt x="32" y="25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7"/>
                      <a:pt x="32" y="27"/>
                      <a:pt x="32" y="26"/>
                    </a:cubicBezTo>
                    <a:cubicBezTo>
                      <a:pt x="32" y="26"/>
                      <a:pt x="32" y="26"/>
                      <a:pt x="31" y="26"/>
                    </a:cubicBezTo>
                    <a:cubicBezTo>
                      <a:pt x="31" y="26"/>
                      <a:pt x="32" y="27"/>
                      <a:pt x="32" y="27"/>
                    </a:cubicBezTo>
                    <a:cubicBezTo>
                      <a:pt x="32" y="27"/>
                      <a:pt x="32" y="28"/>
                      <a:pt x="32" y="28"/>
                    </a:cubicBezTo>
                    <a:cubicBezTo>
                      <a:pt x="32" y="28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8"/>
                      <a:pt x="34" y="28"/>
                      <a:pt x="34" y="28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35" y="28"/>
                      <a:pt x="35" y="29"/>
                      <a:pt x="35" y="29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7" y="30"/>
                      <a:pt x="37" y="30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8" y="31"/>
                      <a:pt x="38" y="31"/>
                    </a:cubicBezTo>
                    <a:cubicBezTo>
                      <a:pt x="38" y="31"/>
                      <a:pt x="39" y="31"/>
                      <a:pt x="39" y="31"/>
                    </a:cubicBezTo>
                    <a:cubicBezTo>
                      <a:pt x="39" y="31"/>
                      <a:pt x="39" y="32"/>
                      <a:pt x="39" y="32"/>
                    </a:cubicBezTo>
                    <a:cubicBezTo>
                      <a:pt x="39" y="32"/>
                      <a:pt x="39" y="32"/>
                      <a:pt x="3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4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4"/>
                    </a:cubicBezTo>
                    <a:cubicBezTo>
                      <a:pt x="38" y="34"/>
                      <a:pt x="39" y="34"/>
                      <a:pt x="39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0" y="35"/>
                    </a:cubicBezTo>
                    <a:cubicBezTo>
                      <a:pt x="40" y="35"/>
                      <a:pt x="39" y="35"/>
                      <a:pt x="39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9" y="35"/>
                      <a:pt x="39" y="36"/>
                    </a:cubicBezTo>
                    <a:cubicBezTo>
                      <a:pt x="39" y="36"/>
                      <a:pt x="39" y="36"/>
                      <a:pt x="40" y="36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41" y="35"/>
                      <a:pt x="41" y="36"/>
                      <a:pt x="41" y="36"/>
                    </a:cubicBezTo>
                    <a:cubicBezTo>
                      <a:pt x="42" y="36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2" y="3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4" y="34"/>
                      <a:pt x="43" y="33"/>
                    </a:cubicBezTo>
                    <a:cubicBezTo>
                      <a:pt x="43" y="33"/>
                      <a:pt x="43" y="33"/>
                      <a:pt x="43" y="32"/>
                    </a:cubicBezTo>
                    <a:cubicBezTo>
                      <a:pt x="43" y="32"/>
                      <a:pt x="43" y="32"/>
                      <a:pt x="43" y="31"/>
                    </a:cubicBezTo>
                    <a:cubicBezTo>
                      <a:pt x="43" y="31"/>
                      <a:pt x="43" y="30"/>
                      <a:pt x="44" y="30"/>
                    </a:cubicBezTo>
                    <a:cubicBezTo>
                      <a:pt x="44" y="29"/>
                      <a:pt x="44" y="30"/>
                      <a:pt x="44" y="29"/>
                    </a:cubicBezTo>
                    <a:cubicBezTo>
                      <a:pt x="45" y="29"/>
                      <a:pt x="44" y="28"/>
                      <a:pt x="44" y="28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4"/>
                      <a:pt x="44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3"/>
                      <a:pt x="43" y="23"/>
                      <a:pt x="43" y="22"/>
                    </a:cubicBezTo>
                    <a:cubicBezTo>
                      <a:pt x="43" y="22"/>
                      <a:pt x="43" y="22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2" y="20"/>
                      <a:pt x="42" y="21"/>
                    </a:cubicBezTo>
                    <a:cubicBezTo>
                      <a:pt x="42" y="21"/>
                      <a:pt x="43" y="21"/>
                      <a:pt x="43" y="22"/>
                    </a:cubicBezTo>
                    <a:cubicBezTo>
                      <a:pt x="43" y="22"/>
                      <a:pt x="43" y="24"/>
                      <a:pt x="44" y="23"/>
                    </a:cubicBezTo>
                    <a:cubicBezTo>
                      <a:pt x="44" y="23"/>
                      <a:pt x="43" y="22"/>
                      <a:pt x="43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2" y="19"/>
                      <a:pt x="42" y="18"/>
                      <a:pt x="42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8"/>
                      <a:pt x="41" y="18"/>
                    </a:cubicBezTo>
                    <a:cubicBezTo>
                      <a:pt x="41" y="18"/>
                      <a:pt x="41" y="19"/>
                      <a:pt x="41" y="19"/>
                    </a:cubicBezTo>
                    <a:cubicBezTo>
                      <a:pt x="41" y="19"/>
                      <a:pt x="41" y="18"/>
                      <a:pt x="41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1" y="17"/>
                    </a:cubicBezTo>
                    <a:cubicBezTo>
                      <a:pt x="41" y="17"/>
                      <a:pt x="41" y="16"/>
                      <a:pt x="41" y="16"/>
                    </a:cubicBezTo>
                    <a:cubicBezTo>
                      <a:pt x="41" y="16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8" y="14"/>
                      <a:pt x="38" y="13"/>
                      <a:pt x="38" y="13"/>
                    </a:cubicBezTo>
                    <a:cubicBezTo>
                      <a:pt x="38" y="13"/>
                      <a:pt x="38" y="12"/>
                      <a:pt x="38" y="13"/>
                    </a:cubicBezTo>
                    <a:cubicBezTo>
                      <a:pt x="38" y="13"/>
                      <a:pt x="39" y="13"/>
                      <a:pt x="39" y="13"/>
                    </a:cubicBezTo>
                    <a:cubicBezTo>
                      <a:pt x="39" y="13"/>
                      <a:pt x="39" y="14"/>
                      <a:pt x="39" y="13"/>
                    </a:cubicBezTo>
                    <a:cubicBezTo>
                      <a:pt x="40" y="13"/>
                      <a:pt x="39" y="13"/>
                      <a:pt x="39" y="12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6" y="9"/>
                      <a:pt x="36" y="8"/>
                    </a:cubicBezTo>
                    <a:cubicBezTo>
                      <a:pt x="36" y="8"/>
                      <a:pt x="36" y="8"/>
                      <a:pt x="36" y="7"/>
                    </a:cubicBezTo>
                    <a:cubicBezTo>
                      <a:pt x="35" y="7"/>
                      <a:pt x="35" y="6"/>
                      <a:pt x="35" y="6"/>
                    </a:cubicBezTo>
                    <a:cubicBezTo>
                      <a:pt x="35" y="6"/>
                      <a:pt x="35" y="5"/>
                      <a:pt x="35" y="5"/>
                    </a:cubicBezTo>
                    <a:cubicBezTo>
                      <a:pt x="35" y="5"/>
                      <a:pt x="35" y="4"/>
                      <a:pt x="35" y="4"/>
                    </a:cubicBezTo>
                    <a:cubicBezTo>
                      <a:pt x="35" y="4"/>
                      <a:pt x="35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1"/>
                      <a:pt x="32" y="0"/>
                      <a:pt x="31" y="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Freeform 424">
                <a:extLst>
                  <a:ext uri="{FF2B5EF4-FFF2-40B4-BE49-F238E27FC236}">
                    <a16:creationId xmlns:a16="http://schemas.microsoft.com/office/drawing/2014/main" id="{9FEA7158-C089-4491-8E01-E609DCC02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4964" y="1016001"/>
                <a:ext cx="98425" cy="101600"/>
              </a:xfrm>
              <a:custGeom>
                <a:avLst/>
                <a:gdLst>
                  <a:gd name="T0" fmla="*/ 23 w 27"/>
                  <a:gd name="T1" fmla="*/ 12 h 28"/>
                  <a:gd name="T2" fmla="*/ 21 w 27"/>
                  <a:gd name="T3" fmla="*/ 10 h 28"/>
                  <a:gd name="T4" fmla="*/ 20 w 27"/>
                  <a:gd name="T5" fmla="*/ 9 h 28"/>
                  <a:gd name="T6" fmla="*/ 13 w 27"/>
                  <a:gd name="T7" fmla="*/ 2 h 28"/>
                  <a:gd name="T8" fmla="*/ 13 w 27"/>
                  <a:gd name="T9" fmla="*/ 1 h 28"/>
                  <a:gd name="T10" fmla="*/ 13 w 27"/>
                  <a:gd name="T11" fmla="*/ 0 h 28"/>
                  <a:gd name="T12" fmla="*/ 0 w 27"/>
                  <a:gd name="T13" fmla="*/ 1 h 28"/>
                  <a:gd name="T14" fmla="*/ 3 w 27"/>
                  <a:gd name="T15" fmla="*/ 14 h 28"/>
                  <a:gd name="T16" fmla="*/ 5 w 27"/>
                  <a:gd name="T17" fmla="*/ 17 h 28"/>
                  <a:gd name="T18" fmla="*/ 5 w 27"/>
                  <a:gd name="T19" fmla="*/ 19 h 28"/>
                  <a:gd name="T20" fmla="*/ 4 w 27"/>
                  <a:gd name="T21" fmla="*/ 23 h 28"/>
                  <a:gd name="T22" fmla="*/ 5 w 27"/>
                  <a:gd name="T23" fmla="*/ 27 h 28"/>
                  <a:gd name="T24" fmla="*/ 6 w 27"/>
                  <a:gd name="T25" fmla="*/ 28 h 28"/>
                  <a:gd name="T26" fmla="*/ 21 w 27"/>
                  <a:gd name="T27" fmla="*/ 27 h 28"/>
                  <a:gd name="T28" fmla="*/ 21 w 27"/>
                  <a:gd name="T29" fmla="*/ 28 h 28"/>
                  <a:gd name="T30" fmla="*/ 22 w 27"/>
                  <a:gd name="T31" fmla="*/ 27 h 28"/>
                  <a:gd name="T32" fmla="*/ 22 w 27"/>
                  <a:gd name="T33" fmla="*/ 26 h 28"/>
                  <a:gd name="T34" fmla="*/ 25 w 27"/>
                  <a:gd name="T35" fmla="*/ 26 h 28"/>
                  <a:gd name="T36" fmla="*/ 25 w 27"/>
                  <a:gd name="T37" fmla="*/ 26 h 28"/>
                  <a:gd name="T38" fmla="*/ 24 w 27"/>
                  <a:gd name="T39" fmla="*/ 26 h 28"/>
                  <a:gd name="T40" fmla="*/ 24 w 27"/>
                  <a:gd name="T41" fmla="*/ 24 h 28"/>
                  <a:gd name="T42" fmla="*/ 25 w 27"/>
                  <a:gd name="T43" fmla="*/ 23 h 28"/>
                  <a:gd name="T44" fmla="*/ 25 w 27"/>
                  <a:gd name="T45" fmla="*/ 22 h 28"/>
                  <a:gd name="T46" fmla="*/ 25 w 27"/>
                  <a:gd name="T47" fmla="*/ 22 h 28"/>
                  <a:gd name="T48" fmla="*/ 26 w 27"/>
                  <a:gd name="T49" fmla="*/ 20 h 28"/>
                  <a:gd name="T50" fmla="*/ 26 w 27"/>
                  <a:gd name="T51" fmla="*/ 20 h 28"/>
                  <a:gd name="T52" fmla="*/ 26 w 27"/>
                  <a:gd name="T53" fmla="*/ 19 h 28"/>
                  <a:gd name="T54" fmla="*/ 27 w 27"/>
                  <a:gd name="T55" fmla="*/ 17 h 28"/>
                  <a:gd name="T56" fmla="*/ 25 w 27"/>
                  <a:gd name="T57" fmla="*/ 17 h 28"/>
                  <a:gd name="T58" fmla="*/ 25 w 27"/>
                  <a:gd name="T59" fmla="*/ 16 h 28"/>
                  <a:gd name="T60" fmla="*/ 25 w 27"/>
                  <a:gd name="T61" fmla="*/ 15 h 28"/>
                  <a:gd name="T62" fmla="*/ 25 w 27"/>
                  <a:gd name="T63" fmla="*/ 14 h 28"/>
                  <a:gd name="T64" fmla="*/ 24 w 27"/>
                  <a:gd name="T65" fmla="*/ 13 h 28"/>
                  <a:gd name="T66" fmla="*/ 23 w 27"/>
                  <a:gd name="T67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" h="28">
                    <a:moveTo>
                      <a:pt x="23" y="12"/>
                    </a:moveTo>
                    <a:cubicBezTo>
                      <a:pt x="23" y="11"/>
                      <a:pt x="22" y="11"/>
                      <a:pt x="21" y="10"/>
                    </a:cubicBezTo>
                    <a:cubicBezTo>
                      <a:pt x="20" y="10"/>
                      <a:pt x="20" y="9"/>
                      <a:pt x="20" y="9"/>
                    </a:cubicBezTo>
                    <a:cubicBezTo>
                      <a:pt x="20" y="9"/>
                      <a:pt x="13" y="3"/>
                      <a:pt x="13" y="2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8"/>
                      <a:pt x="5" y="19"/>
                    </a:cubicBezTo>
                    <a:cubicBezTo>
                      <a:pt x="4" y="19"/>
                      <a:pt x="4" y="21"/>
                      <a:pt x="4" y="23"/>
                    </a:cubicBezTo>
                    <a:cubicBezTo>
                      <a:pt x="4" y="24"/>
                      <a:pt x="5" y="25"/>
                      <a:pt x="5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1" y="28"/>
                    </a:cubicBezTo>
                    <a:cubicBezTo>
                      <a:pt x="22" y="28"/>
                      <a:pt x="22" y="27"/>
                      <a:pt x="22" y="27"/>
                    </a:cubicBezTo>
                    <a:cubicBezTo>
                      <a:pt x="22" y="27"/>
                      <a:pt x="22" y="26"/>
                      <a:pt x="22" y="26"/>
                    </a:cubicBezTo>
                    <a:cubicBezTo>
                      <a:pt x="23" y="26"/>
                      <a:pt x="24" y="27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4" y="26"/>
                    </a:cubicBezTo>
                    <a:cubicBezTo>
                      <a:pt x="24" y="25"/>
                      <a:pt x="24" y="25"/>
                      <a:pt x="24" y="24"/>
                    </a:cubicBezTo>
                    <a:cubicBezTo>
                      <a:pt x="25" y="24"/>
                      <a:pt x="25" y="23"/>
                      <a:pt x="25" y="23"/>
                    </a:cubicBezTo>
                    <a:cubicBezTo>
                      <a:pt x="25" y="23"/>
                      <a:pt x="24" y="23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1"/>
                      <a:pt x="25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8"/>
                      <a:pt x="27" y="18"/>
                      <a:pt x="27" y="17"/>
                    </a:cubicBezTo>
                    <a:cubicBezTo>
                      <a:pt x="27" y="17"/>
                      <a:pt x="27" y="16"/>
                      <a:pt x="25" y="17"/>
                    </a:cubicBezTo>
                    <a:cubicBezTo>
                      <a:pt x="25" y="17"/>
                      <a:pt x="25" y="17"/>
                      <a:pt x="25" y="16"/>
                    </a:cubicBezTo>
                    <a:cubicBezTo>
                      <a:pt x="25" y="16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5" y="14"/>
                    </a:cubicBezTo>
                    <a:cubicBezTo>
                      <a:pt x="25" y="14"/>
                      <a:pt x="24" y="14"/>
                      <a:pt x="24" y="13"/>
                    </a:cubicBezTo>
                    <a:cubicBezTo>
                      <a:pt x="23" y="13"/>
                      <a:pt x="23" y="12"/>
                      <a:pt x="23" y="1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Freeform 425">
                <a:extLst>
                  <a:ext uri="{FF2B5EF4-FFF2-40B4-BE49-F238E27FC236}">
                    <a16:creationId xmlns:a16="http://schemas.microsoft.com/office/drawing/2014/main" id="{D7C35DA7-6BE1-4BEB-9D9D-FFF54DE61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8477" y="1071563"/>
                <a:ext cx="101600" cy="93663"/>
              </a:xfrm>
              <a:custGeom>
                <a:avLst/>
                <a:gdLst>
                  <a:gd name="T0" fmla="*/ 25 w 28"/>
                  <a:gd name="T1" fmla="*/ 17 h 26"/>
                  <a:gd name="T2" fmla="*/ 24 w 28"/>
                  <a:gd name="T3" fmla="*/ 14 h 26"/>
                  <a:gd name="T4" fmla="*/ 14 w 28"/>
                  <a:gd name="T5" fmla="*/ 13 h 26"/>
                  <a:gd name="T6" fmla="*/ 15 w 28"/>
                  <a:gd name="T7" fmla="*/ 11 h 26"/>
                  <a:gd name="T8" fmla="*/ 16 w 28"/>
                  <a:gd name="T9" fmla="*/ 8 h 26"/>
                  <a:gd name="T10" fmla="*/ 18 w 28"/>
                  <a:gd name="T11" fmla="*/ 5 h 26"/>
                  <a:gd name="T12" fmla="*/ 17 w 28"/>
                  <a:gd name="T13" fmla="*/ 3 h 26"/>
                  <a:gd name="T14" fmla="*/ 17 w 28"/>
                  <a:gd name="T15" fmla="*/ 0 h 26"/>
                  <a:gd name="T16" fmla="*/ 0 w 28"/>
                  <a:gd name="T17" fmla="*/ 6 h 26"/>
                  <a:gd name="T18" fmla="*/ 2 w 28"/>
                  <a:gd name="T19" fmla="*/ 9 h 26"/>
                  <a:gd name="T20" fmla="*/ 3 w 28"/>
                  <a:gd name="T21" fmla="*/ 13 h 26"/>
                  <a:gd name="T22" fmla="*/ 3 w 28"/>
                  <a:gd name="T23" fmla="*/ 17 h 26"/>
                  <a:gd name="T24" fmla="*/ 3 w 28"/>
                  <a:gd name="T25" fmla="*/ 20 h 26"/>
                  <a:gd name="T26" fmla="*/ 2 w 28"/>
                  <a:gd name="T27" fmla="*/ 22 h 26"/>
                  <a:gd name="T28" fmla="*/ 4 w 28"/>
                  <a:gd name="T29" fmla="*/ 21 h 26"/>
                  <a:gd name="T30" fmla="*/ 5 w 28"/>
                  <a:gd name="T31" fmla="*/ 20 h 26"/>
                  <a:gd name="T32" fmla="*/ 6 w 28"/>
                  <a:gd name="T33" fmla="*/ 20 h 26"/>
                  <a:gd name="T34" fmla="*/ 6 w 28"/>
                  <a:gd name="T35" fmla="*/ 21 h 26"/>
                  <a:gd name="T36" fmla="*/ 7 w 28"/>
                  <a:gd name="T37" fmla="*/ 22 h 26"/>
                  <a:gd name="T38" fmla="*/ 10 w 28"/>
                  <a:gd name="T39" fmla="*/ 22 h 26"/>
                  <a:gd name="T40" fmla="*/ 12 w 28"/>
                  <a:gd name="T41" fmla="*/ 22 h 26"/>
                  <a:gd name="T42" fmla="*/ 12 w 28"/>
                  <a:gd name="T43" fmla="*/ 22 h 26"/>
                  <a:gd name="T44" fmla="*/ 12 w 28"/>
                  <a:gd name="T45" fmla="*/ 20 h 26"/>
                  <a:gd name="T46" fmla="*/ 14 w 28"/>
                  <a:gd name="T47" fmla="*/ 21 h 26"/>
                  <a:gd name="T48" fmla="*/ 15 w 28"/>
                  <a:gd name="T49" fmla="*/ 22 h 26"/>
                  <a:gd name="T50" fmla="*/ 16 w 28"/>
                  <a:gd name="T51" fmla="*/ 22 h 26"/>
                  <a:gd name="T52" fmla="*/ 17 w 28"/>
                  <a:gd name="T53" fmla="*/ 22 h 26"/>
                  <a:gd name="T54" fmla="*/ 16 w 28"/>
                  <a:gd name="T55" fmla="*/ 24 h 26"/>
                  <a:gd name="T56" fmla="*/ 18 w 28"/>
                  <a:gd name="T57" fmla="*/ 24 h 26"/>
                  <a:gd name="T58" fmla="*/ 20 w 28"/>
                  <a:gd name="T59" fmla="*/ 25 h 26"/>
                  <a:gd name="T60" fmla="*/ 20 w 28"/>
                  <a:gd name="T61" fmla="*/ 23 h 26"/>
                  <a:gd name="T62" fmla="*/ 22 w 28"/>
                  <a:gd name="T63" fmla="*/ 24 h 26"/>
                  <a:gd name="T64" fmla="*/ 22 w 28"/>
                  <a:gd name="T65" fmla="*/ 25 h 26"/>
                  <a:gd name="T66" fmla="*/ 23 w 28"/>
                  <a:gd name="T67" fmla="*/ 25 h 26"/>
                  <a:gd name="T68" fmla="*/ 23 w 28"/>
                  <a:gd name="T69" fmla="*/ 23 h 26"/>
                  <a:gd name="T70" fmla="*/ 25 w 28"/>
                  <a:gd name="T71" fmla="*/ 23 h 26"/>
                  <a:gd name="T72" fmla="*/ 25 w 28"/>
                  <a:gd name="T73" fmla="*/ 24 h 26"/>
                  <a:gd name="T74" fmla="*/ 26 w 28"/>
                  <a:gd name="T75" fmla="*/ 26 h 26"/>
                  <a:gd name="T76" fmla="*/ 26 w 28"/>
                  <a:gd name="T77" fmla="*/ 26 h 26"/>
                  <a:gd name="T78" fmla="*/ 27 w 28"/>
                  <a:gd name="T79" fmla="*/ 26 h 26"/>
                  <a:gd name="T80" fmla="*/ 27 w 28"/>
                  <a:gd name="T81" fmla="*/ 25 h 26"/>
                  <a:gd name="T82" fmla="*/ 27 w 28"/>
                  <a:gd name="T83" fmla="*/ 24 h 26"/>
                  <a:gd name="T84" fmla="*/ 28 w 28"/>
                  <a:gd name="T85" fmla="*/ 24 h 26"/>
                  <a:gd name="T86" fmla="*/ 26 w 28"/>
                  <a:gd name="T87" fmla="*/ 23 h 26"/>
                  <a:gd name="T88" fmla="*/ 26 w 28"/>
                  <a:gd name="T89" fmla="*/ 22 h 26"/>
                  <a:gd name="T90" fmla="*/ 26 w 28"/>
                  <a:gd name="T91" fmla="*/ 21 h 26"/>
                  <a:gd name="T92" fmla="*/ 26 w 28"/>
                  <a:gd name="T93" fmla="*/ 21 h 26"/>
                  <a:gd name="T94" fmla="*/ 27 w 28"/>
                  <a:gd name="T95" fmla="*/ 21 h 26"/>
                  <a:gd name="T96" fmla="*/ 27 w 28"/>
                  <a:gd name="T97" fmla="*/ 19 h 26"/>
                  <a:gd name="T98" fmla="*/ 26 w 28"/>
                  <a:gd name="T99" fmla="*/ 20 h 26"/>
                  <a:gd name="T100" fmla="*/ 25 w 28"/>
                  <a:gd name="T101" fmla="*/ 20 h 26"/>
                  <a:gd name="T102" fmla="*/ 24 w 28"/>
                  <a:gd name="T103" fmla="*/ 20 h 26"/>
                  <a:gd name="T104" fmla="*/ 24 w 28"/>
                  <a:gd name="T105" fmla="*/ 19 h 26"/>
                  <a:gd name="T106" fmla="*/ 26 w 28"/>
                  <a:gd name="T107" fmla="*/ 19 h 26"/>
                  <a:gd name="T108" fmla="*/ 23 w 28"/>
                  <a:gd name="T109" fmla="*/ 19 h 26"/>
                  <a:gd name="T110" fmla="*/ 20 w 28"/>
                  <a:gd name="T111" fmla="*/ 19 h 26"/>
                  <a:gd name="T112" fmla="*/ 20 w 28"/>
                  <a:gd name="T113" fmla="*/ 18 h 26"/>
                  <a:gd name="T114" fmla="*/ 21 w 28"/>
                  <a:gd name="T115" fmla="*/ 17 h 26"/>
                  <a:gd name="T116" fmla="*/ 24 w 28"/>
                  <a:gd name="T117" fmla="*/ 17 h 26"/>
                  <a:gd name="T118" fmla="*/ 25 w 28"/>
                  <a:gd name="T11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" h="26">
                    <a:moveTo>
                      <a:pt x="25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6"/>
                      <a:pt x="25" y="16"/>
                      <a:pt x="24" y="16"/>
                    </a:cubicBezTo>
                    <a:cubicBezTo>
                      <a:pt x="24" y="15"/>
                      <a:pt x="24" y="15"/>
                      <a:pt x="24" y="14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4" y="13"/>
                      <a:pt x="14" y="14"/>
                      <a:pt x="14" y="13"/>
                    </a:cubicBezTo>
                    <a:cubicBezTo>
                      <a:pt x="14" y="13"/>
                      <a:pt x="15" y="13"/>
                      <a:pt x="15" y="12"/>
                    </a:cubicBezTo>
                    <a:cubicBezTo>
                      <a:pt x="15" y="12"/>
                      <a:pt x="15" y="11"/>
                      <a:pt x="15" y="11"/>
                    </a:cubicBezTo>
                    <a:cubicBezTo>
                      <a:pt x="16" y="10"/>
                      <a:pt x="16" y="10"/>
                      <a:pt x="16" y="9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7" y="6"/>
                      <a:pt x="18" y="5"/>
                      <a:pt x="18" y="5"/>
                    </a:cubicBezTo>
                    <a:cubicBezTo>
                      <a:pt x="18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7" y="2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1"/>
                    </a:cubicBezTo>
                    <a:cubicBezTo>
                      <a:pt x="2" y="12"/>
                      <a:pt x="2" y="12"/>
                      <a:pt x="3" y="13"/>
                    </a:cubicBezTo>
                    <a:cubicBezTo>
                      <a:pt x="3" y="13"/>
                      <a:pt x="4" y="13"/>
                      <a:pt x="3" y="14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1"/>
                      <a:pt x="2" y="21"/>
                      <a:pt x="2" y="22"/>
                    </a:cubicBezTo>
                    <a:cubicBezTo>
                      <a:pt x="2" y="22"/>
                      <a:pt x="3" y="22"/>
                      <a:pt x="3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6" y="21"/>
                      <a:pt x="5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19"/>
                      <a:pt x="5" y="19"/>
                    </a:cubicBezTo>
                    <a:cubicBezTo>
                      <a:pt x="5" y="19"/>
                      <a:pt x="6" y="20"/>
                      <a:pt x="6" y="20"/>
                    </a:cubicBezTo>
                    <a:cubicBezTo>
                      <a:pt x="6" y="20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1" y="23"/>
                      <a:pt x="11" y="23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3" y="22"/>
                      <a:pt x="13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2" y="22"/>
                      <a:pt x="11" y="21"/>
                      <a:pt x="11" y="21"/>
                    </a:cubicBezTo>
                    <a:cubicBezTo>
                      <a:pt x="11" y="21"/>
                      <a:pt x="12" y="20"/>
                      <a:pt x="12" y="20"/>
                    </a:cubicBezTo>
                    <a:cubicBezTo>
                      <a:pt x="13" y="20"/>
                      <a:pt x="13" y="20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0"/>
                      <a:pt x="15" y="20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2"/>
                      <a:pt x="14" y="22"/>
                      <a:pt x="15" y="22"/>
                    </a:cubicBezTo>
                    <a:cubicBezTo>
                      <a:pt x="15" y="23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6" y="22"/>
                      <a:pt x="16" y="23"/>
                      <a:pt x="17" y="23"/>
                    </a:cubicBezTo>
                    <a:cubicBezTo>
                      <a:pt x="17" y="23"/>
                      <a:pt x="16" y="24"/>
                      <a:pt x="16" y="24"/>
                    </a:cubicBezTo>
                    <a:cubicBezTo>
                      <a:pt x="16" y="24"/>
                      <a:pt x="16" y="25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6"/>
                      <a:pt x="21" y="25"/>
                      <a:pt x="21" y="25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1" y="23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4" y="24"/>
                      <a:pt x="23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3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6" y="25"/>
                      <a:pt x="25" y="25"/>
                    </a:cubicBezTo>
                    <a:cubicBezTo>
                      <a:pt x="25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6"/>
                      <a:pt x="26" y="26"/>
                    </a:cubicBezTo>
                    <a:cubicBezTo>
                      <a:pt x="27" y="26"/>
                      <a:pt x="27" y="25"/>
                      <a:pt x="27" y="25"/>
                    </a:cubicBezTo>
                    <a:cubicBezTo>
                      <a:pt x="27" y="25"/>
                      <a:pt x="27" y="26"/>
                      <a:pt x="27" y="26"/>
                    </a:cubicBezTo>
                    <a:cubicBezTo>
                      <a:pt x="27" y="26"/>
                      <a:pt x="28" y="26"/>
                      <a:pt x="28" y="25"/>
                    </a:cubicBezTo>
                    <a:cubicBezTo>
                      <a:pt x="28" y="24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6" y="24"/>
                    </a:cubicBezTo>
                    <a:cubicBezTo>
                      <a:pt x="26" y="24"/>
                      <a:pt x="26" y="24"/>
                      <a:pt x="27" y="24"/>
                    </a:cubicBezTo>
                    <a:cubicBezTo>
                      <a:pt x="27" y="24"/>
                      <a:pt x="27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3"/>
                      <a:pt x="26" y="23"/>
                    </a:cubicBezTo>
                    <a:cubicBezTo>
                      <a:pt x="26" y="23"/>
                      <a:pt x="25" y="23"/>
                      <a:pt x="25" y="22"/>
                    </a:cubicBezTo>
                    <a:cubicBezTo>
                      <a:pt x="25" y="22"/>
                      <a:pt x="25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1"/>
                      <a:pt x="26" y="20"/>
                      <a:pt x="26" y="20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6" y="19"/>
                    </a:cubicBezTo>
                    <a:cubicBezTo>
                      <a:pt x="26" y="19"/>
                      <a:pt x="26" y="19"/>
                      <a:pt x="26" y="20"/>
                    </a:cubicBezTo>
                    <a:cubicBezTo>
                      <a:pt x="26" y="20"/>
                      <a:pt x="25" y="21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20"/>
                      <a:pt x="24" y="21"/>
                      <a:pt x="24" y="20"/>
                    </a:cubicBezTo>
                    <a:cubicBezTo>
                      <a:pt x="24" y="20"/>
                      <a:pt x="24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6" y="19"/>
                      <a:pt x="26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3" y="19"/>
                      <a:pt x="23" y="19"/>
                    </a:cubicBezTo>
                    <a:cubicBezTo>
                      <a:pt x="22" y="19"/>
                      <a:pt x="22" y="20"/>
                      <a:pt x="21" y="19"/>
                    </a:cubicBezTo>
                    <a:cubicBezTo>
                      <a:pt x="21" y="19"/>
                      <a:pt x="20" y="18"/>
                      <a:pt x="20" y="19"/>
                    </a:cubicBezTo>
                    <a:cubicBezTo>
                      <a:pt x="20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20" y="18"/>
                      <a:pt x="21" y="18"/>
                      <a:pt x="21" y="18"/>
                    </a:cubicBezTo>
                    <a:cubicBezTo>
                      <a:pt x="21" y="17"/>
                      <a:pt x="20" y="17"/>
                      <a:pt x="21" y="17"/>
                    </a:cubicBezTo>
                    <a:cubicBezTo>
                      <a:pt x="22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4" y="17"/>
                    </a:cubicBezTo>
                    <a:cubicBezTo>
                      <a:pt x="24" y="18"/>
                      <a:pt x="25" y="18"/>
                      <a:pt x="26" y="18"/>
                    </a:cubicBezTo>
                    <a:cubicBezTo>
                      <a:pt x="26" y="18"/>
                      <a:pt x="26" y="17"/>
                      <a:pt x="25" y="17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Freeform 426">
                <a:extLst>
                  <a:ext uri="{FF2B5EF4-FFF2-40B4-BE49-F238E27FC236}">
                    <a16:creationId xmlns:a16="http://schemas.microsoft.com/office/drawing/2014/main" id="{CC8F791C-B92E-416F-8191-51A052047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0514" y="1009651"/>
                <a:ext cx="93663" cy="65088"/>
              </a:xfrm>
              <a:custGeom>
                <a:avLst/>
                <a:gdLst>
                  <a:gd name="T0" fmla="*/ 14 w 26"/>
                  <a:gd name="T1" fmla="*/ 1 h 18"/>
                  <a:gd name="T2" fmla="*/ 11 w 26"/>
                  <a:gd name="T3" fmla="*/ 0 h 18"/>
                  <a:gd name="T4" fmla="*/ 5 w 26"/>
                  <a:gd name="T5" fmla="*/ 0 h 18"/>
                  <a:gd name="T6" fmla="*/ 1 w 26"/>
                  <a:gd name="T7" fmla="*/ 2 h 18"/>
                  <a:gd name="T8" fmla="*/ 1 w 26"/>
                  <a:gd name="T9" fmla="*/ 3 h 18"/>
                  <a:gd name="T10" fmla="*/ 1 w 26"/>
                  <a:gd name="T11" fmla="*/ 4 h 18"/>
                  <a:gd name="T12" fmla="*/ 8 w 26"/>
                  <a:gd name="T13" fmla="*/ 11 h 18"/>
                  <a:gd name="T14" fmla="*/ 9 w 26"/>
                  <a:gd name="T15" fmla="*/ 12 h 18"/>
                  <a:gd name="T16" fmla="*/ 11 w 26"/>
                  <a:gd name="T17" fmla="*/ 14 h 18"/>
                  <a:gd name="T18" fmla="*/ 12 w 26"/>
                  <a:gd name="T19" fmla="*/ 15 h 18"/>
                  <a:gd name="T20" fmla="*/ 13 w 26"/>
                  <a:gd name="T21" fmla="*/ 16 h 18"/>
                  <a:gd name="T22" fmla="*/ 13 w 26"/>
                  <a:gd name="T23" fmla="*/ 17 h 18"/>
                  <a:gd name="T24" fmla="*/ 14 w 26"/>
                  <a:gd name="T25" fmla="*/ 18 h 18"/>
                  <a:gd name="T26" fmla="*/ 15 w 26"/>
                  <a:gd name="T27" fmla="*/ 18 h 18"/>
                  <a:gd name="T28" fmla="*/ 15 w 26"/>
                  <a:gd name="T29" fmla="*/ 18 h 18"/>
                  <a:gd name="T30" fmla="*/ 16 w 26"/>
                  <a:gd name="T31" fmla="*/ 18 h 18"/>
                  <a:gd name="T32" fmla="*/ 16 w 26"/>
                  <a:gd name="T33" fmla="*/ 18 h 18"/>
                  <a:gd name="T34" fmla="*/ 16 w 26"/>
                  <a:gd name="T35" fmla="*/ 18 h 18"/>
                  <a:gd name="T36" fmla="*/ 17 w 26"/>
                  <a:gd name="T37" fmla="*/ 17 h 18"/>
                  <a:gd name="T38" fmla="*/ 16 w 26"/>
                  <a:gd name="T39" fmla="*/ 17 h 18"/>
                  <a:gd name="T40" fmla="*/ 15 w 26"/>
                  <a:gd name="T41" fmla="*/ 16 h 18"/>
                  <a:gd name="T42" fmla="*/ 16 w 26"/>
                  <a:gd name="T43" fmla="*/ 16 h 18"/>
                  <a:gd name="T44" fmla="*/ 17 w 26"/>
                  <a:gd name="T45" fmla="*/ 16 h 18"/>
                  <a:gd name="T46" fmla="*/ 17 w 26"/>
                  <a:gd name="T47" fmla="*/ 16 h 18"/>
                  <a:gd name="T48" fmla="*/ 18 w 26"/>
                  <a:gd name="T49" fmla="*/ 16 h 18"/>
                  <a:gd name="T50" fmla="*/ 19 w 26"/>
                  <a:gd name="T51" fmla="*/ 15 h 18"/>
                  <a:gd name="T52" fmla="*/ 21 w 26"/>
                  <a:gd name="T53" fmla="*/ 14 h 18"/>
                  <a:gd name="T54" fmla="*/ 21 w 26"/>
                  <a:gd name="T55" fmla="*/ 13 h 18"/>
                  <a:gd name="T56" fmla="*/ 21 w 26"/>
                  <a:gd name="T57" fmla="*/ 12 h 18"/>
                  <a:gd name="T58" fmla="*/ 22 w 26"/>
                  <a:gd name="T59" fmla="*/ 12 h 18"/>
                  <a:gd name="T60" fmla="*/ 22 w 26"/>
                  <a:gd name="T61" fmla="*/ 12 h 18"/>
                  <a:gd name="T62" fmla="*/ 23 w 26"/>
                  <a:gd name="T63" fmla="*/ 11 h 18"/>
                  <a:gd name="T64" fmla="*/ 23 w 26"/>
                  <a:gd name="T65" fmla="*/ 10 h 18"/>
                  <a:gd name="T66" fmla="*/ 23 w 26"/>
                  <a:gd name="T67" fmla="*/ 9 h 18"/>
                  <a:gd name="T68" fmla="*/ 24 w 26"/>
                  <a:gd name="T69" fmla="*/ 9 h 18"/>
                  <a:gd name="T70" fmla="*/ 24 w 26"/>
                  <a:gd name="T71" fmla="*/ 8 h 18"/>
                  <a:gd name="T72" fmla="*/ 25 w 26"/>
                  <a:gd name="T73" fmla="*/ 7 h 18"/>
                  <a:gd name="T74" fmla="*/ 26 w 26"/>
                  <a:gd name="T75" fmla="*/ 6 h 18"/>
                  <a:gd name="T76" fmla="*/ 19 w 26"/>
                  <a:gd name="T77" fmla="*/ 0 h 18"/>
                  <a:gd name="T78" fmla="*/ 14 w 26"/>
                  <a:gd name="T7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" h="18">
                    <a:moveTo>
                      <a:pt x="14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1" y="4"/>
                    </a:cubicBezTo>
                    <a:cubicBezTo>
                      <a:pt x="1" y="5"/>
                      <a:pt x="8" y="11"/>
                      <a:pt x="8" y="11"/>
                    </a:cubicBezTo>
                    <a:cubicBezTo>
                      <a:pt x="8" y="11"/>
                      <a:pt x="8" y="12"/>
                      <a:pt x="9" y="12"/>
                    </a:cubicBezTo>
                    <a:cubicBezTo>
                      <a:pt x="10" y="13"/>
                      <a:pt x="11" y="13"/>
                      <a:pt x="11" y="14"/>
                    </a:cubicBezTo>
                    <a:cubicBezTo>
                      <a:pt x="11" y="14"/>
                      <a:pt x="11" y="15"/>
                      <a:pt x="12" y="15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8"/>
                      <a:pt x="17" y="17"/>
                    </a:cubicBezTo>
                    <a:cubicBezTo>
                      <a:pt x="17" y="17"/>
                      <a:pt x="17" y="17"/>
                      <a:pt x="16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8" y="16"/>
                    </a:cubicBezTo>
                    <a:cubicBezTo>
                      <a:pt x="18" y="16"/>
                      <a:pt x="19" y="16"/>
                      <a:pt x="19" y="15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1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2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4" y="8"/>
                      <a:pt x="24" y="8"/>
                      <a:pt x="25" y="7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14" y="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Freeform 427">
                <a:extLst>
                  <a:ext uri="{FF2B5EF4-FFF2-40B4-BE49-F238E27FC236}">
                    <a16:creationId xmlns:a16="http://schemas.microsoft.com/office/drawing/2014/main" id="{62D9CDDC-4C2E-4BE6-A363-06CEEE500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17677" y="1023938"/>
                <a:ext cx="65088" cy="112713"/>
              </a:xfrm>
              <a:custGeom>
                <a:avLst/>
                <a:gdLst>
                  <a:gd name="T0" fmla="*/ 18 w 18"/>
                  <a:gd name="T1" fmla="*/ 1 h 31"/>
                  <a:gd name="T2" fmla="*/ 17 w 18"/>
                  <a:gd name="T3" fmla="*/ 0 h 31"/>
                  <a:gd name="T4" fmla="*/ 7 w 18"/>
                  <a:gd name="T5" fmla="*/ 0 h 31"/>
                  <a:gd name="T6" fmla="*/ 7 w 18"/>
                  <a:gd name="T7" fmla="*/ 0 h 31"/>
                  <a:gd name="T8" fmla="*/ 7 w 18"/>
                  <a:gd name="T9" fmla="*/ 1 h 31"/>
                  <a:gd name="T10" fmla="*/ 6 w 18"/>
                  <a:gd name="T11" fmla="*/ 2 h 31"/>
                  <a:gd name="T12" fmla="*/ 6 w 18"/>
                  <a:gd name="T13" fmla="*/ 2 h 31"/>
                  <a:gd name="T14" fmla="*/ 6 w 18"/>
                  <a:gd name="T15" fmla="*/ 3 h 31"/>
                  <a:gd name="T16" fmla="*/ 4 w 18"/>
                  <a:gd name="T17" fmla="*/ 5 h 31"/>
                  <a:gd name="T18" fmla="*/ 3 w 18"/>
                  <a:gd name="T19" fmla="*/ 9 h 31"/>
                  <a:gd name="T20" fmla="*/ 3 w 18"/>
                  <a:gd name="T21" fmla="*/ 10 h 31"/>
                  <a:gd name="T22" fmla="*/ 4 w 18"/>
                  <a:gd name="T23" fmla="*/ 11 h 31"/>
                  <a:gd name="T24" fmla="*/ 3 w 18"/>
                  <a:gd name="T25" fmla="*/ 13 h 31"/>
                  <a:gd name="T26" fmla="*/ 3 w 18"/>
                  <a:gd name="T27" fmla="*/ 14 h 31"/>
                  <a:gd name="T28" fmla="*/ 3 w 18"/>
                  <a:gd name="T29" fmla="*/ 16 h 31"/>
                  <a:gd name="T30" fmla="*/ 3 w 18"/>
                  <a:gd name="T31" fmla="*/ 17 h 31"/>
                  <a:gd name="T32" fmla="*/ 4 w 18"/>
                  <a:gd name="T33" fmla="*/ 18 h 31"/>
                  <a:gd name="T34" fmla="*/ 3 w 18"/>
                  <a:gd name="T35" fmla="*/ 19 h 31"/>
                  <a:gd name="T36" fmla="*/ 2 w 18"/>
                  <a:gd name="T37" fmla="*/ 21 h 31"/>
                  <a:gd name="T38" fmla="*/ 2 w 18"/>
                  <a:gd name="T39" fmla="*/ 22 h 31"/>
                  <a:gd name="T40" fmla="*/ 1 w 18"/>
                  <a:gd name="T41" fmla="*/ 24 h 31"/>
                  <a:gd name="T42" fmla="*/ 1 w 18"/>
                  <a:gd name="T43" fmla="*/ 25 h 31"/>
                  <a:gd name="T44" fmla="*/ 0 w 18"/>
                  <a:gd name="T45" fmla="*/ 26 h 31"/>
                  <a:gd name="T46" fmla="*/ 10 w 18"/>
                  <a:gd name="T47" fmla="*/ 26 h 31"/>
                  <a:gd name="T48" fmla="*/ 10 w 18"/>
                  <a:gd name="T49" fmla="*/ 27 h 31"/>
                  <a:gd name="T50" fmla="*/ 10 w 18"/>
                  <a:gd name="T51" fmla="*/ 29 h 31"/>
                  <a:gd name="T52" fmla="*/ 11 w 18"/>
                  <a:gd name="T53" fmla="*/ 30 h 31"/>
                  <a:gd name="T54" fmla="*/ 11 w 18"/>
                  <a:gd name="T55" fmla="*/ 30 h 31"/>
                  <a:gd name="T56" fmla="*/ 12 w 18"/>
                  <a:gd name="T57" fmla="*/ 31 h 31"/>
                  <a:gd name="T58" fmla="*/ 13 w 18"/>
                  <a:gd name="T59" fmla="*/ 31 h 31"/>
                  <a:gd name="T60" fmla="*/ 14 w 18"/>
                  <a:gd name="T61" fmla="*/ 30 h 31"/>
                  <a:gd name="T62" fmla="*/ 15 w 18"/>
                  <a:gd name="T63" fmla="*/ 30 h 31"/>
                  <a:gd name="T64" fmla="*/ 16 w 18"/>
                  <a:gd name="T65" fmla="*/ 30 h 31"/>
                  <a:gd name="T66" fmla="*/ 18 w 18"/>
                  <a:gd name="T67" fmla="*/ 30 h 31"/>
                  <a:gd name="T68" fmla="*/ 17 w 18"/>
                  <a:gd name="T69" fmla="*/ 21 h 31"/>
                  <a:gd name="T70" fmla="*/ 18 w 18"/>
                  <a:gd name="T7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31">
                    <a:moveTo>
                      <a:pt x="18" y="1"/>
                    </a:moveTo>
                    <a:cubicBezTo>
                      <a:pt x="18" y="1"/>
                      <a:pt x="17" y="1"/>
                      <a:pt x="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6"/>
                      <a:pt x="3" y="7"/>
                      <a:pt x="3" y="9"/>
                    </a:cubicBezTo>
                    <a:cubicBezTo>
                      <a:pt x="3" y="10"/>
                      <a:pt x="4" y="10"/>
                      <a:pt x="3" y="10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2"/>
                      <a:pt x="3" y="12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7"/>
                    </a:cubicBezTo>
                    <a:cubicBezTo>
                      <a:pt x="3" y="17"/>
                      <a:pt x="4" y="17"/>
                      <a:pt x="4" y="18"/>
                    </a:cubicBezTo>
                    <a:cubicBezTo>
                      <a:pt x="4" y="18"/>
                      <a:pt x="3" y="19"/>
                      <a:pt x="3" y="19"/>
                    </a:cubicBezTo>
                    <a:cubicBezTo>
                      <a:pt x="3" y="20"/>
                      <a:pt x="3" y="21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3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6"/>
                    </a:cubicBezTo>
                    <a:cubicBezTo>
                      <a:pt x="0" y="27"/>
                      <a:pt x="10" y="26"/>
                      <a:pt x="10" y="26"/>
                    </a:cubicBezTo>
                    <a:cubicBezTo>
                      <a:pt x="10" y="26"/>
                      <a:pt x="10" y="27"/>
                      <a:pt x="10" y="27"/>
                    </a:cubicBezTo>
                    <a:cubicBezTo>
                      <a:pt x="10" y="28"/>
                      <a:pt x="10" y="28"/>
                      <a:pt x="10" y="29"/>
                    </a:cubicBezTo>
                    <a:cubicBezTo>
                      <a:pt x="11" y="29"/>
                      <a:pt x="11" y="29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3" y="31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8" y="30"/>
                    </a:cubicBezTo>
                    <a:cubicBezTo>
                      <a:pt x="17" y="21"/>
                      <a:pt x="17" y="21"/>
                      <a:pt x="17" y="21"/>
                    </a:cubicBezTo>
                    <a:lnTo>
                      <a:pt x="18" y="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Freeform 428">
                <a:extLst>
                  <a:ext uri="{FF2B5EF4-FFF2-40B4-BE49-F238E27FC236}">
                    <a16:creationId xmlns:a16="http://schemas.microsoft.com/office/drawing/2014/main" id="{0F46B896-1853-4391-9D3D-33EFEC9F8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03464" y="784226"/>
                <a:ext cx="152400" cy="254000"/>
              </a:xfrm>
              <a:custGeom>
                <a:avLst/>
                <a:gdLst>
                  <a:gd name="T0" fmla="*/ 39 w 42"/>
                  <a:gd name="T1" fmla="*/ 69 h 70"/>
                  <a:gd name="T2" fmla="*/ 39 w 42"/>
                  <a:gd name="T3" fmla="*/ 64 h 70"/>
                  <a:gd name="T4" fmla="*/ 40 w 42"/>
                  <a:gd name="T5" fmla="*/ 62 h 70"/>
                  <a:gd name="T6" fmla="*/ 41 w 42"/>
                  <a:gd name="T7" fmla="*/ 59 h 70"/>
                  <a:gd name="T8" fmla="*/ 41 w 42"/>
                  <a:gd name="T9" fmla="*/ 56 h 70"/>
                  <a:gd name="T10" fmla="*/ 20 w 42"/>
                  <a:gd name="T11" fmla="*/ 24 h 70"/>
                  <a:gd name="T12" fmla="*/ 21 w 42"/>
                  <a:gd name="T13" fmla="*/ 22 h 70"/>
                  <a:gd name="T14" fmla="*/ 25 w 42"/>
                  <a:gd name="T15" fmla="*/ 5 h 70"/>
                  <a:gd name="T16" fmla="*/ 5 w 42"/>
                  <a:gd name="T17" fmla="*/ 0 h 70"/>
                  <a:gd name="T18" fmla="*/ 5 w 42"/>
                  <a:gd name="T19" fmla="*/ 1 h 70"/>
                  <a:gd name="T20" fmla="*/ 5 w 42"/>
                  <a:gd name="T21" fmla="*/ 3 h 70"/>
                  <a:gd name="T22" fmla="*/ 4 w 42"/>
                  <a:gd name="T23" fmla="*/ 4 h 70"/>
                  <a:gd name="T24" fmla="*/ 3 w 42"/>
                  <a:gd name="T25" fmla="*/ 7 h 70"/>
                  <a:gd name="T26" fmla="*/ 1 w 42"/>
                  <a:gd name="T27" fmla="*/ 9 h 70"/>
                  <a:gd name="T28" fmla="*/ 2 w 42"/>
                  <a:gd name="T29" fmla="*/ 11 h 70"/>
                  <a:gd name="T30" fmla="*/ 2 w 42"/>
                  <a:gd name="T31" fmla="*/ 12 h 70"/>
                  <a:gd name="T32" fmla="*/ 2 w 42"/>
                  <a:gd name="T33" fmla="*/ 15 h 70"/>
                  <a:gd name="T34" fmla="*/ 2 w 42"/>
                  <a:gd name="T35" fmla="*/ 17 h 70"/>
                  <a:gd name="T36" fmla="*/ 1 w 42"/>
                  <a:gd name="T37" fmla="*/ 18 h 70"/>
                  <a:gd name="T38" fmla="*/ 0 w 42"/>
                  <a:gd name="T39" fmla="*/ 19 h 70"/>
                  <a:gd name="T40" fmla="*/ 1 w 42"/>
                  <a:gd name="T41" fmla="*/ 20 h 70"/>
                  <a:gd name="T42" fmla="*/ 2 w 42"/>
                  <a:gd name="T43" fmla="*/ 20 h 70"/>
                  <a:gd name="T44" fmla="*/ 3 w 42"/>
                  <a:gd name="T45" fmla="*/ 22 h 70"/>
                  <a:gd name="T46" fmla="*/ 3 w 42"/>
                  <a:gd name="T47" fmla="*/ 23 h 70"/>
                  <a:gd name="T48" fmla="*/ 3 w 42"/>
                  <a:gd name="T49" fmla="*/ 24 h 70"/>
                  <a:gd name="T50" fmla="*/ 3 w 42"/>
                  <a:gd name="T51" fmla="*/ 26 h 70"/>
                  <a:gd name="T52" fmla="*/ 4 w 42"/>
                  <a:gd name="T53" fmla="*/ 26 h 70"/>
                  <a:gd name="T54" fmla="*/ 6 w 42"/>
                  <a:gd name="T55" fmla="*/ 26 h 70"/>
                  <a:gd name="T56" fmla="*/ 9 w 42"/>
                  <a:gd name="T57" fmla="*/ 26 h 70"/>
                  <a:gd name="T58" fmla="*/ 9 w 42"/>
                  <a:gd name="T59" fmla="*/ 27 h 70"/>
                  <a:gd name="T60" fmla="*/ 6 w 42"/>
                  <a:gd name="T61" fmla="*/ 26 h 70"/>
                  <a:gd name="T62" fmla="*/ 6 w 42"/>
                  <a:gd name="T63" fmla="*/ 27 h 70"/>
                  <a:gd name="T64" fmla="*/ 7 w 42"/>
                  <a:gd name="T65" fmla="*/ 30 h 70"/>
                  <a:gd name="T66" fmla="*/ 6 w 42"/>
                  <a:gd name="T67" fmla="*/ 31 h 70"/>
                  <a:gd name="T68" fmla="*/ 6 w 42"/>
                  <a:gd name="T69" fmla="*/ 30 h 70"/>
                  <a:gd name="T70" fmla="*/ 5 w 42"/>
                  <a:gd name="T71" fmla="*/ 28 h 70"/>
                  <a:gd name="T72" fmla="*/ 4 w 42"/>
                  <a:gd name="T73" fmla="*/ 30 h 70"/>
                  <a:gd name="T74" fmla="*/ 4 w 42"/>
                  <a:gd name="T75" fmla="*/ 33 h 70"/>
                  <a:gd name="T76" fmla="*/ 4 w 42"/>
                  <a:gd name="T77" fmla="*/ 35 h 70"/>
                  <a:gd name="T78" fmla="*/ 5 w 42"/>
                  <a:gd name="T79" fmla="*/ 37 h 70"/>
                  <a:gd name="T80" fmla="*/ 6 w 42"/>
                  <a:gd name="T81" fmla="*/ 40 h 70"/>
                  <a:gd name="T82" fmla="*/ 7 w 42"/>
                  <a:gd name="T83" fmla="*/ 42 h 70"/>
                  <a:gd name="T84" fmla="*/ 8 w 42"/>
                  <a:gd name="T85" fmla="*/ 44 h 70"/>
                  <a:gd name="T86" fmla="*/ 9 w 42"/>
                  <a:gd name="T87" fmla="*/ 45 h 70"/>
                  <a:gd name="T88" fmla="*/ 9 w 42"/>
                  <a:gd name="T89" fmla="*/ 48 h 70"/>
                  <a:gd name="T90" fmla="*/ 8 w 42"/>
                  <a:gd name="T91" fmla="*/ 50 h 70"/>
                  <a:gd name="T92" fmla="*/ 10 w 42"/>
                  <a:gd name="T93" fmla="*/ 52 h 70"/>
                  <a:gd name="T94" fmla="*/ 12 w 42"/>
                  <a:gd name="T95" fmla="*/ 53 h 70"/>
                  <a:gd name="T96" fmla="*/ 14 w 42"/>
                  <a:gd name="T97" fmla="*/ 54 h 70"/>
                  <a:gd name="T98" fmla="*/ 16 w 42"/>
                  <a:gd name="T99" fmla="*/ 55 h 70"/>
                  <a:gd name="T100" fmla="*/ 17 w 42"/>
                  <a:gd name="T101" fmla="*/ 56 h 70"/>
                  <a:gd name="T102" fmla="*/ 19 w 42"/>
                  <a:gd name="T103" fmla="*/ 58 h 70"/>
                  <a:gd name="T104" fmla="*/ 19 w 42"/>
                  <a:gd name="T105" fmla="*/ 59 h 70"/>
                  <a:gd name="T106" fmla="*/ 20 w 42"/>
                  <a:gd name="T107" fmla="*/ 60 h 70"/>
                  <a:gd name="T108" fmla="*/ 22 w 42"/>
                  <a:gd name="T109" fmla="*/ 60 h 70"/>
                  <a:gd name="T110" fmla="*/ 22 w 42"/>
                  <a:gd name="T111" fmla="*/ 62 h 70"/>
                  <a:gd name="T112" fmla="*/ 24 w 42"/>
                  <a:gd name="T113" fmla="*/ 65 h 70"/>
                  <a:gd name="T114" fmla="*/ 23 w 42"/>
                  <a:gd name="T115" fmla="*/ 67 h 70"/>
                  <a:gd name="T116" fmla="*/ 24 w 42"/>
                  <a:gd name="T117" fmla="*/ 67 h 70"/>
                  <a:gd name="T118" fmla="*/ 24 w 42"/>
                  <a:gd name="T119" fmla="*/ 68 h 70"/>
                  <a:gd name="T120" fmla="*/ 27 w 42"/>
                  <a:gd name="T121" fmla="*/ 69 h 70"/>
                  <a:gd name="T122" fmla="*/ 37 w 42"/>
                  <a:gd name="T12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2" h="70">
                    <a:moveTo>
                      <a:pt x="38" y="69"/>
                    </a:move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8" y="68"/>
                      <a:pt x="38" y="67"/>
                    </a:cubicBezTo>
                    <a:cubicBezTo>
                      <a:pt x="37" y="66"/>
                      <a:pt x="39" y="64"/>
                      <a:pt x="39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40" y="63"/>
                      <a:pt x="40" y="62"/>
                    </a:cubicBezTo>
                    <a:cubicBezTo>
                      <a:pt x="40" y="62"/>
                      <a:pt x="40" y="61"/>
                      <a:pt x="41" y="61"/>
                    </a:cubicBezTo>
                    <a:cubicBezTo>
                      <a:pt x="42" y="60"/>
                      <a:pt x="42" y="59"/>
                      <a:pt x="41" y="59"/>
                    </a:cubicBezTo>
                    <a:cubicBezTo>
                      <a:pt x="41" y="59"/>
                      <a:pt x="41" y="59"/>
                      <a:pt x="41" y="58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1" y="56"/>
                      <a:pt x="40" y="55"/>
                      <a:pt x="40" y="55"/>
                    </a:cubicBezTo>
                    <a:cubicBezTo>
                      <a:pt x="40" y="55"/>
                      <a:pt x="19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1" y="22"/>
                      <a:pt x="21" y="22"/>
                    </a:cubicBezTo>
                    <a:cubicBezTo>
                      <a:pt x="20" y="22"/>
                      <a:pt x="20" y="21"/>
                      <a:pt x="20" y="2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6"/>
                      <a:pt x="4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1" y="16"/>
                      <a:pt x="2" y="17"/>
                      <a:pt x="2" y="17"/>
                    </a:cubicBezTo>
                    <a:cubicBezTo>
                      <a:pt x="2" y="17"/>
                      <a:pt x="1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" y="20"/>
                      <a:pt x="1" y="20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1" y="19"/>
                      <a:pt x="2" y="20"/>
                      <a:pt x="2" y="20"/>
                    </a:cubicBezTo>
                    <a:cubicBezTo>
                      <a:pt x="2" y="20"/>
                      <a:pt x="2" y="21"/>
                      <a:pt x="2" y="21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4" y="24"/>
                      <a:pt x="4" y="24"/>
                    </a:cubicBezTo>
                    <a:cubicBezTo>
                      <a:pt x="4" y="24"/>
                      <a:pt x="3" y="24"/>
                      <a:pt x="3" y="24"/>
                    </a:cubicBezTo>
                    <a:cubicBezTo>
                      <a:pt x="2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7"/>
                      <a:pt x="5" y="27"/>
                    </a:cubicBezTo>
                    <a:cubicBezTo>
                      <a:pt x="5" y="27"/>
                      <a:pt x="5" y="27"/>
                      <a:pt x="6" y="26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7" y="26"/>
                      <a:pt x="8" y="26"/>
                      <a:pt x="9" y="26"/>
                    </a:cubicBezTo>
                    <a:cubicBezTo>
                      <a:pt x="9" y="26"/>
                      <a:pt x="11" y="25"/>
                      <a:pt x="10" y="26"/>
                    </a:cubicBezTo>
                    <a:cubicBezTo>
                      <a:pt x="10" y="27"/>
                      <a:pt x="10" y="27"/>
                      <a:pt x="9" y="27"/>
                    </a:cubicBezTo>
                    <a:cubicBezTo>
                      <a:pt x="9" y="27"/>
                      <a:pt x="9" y="26"/>
                      <a:pt x="8" y="26"/>
                    </a:cubicBezTo>
                    <a:cubicBezTo>
                      <a:pt x="7" y="26"/>
                      <a:pt x="6" y="26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7" y="29"/>
                      <a:pt x="7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29"/>
                      <a:pt x="6" y="28"/>
                      <a:pt x="6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28"/>
                      <a:pt x="4" y="28"/>
                      <a:pt x="4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2"/>
                    </a:cubicBezTo>
                    <a:cubicBezTo>
                      <a:pt x="4" y="32"/>
                      <a:pt x="4" y="32"/>
                      <a:pt x="4" y="33"/>
                    </a:cubicBezTo>
                    <a:cubicBezTo>
                      <a:pt x="4" y="33"/>
                      <a:pt x="4" y="34"/>
                      <a:pt x="4" y="34"/>
                    </a:cubicBezTo>
                    <a:cubicBezTo>
                      <a:pt x="4" y="34"/>
                      <a:pt x="4" y="35"/>
                      <a:pt x="4" y="35"/>
                    </a:cubicBezTo>
                    <a:cubicBezTo>
                      <a:pt x="4" y="35"/>
                      <a:pt x="5" y="35"/>
                      <a:pt x="5" y="36"/>
                    </a:cubicBezTo>
                    <a:cubicBezTo>
                      <a:pt x="5" y="36"/>
                      <a:pt x="5" y="36"/>
                      <a:pt x="5" y="37"/>
                    </a:cubicBezTo>
                    <a:cubicBezTo>
                      <a:pt x="5" y="37"/>
                      <a:pt x="5" y="38"/>
                      <a:pt x="5" y="38"/>
                    </a:cubicBezTo>
                    <a:cubicBezTo>
                      <a:pt x="6" y="39"/>
                      <a:pt x="6" y="39"/>
                      <a:pt x="6" y="40"/>
                    </a:cubicBezTo>
                    <a:cubicBezTo>
                      <a:pt x="6" y="40"/>
                      <a:pt x="7" y="41"/>
                      <a:pt x="7" y="41"/>
                    </a:cubicBezTo>
                    <a:cubicBezTo>
                      <a:pt x="7" y="41"/>
                      <a:pt x="7" y="42"/>
                      <a:pt x="7" y="42"/>
                    </a:cubicBezTo>
                    <a:cubicBezTo>
                      <a:pt x="8" y="42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4"/>
                    </a:cubicBezTo>
                    <a:cubicBezTo>
                      <a:pt x="8" y="44"/>
                      <a:pt x="9" y="44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6"/>
                      <a:pt x="8" y="46"/>
                      <a:pt x="9" y="46"/>
                    </a:cubicBezTo>
                    <a:cubicBezTo>
                      <a:pt x="9" y="46"/>
                      <a:pt x="9" y="47"/>
                      <a:pt x="9" y="48"/>
                    </a:cubicBezTo>
                    <a:cubicBezTo>
                      <a:pt x="9" y="48"/>
                      <a:pt x="9" y="48"/>
                      <a:pt x="9" y="49"/>
                    </a:cubicBezTo>
                    <a:cubicBezTo>
                      <a:pt x="9" y="49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1"/>
                    </a:cubicBezTo>
                    <a:cubicBezTo>
                      <a:pt x="9" y="51"/>
                      <a:pt x="9" y="52"/>
                      <a:pt x="10" y="52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3"/>
                      <a:pt x="14" y="54"/>
                      <a:pt x="14" y="54"/>
                    </a:cubicBezTo>
                    <a:cubicBezTo>
                      <a:pt x="14" y="54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6" y="55"/>
                    </a:cubicBezTo>
                    <a:cubicBezTo>
                      <a:pt x="16" y="55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7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7"/>
                      <a:pt x="19" y="57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9"/>
                      <a:pt x="19" y="59"/>
                    </a:cubicBezTo>
                    <a:cubicBezTo>
                      <a:pt x="19" y="59"/>
                      <a:pt x="18" y="60"/>
                      <a:pt x="19" y="60"/>
                    </a:cubicBezTo>
                    <a:cubicBezTo>
                      <a:pt x="19" y="60"/>
                      <a:pt x="19" y="60"/>
                      <a:pt x="20" y="60"/>
                    </a:cubicBezTo>
                    <a:cubicBezTo>
                      <a:pt x="20" y="59"/>
                      <a:pt x="20" y="59"/>
                      <a:pt x="21" y="60"/>
                    </a:cubicBezTo>
                    <a:cubicBezTo>
                      <a:pt x="21" y="60"/>
                      <a:pt x="21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1"/>
                      <a:pt x="22" y="62"/>
                      <a:pt x="22" y="62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3"/>
                      <a:pt x="24" y="64"/>
                      <a:pt x="24" y="65"/>
                    </a:cubicBezTo>
                    <a:cubicBezTo>
                      <a:pt x="24" y="66"/>
                      <a:pt x="23" y="66"/>
                      <a:pt x="23" y="66"/>
                    </a:cubicBezTo>
                    <a:cubicBezTo>
                      <a:pt x="23" y="66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4" y="67"/>
                      <a:pt x="2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9"/>
                      <a:pt x="37" y="69"/>
                      <a:pt x="37" y="70"/>
                    </a:cubicBezTo>
                    <a:cubicBezTo>
                      <a:pt x="38" y="70"/>
                      <a:pt x="38" y="69"/>
                      <a:pt x="38" y="69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Freeform 429">
                <a:extLst>
                  <a:ext uri="{FF2B5EF4-FFF2-40B4-BE49-F238E27FC236}">
                    <a16:creationId xmlns:a16="http://schemas.microsoft.com/office/drawing/2014/main" id="{BDD68432-B36A-4037-9450-962732E86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3289" y="944563"/>
                <a:ext cx="131763" cy="144463"/>
              </a:xfrm>
              <a:custGeom>
                <a:avLst/>
                <a:gdLst>
                  <a:gd name="T0" fmla="*/ 10 w 36"/>
                  <a:gd name="T1" fmla="*/ 0 h 40"/>
                  <a:gd name="T2" fmla="*/ 9 w 36"/>
                  <a:gd name="T3" fmla="*/ 5 h 40"/>
                  <a:gd name="T4" fmla="*/ 8 w 36"/>
                  <a:gd name="T5" fmla="*/ 4 h 40"/>
                  <a:gd name="T6" fmla="*/ 7 w 36"/>
                  <a:gd name="T7" fmla="*/ 4 h 40"/>
                  <a:gd name="T8" fmla="*/ 5 w 36"/>
                  <a:gd name="T9" fmla="*/ 5 h 40"/>
                  <a:gd name="T10" fmla="*/ 5 w 36"/>
                  <a:gd name="T11" fmla="*/ 7 h 40"/>
                  <a:gd name="T12" fmla="*/ 4 w 36"/>
                  <a:gd name="T13" fmla="*/ 8 h 40"/>
                  <a:gd name="T14" fmla="*/ 5 w 36"/>
                  <a:gd name="T15" fmla="*/ 11 h 40"/>
                  <a:gd name="T16" fmla="*/ 4 w 36"/>
                  <a:gd name="T17" fmla="*/ 11 h 40"/>
                  <a:gd name="T18" fmla="*/ 5 w 36"/>
                  <a:gd name="T19" fmla="*/ 12 h 40"/>
                  <a:gd name="T20" fmla="*/ 5 w 36"/>
                  <a:gd name="T21" fmla="*/ 14 h 40"/>
                  <a:gd name="T22" fmla="*/ 5 w 36"/>
                  <a:gd name="T23" fmla="*/ 15 h 40"/>
                  <a:gd name="T24" fmla="*/ 5 w 36"/>
                  <a:gd name="T25" fmla="*/ 17 h 40"/>
                  <a:gd name="T26" fmla="*/ 4 w 36"/>
                  <a:gd name="T27" fmla="*/ 18 h 40"/>
                  <a:gd name="T28" fmla="*/ 3 w 36"/>
                  <a:gd name="T29" fmla="*/ 19 h 40"/>
                  <a:gd name="T30" fmla="*/ 3 w 36"/>
                  <a:gd name="T31" fmla="*/ 20 h 40"/>
                  <a:gd name="T32" fmla="*/ 2 w 36"/>
                  <a:gd name="T33" fmla="*/ 23 h 40"/>
                  <a:gd name="T34" fmla="*/ 3 w 36"/>
                  <a:gd name="T35" fmla="*/ 25 h 40"/>
                  <a:gd name="T36" fmla="*/ 2 w 36"/>
                  <a:gd name="T37" fmla="*/ 25 h 40"/>
                  <a:gd name="T38" fmla="*/ 1 w 36"/>
                  <a:gd name="T39" fmla="*/ 26 h 40"/>
                  <a:gd name="T40" fmla="*/ 0 w 36"/>
                  <a:gd name="T41" fmla="*/ 27 h 40"/>
                  <a:gd name="T42" fmla="*/ 20 w 36"/>
                  <a:gd name="T43" fmla="*/ 38 h 40"/>
                  <a:gd name="T44" fmla="*/ 31 w 36"/>
                  <a:gd name="T45" fmla="*/ 40 h 40"/>
                  <a:gd name="T46" fmla="*/ 36 w 36"/>
                  <a:gd name="T47" fmla="*/ 4 h 40"/>
                  <a:gd name="T48" fmla="*/ 10 w 36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40">
                    <a:moveTo>
                      <a:pt x="10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11"/>
                      <a:pt x="5" y="12"/>
                      <a:pt x="5" y="12"/>
                    </a:cubicBezTo>
                    <a:cubicBezTo>
                      <a:pt x="5" y="13"/>
                      <a:pt x="4" y="13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7"/>
                      <a:pt x="4" y="18"/>
                      <a:pt x="4" y="18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1" y="22"/>
                      <a:pt x="2" y="23"/>
                    </a:cubicBezTo>
                    <a:cubicBezTo>
                      <a:pt x="2" y="24"/>
                      <a:pt x="3" y="25"/>
                      <a:pt x="3" y="25"/>
                    </a:cubicBezTo>
                    <a:cubicBezTo>
                      <a:pt x="3" y="25"/>
                      <a:pt x="3" y="26"/>
                      <a:pt x="2" y="25"/>
                    </a:cubicBezTo>
                    <a:cubicBezTo>
                      <a:pt x="2" y="25"/>
                      <a:pt x="2" y="26"/>
                      <a:pt x="1" y="26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6" y="4"/>
                      <a:pt x="36" y="4"/>
                      <a:pt x="36" y="4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Freeform 430">
                <a:extLst>
                  <a:ext uri="{FF2B5EF4-FFF2-40B4-BE49-F238E27FC236}">
                    <a16:creationId xmlns:a16="http://schemas.microsoft.com/office/drawing/2014/main" id="{EF926EB5-91A9-486B-A769-933E9D4E0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12952" y="984251"/>
                <a:ext cx="258763" cy="254000"/>
              </a:xfrm>
              <a:custGeom>
                <a:avLst/>
                <a:gdLst>
                  <a:gd name="T0" fmla="*/ 65 w 71"/>
                  <a:gd name="T1" fmla="*/ 21 h 70"/>
                  <a:gd name="T2" fmla="*/ 62 w 71"/>
                  <a:gd name="T3" fmla="*/ 19 h 70"/>
                  <a:gd name="T4" fmla="*/ 58 w 71"/>
                  <a:gd name="T5" fmla="*/ 20 h 70"/>
                  <a:gd name="T6" fmla="*/ 56 w 71"/>
                  <a:gd name="T7" fmla="*/ 20 h 70"/>
                  <a:gd name="T8" fmla="*/ 54 w 71"/>
                  <a:gd name="T9" fmla="*/ 19 h 70"/>
                  <a:gd name="T10" fmla="*/ 52 w 71"/>
                  <a:gd name="T11" fmla="*/ 20 h 70"/>
                  <a:gd name="T12" fmla="*/ 50 w 71"/>
                  <a:gd name="T13" fmla="*/ 19 h 70"/>
                  <a:gd name="T14" fmla="*/ 48 w 71"/>
                  <a:gd name="T15" fmla="*/ 20 h 70"/>
                  <a:gd name="T16" fmla="*/ 46 w 71"/>
                  <a:gd name="T17" fmla="*/ 17 h 70"/>
                  <a:gd name="T18" fmla="*/ 45 w 71"/>
                  <a:gd name="T19" fmla="*/ 18 h 70"/>
                  <a:gd name="T20" fmla="*/ 43 w 71"/>
                  <a:gd name="T21" fmla="*/ 17 h 70"/>
                  <a:gd name="T22" fmla="*/ 40 w 71"/>
                  <a:gd name="T23" fmla="*/ 16 h 70"/>
                  <a:gd name="T24" fmla="*/ 37 w 71"/>
                  <a:gd name="T25" fmla="*/ 14 h 70"/>
                  <a:gd name="T26" fmla="*/ 21 w 71"/>
                  <a:gd name="T27" fmla="*/ 0 h 70"/>
                  <a:gd name="T28" fmla="*/ 0 w 71"/>
                  <a:gd name="T29" fmla="*/ 28 h 70"/>
                  <a:gd name="T30" fmla="*/ 2 w 71"/>
                  <a:gd name="T31" fmla="*/ 31 h 70"/>
                  <a:gd name="T32" fmla="*/ 6 w 71"/>
                  <a:gd name="T33" fmla="*/ 35 h 70"/>
                  <a:gd name="T34" fmla="*/ 9 w 71"/>
                  <a:gd name="T35" fmla="*/ 40 h 70"/>
                  <a:gd name="T36" fmla="*/ 12 w 71"/>
                  <a:gd name="T37" fmla="*/ 46 h 70"/>
                  <a:gd name="T38" fmla="*/ 15 w 71"/>
                  <a:gd name="T39" fmla="*/ 47 h 70"/>
                  <a:gd name="T40" fmla="*/ 19 w 71"/>
                  <a:gd name="T41" fmla="*/ 44 h 70"/>
                  <a:gd name="T42" fmla="*/ 23 w 71"/>
                  <a:gd name="T43" fmla="*/ 44 h 70"/>
                  <a:gd name="T44" fmla="*/ 27 w 71"/>
                  <a:gd name="T45" fmla="*/ 45 h 70"/>
                  <a:gd name="T46" fmla="*/ 30 w 71"/>
                  <a:gd name="T47" fmla="*/ 48 h 70"/>
                  <a:gd name="T48" fmla="*/ 34 w 71"/>
                  <a:gd name="T49" fmla="*/ 54 h 70"/>
                  <a:gd name="T50" fmla="*/ 37 w 71"/>
                  <a:gd name="T51" fmla="*/ 59 h 70"/>
                  <a:gd name="T52" fmla="*/ 39 w 71"/>
                  <a:gd name="T53" fmla="*/ 64 h 70"/>
                  <a:gd name="T54" fmla="*/ 42 w 71"/>
                  <a:gd name="T55" fmla="*/ 68 h 70"/>
                  <a:gd name="T56" fmla="*/ 48 w 71"/>
                  <a:gd name="T57" fmla="*/ 69 h 70"/>
                  <a:gd name="T58" fmla="*/ 50 w 71"/>
                  <a:gd name="T59" fmla="*/ 67 h 70"/>
                  <a:gd name="T60" fmla="*/ 50 w 71"/>
                  <a:gd name="T61" fmla="*/ 59 h 70"/>
                  <a:gd name="T62" fmla="*/ 50 w 71"/>
                  <a:gd name="T63" fmla="*/ 67 h 70"/>
                  <a:gd name="T64" fmla="*/ 48 w 71"/>
                  <a:gd name="T65" fmla="*/ 62 h 70"/>
                  <a:gd name="T66" fmla="*/ 47 w 71"/>
                  <a:gd name="T67" fmla="*/ 61 h 70"/>
                  <a:gd name="T68" fmla="*/ 49 w 71"/>
                  <a:gd name="T69" fmla="*/ 59 h 70"/>
                  <a:gd name="T70" fmla="*/ 50 w 71"/>
                  <a:gd name="T71" fmla="*/ 57 h 70"/>
                  <a:gd name="T72" fmla="*/ 52 w 71"/>
                  <a:gd name="T73" fmla="*/ 54 h 70"/>
                  <a:gd name="T74" fmla="*/ 51 w 71"/>
                  <a:gd name="T75" fmla="*/ 57 h 70"/>
                  <a:gd name="T76" fmla="*/ 54 w 71"/>
                  <a:gd name="T77" fmla="*/ 54 h 70"/>
                  <a:gd name="T78" fmla="*/ 55 w 71"/>
                  <a:gd name="T79" fmla="*/ 51 h 70"/>
                  <a:gd name="T80" fmla="*/ 55 w 71"/>
                  <a:gd name="T81" fmla="*/ 54 h 70"/>
                  <a:gd name="T82" fmla="*/ 57 w 71"/>
                  <a:gd name="T83" fmla="*/ 53 h 70"/>
                  <a:gd name="T84" fmla="*/ 59 w 71"/>
                  <a:gd name="T85" fmla="*/ 51 h 70"/>
                  <a:gd name="T86" fmla="*/ 62 w 71"/>
                  <a:gd name="T87" fmla="*/ 50 h 70"/>
                  <a:gd name="T88" fmla="*/ 63 w 71"/>
                  <a:gd name="T89" fmla="*/ 49 h 70"/>
                  <a:gd name="T90" fmla="*/ 64 w 71"/>
                  <a:gd name="T91" fmla="*/ 45 h 70"/>
                  <a:gd name="T92" fmla="*/ 64 w 71"/>
                  <a:gd name="T93" fmla="*/ 47 h 70"/>
                  <a:gd name="T94" fmla="*/ 68 w 71"/>
                  <a:gd name="T95" fmla="*/ 46 h 70"/>
                  <a:gd name="T96" fmla="*/ 70 w 71"/>
                  <a:gd name="T97" fmla="*/ 44 h 70"/>
                  <a:gd name="T98" fmla="*/ 70 w 71"/>
                  <a:gd name="T99" fmla="*/ 38 h 70"/>
                  <a:gd name="T100" fmla="*/ 68 w 71"/>
                  <a:gd name="T101" fmla="*/ 32 h 70"/>
                  <a:gd name="T102" fmla="*/ 67 w 71"/>
                  <a:gd name="T103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" h="70">
                    <a:moveTo>
                      <a:pt x="67" y="21"/>
                    </a:move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4" y="21"/>
                    </a:cubicBezTo>
                    <a:cubicBezTo>
                      <a:pt x="64" y="20"/>
                      <a:pt x="63" y="20"/>
                      <a:pt x="63" y="20"/>
                    </a:cubicBezTo>
                    <a:cubicBezTo>
                      <a:pt x="63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1" y="19"/>
                    </a:cubicBezTo>
                    <a:cubicBezTo>
                      <a:pt x="61" y="19"/>
                      <a:pt x="60" y="19"/>
                      <a:pt x="60" y="19"/>
                    </a:cubicBezTo>
                    <a:cubicBezTo>
                      <a:pt x="59" y="19"/>
                      <a:pt x="60" y="20"/>
                      <a:pt x="59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3" y="19"/>
                      <a:pt x="53" y="18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1" y="19"/>
                      <a:pt x="51" y="20"/>
                    </a:cubicBezTo>
                    <a:cubicBezTo>
                      <a:pt x="51" y="20"/>
                      <a:pt x="50" y="20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9"/>
                      <a:pt x="49" y="20"/>
                      <a:pt x="48" y="20"/>
                    </a:cubicBezTo>
                    <a:cubicBezTo>
                      <a:pt x="48" y="20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9"/>
                      <a:pt x="45" y="19"/>
                    </a:cubicBezTo>
                    <a:cubicBezTo>
                      <a:pt x="45" y="19"/>
                      <a:pt x="45" y="19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7"/>
                      <a:pt x="41" y="16"/>
                      <a:pt x="40" y="16"/>
                    </a:cubicBezTo>
                    <a:cubicBezTo>
                      <a:pt x="40" y="16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8" y="15"/>
                      <a:pt x="37" y="15"/>
                      <a:pt x="37" y="14"/>
                    </a:cubicBezTo>
                    <a:cubicBezTo>
                      <a:pt x="37" y="14"/>
                      <a:pt x="37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2" y="31"/>
                      <a:pt x="2" y="31"/>
                    </a:cubicBezTo>
                    <a:cubicBezTo>
                      <a:pt x="2" y="31"/>
                      <a:pt x="3" y="32"/>
                      <a:pt x="4" y="32"/>
                    </a:cubicBezTo>
                    <a:cubicBezTo>
                      <a:pt x="4" y="33"/>
                      <a:pt x="4" y="33"/>
                      <a:pt x="4" y="34"/>
                    </a:cubicBezTo>
                    <a:cubicBezTo>
                      <a:pt x="5" y="34"/>
                      <a:pt x="5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40"/>
                      <a:pt x="9" y="40"/>
                    </a:cubicBezTo>
                    <a:cubicBezTo>
                      <a:pt x="9" y="41"/>
                      <a:pt x="9" y="42"/>
                      <a:pt x="9" y="42"/>
                    </a:cubicBezTo>
                    <a:cubicBezTo>
                      <a:pt x="9" y="43"/>
                      <a:pt x="9" y="43"/>
                      <a:pt x="10" y="43"/>
                    </a:cubicBezTo>
                    <a:cubicBezTo>
                      <a:pt x="10" y="43"/>
                      <a:pt x="10" y="44"/>
                      <a:pt x="10" y="44"/>
                    </a:cubicBezTo>
                    <a:cubicBezTo>
                      <a:pt x="11" y="45"/>
                      <a:pt x="12" y="46"/>
                      <a:pt x="12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4" y="46"/>
                    </a:cubicBezTo>
                    <a:cubicBezTo>
                      <a:pt x="14" y="46"/>
                      <a:pt x="14" y="47"/>
                      <a:pt x="14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8"/>
                      <a:pt x="16" y="49"/>
                      <a:pt x="17" y="48"/>
                    </a:cubicBezTo>
                    <a:cubicBezTo>
                      <a:pt x="17" y="48"/>
                      <a:pt x="17" y="47"/>
                      <a:pt x="18" y="47"/>
                    </a:cubicBezTo>
                    <a:cubicBezTo>
                      <a:pt x="18" y="47"/>
                      <a:pt x="19" y="46"/>
                      <a:pt x="19" y="45"/>
                    </a:cubicBezTo>
                    <a:cubicBezTo>
                      <a:pt x="19" y="45"/>
                      <a:pt x="19" y="44"/>
                      <a:pt x="19" y="44"/>
                    </a:cubicBezTo>
                    <a:cubicBezTo>
                      <a:pt x="20" y="44"/>
                      <a:pt x="20" y="43"/>
                      <a:pt x="20" y="43"/>
                    </a:cubicBezTo>
                    <a:cubicBezTo>
                      <a:pt x="20" y="43"/>
                      <a:pt x="21" y="43"/>
                      <a:pt x="21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3" y="43"/>
                      <a:pt x="23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5" y="44"/>
                      <a:pt x="25" y="44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4"/>
                      <a:pt x="26" y="44"/>
                      <a:pt x="27" y="45"/>
                    </a:cubicBezTo>
                    <a:cubicBezTo>
                      <a:pt x="27" y="45"/>
                      <a:pt x="28" y="45"/>
                      <a:pt x="28" y="45"/>
                    </a:cubicBezTo>
                    <a:cubicBezTo>
                      <a:pt x="28" y="45"/>
                      <a:pt x="29" y="45"/>
                      <a:pt x="29" y="46"/>
                    </a:cubicBezTo>
                    <a:cubicBezTo>
                      <a:pt x="29" y="46"/>
                      <a:pt x="30" y="47"/>
                      <a:pt x="30" y="47"/>
                    </a:cubicBezTo>
                    <a:cubicBezTo>
                      <a:pt x="31" y="48"/>
                      <a:pt x="31" y="48"/>
                      <a:pt x="30" y="48"/>
                    </a:cubicBezTo>
                    <a:cubicBezTo>
                      <a:pt x="30" y="48"/>
                      <a:pt x="32" y="49"/>
                      <a:pt x="32" y="50"/>
                    </a:cubicBezTo>
                    <a:cubicBezTo>
                      <a:pt x="32" y="50"/>
                      <a:pt x="32" y="50"/>
                      <a:pt x="32" y="51"/>
                    </a:cubicBezTo>
                    <a:cubicBezTo>
                      <a:pt x="32" y="51"/>
                      <a:pt x="33" y="52"/>
                      <a:pt x="33" y="53"/>
                    </a:cubicBezTo>
                    <a:cubicBezTo>
                      <a:pt x="33" y="53"/>
                      <a:pt x="33" y="53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5" y="56"/>
                      <a:pt x="35" y="56"/>
                    </a:cubicBezTo>
                    <a:cubicBezTo>
                      <a:pt x="35" y="56"/>
                      <a:pt x="35" y="57"/>
                      <a:pt x="36" y="57"/>
                    </a:cubicBezTo>
                    <a:cubicBezTo>
                      <a:pt x="36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8" y="61"/>
                      <a:pt x="38" y="62"/>
                      <a:pt x="38" y="62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4"/>
                      <a:pt x="39" y="64"/>
                    </a:cubicBezTo>
                    <a:cubicBezTo>
                      <a:pt x="39" y="64"/>
                      <a:pt x="40" y="64"/>
                      <a:pt x="40" y="65"/>
                    </a:cubicBezTo>
                    <a:cubicBezTo>
                      <a:pt x="40" y="66"/>
                      <a:pt x="40" y="66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7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4" y="68"/>
                    </a:cubicBezTo>
                    <a:cubicBezTo>
                      <a:pt x="44" y="68"/>
                      <a:pt x="47" y="68"/>
                      <a:pt x="47" y="68"/>
                    </a:cubicBezTo>
                    <a:cubicBezTo>
                      <a:pt x="47" y="68"/>
                      <a:pt x="48" y="68"/>
                      <a:pt x="48" y="69"/>
                    </a:cubicBezTo>
                    <a:cubicBezTo>
                      <a:pt x="48" y="69"/>
                      <a:pt x="49" y="70"/>
                      <a:pt x="49" y="70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0" y="68"/>
                      <a:pt x="50" y="67"/>
                      <a:pt x="50" y="67"/>
                    </a:cubicBezTo>
                    <a:cubicBezTo>
                      <a:pt x="50" y="66"/>
                      <a:pt x="50" y="66"/>
                      <a:pt x="50" y="65"/>
                    </a:cubicBezTo>
                    <a:cubicBezTo>
                      <a:pt x="50" y="65"/>
                      <a:pt x="49" y="64"/>
                      <a:pt x="50" y="62"/>
                    </a:cubicBezTo>
                    <a:cubicBezTo>
                      <a:pt x="50" y="61"/>
                      <a:pt x="50" y="60"/>
                      <a:pt x="50" y="60"/>
                    </a:cubicBezTo>
                    <a:cubicBezTo>
                      <a:pt x="51" y="59"/>
                      <a:pt x="50" y="59"/>
                      <a:pt x="50" y="59"/>
                    </a:cubicBezTo>
                    <a:cubicBezTo>
                      <a:pt x="49" y="60"/>
                      <a:pt x="49" y="61"/>
                      <a:pt x="49" y="62"/>
                    </a:cubicBezTo>
                    <a:cubicBezTo>
                      <a:pt x="49" y="64"/>
                      <a:pt x="49" y="64"/>
                      <a:pt x="49" y="65"/>
                    </a:cubicBezTo>
                    <a:cubicBezTo>
                      <a:pt x="49" y="66"/>
                      <a:pt x="50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67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5"/>
                    </a:cubicBezTo>
                    <a:cubicBezTo>
                      <a:pt x="49" y="65"/>
                      <a:pt x="49" y="64"/>
                      <a:pt x="49" y="64"/>
                    </a:cubicBezTo>
                    <a:cubicBezTo>
                      <a:pt x="48" y="63"/>
                      <a:pt x="48" y="63"/>
                      <a:pt x="48" y="62"/>
                    </a:cubicBezTo>
                    <a:cubicBezTo>
                      <a:pt x="48" y="62"/>
                      <a:pt x="48" y="61"/>
                      <a:pt x="47" y="61"/>
                    </a:cubicBezTo>
                    <a:cubicBezTo>
                      <a:pt x="47" y="61"/>
                      <a:pt x="47" y="61"/>
                      <a:pt x="47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1"/>
                      <a:pt x="48" y="59"/>
                      <a:pt x="48" y="59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9" y="62"/>
                      <a:pt x="49" y="61"/>
                    </a:cubicBezTo>
                    <a:cubicBezTo>
                      <a:pt x="49" y="61"/>
                      <a:pt x="49" y="60"/>
                      <a:pt x="49" y="59"/>
                    </a:cubicBezTo>
                    <a:cubicBezTo>
                      <a:pt x="50" y="58"/>
                      <a:pt x="50" y="57"/>
                      <a:pt x="49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9" y="57"/>
                    </a:cubicBezTo>
                    <a:cubicBezTo>
                      <a:pt x="49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1" y="57"/>
                      <a:pt x="51" y="57"/>
                      <a:pt x="51" y="55"/>
                    </a:cubicBezTo>
                    <a:cubicBezTo>
                      <a:pt x="51" y="55"/>
                      <a:pt x="51" y="55"/>
                      <a:pt x="52" y="55"/>
                    </a:cubicBezTo>
                    <a:cubicBezTo>
                      <a:pt x="52" y="55"/>
                      <a:pt x="52" y="55"/>
                      <a:pt x="52" y="54"/>
                    </a:cubicBezTo>
                    <a:cubicBezTo>
                      <a:pt x="53" y="54"/>
                      <a:pt x="53" y="53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54"/>
                      <a:pt x="52" y="55"/>
                      <a:pt x="52" y="56"/>
                    </a:cubicBezTo>
                    <a:cubicBezTo>
                      <a:pt x="52" y="56"/>
                      <a:pt x="51" y="56"/>
                      <a:pt x="51" y="57"/>
                    </a:cubicBezTo>
                    <a:cubicBezTo>
                      <a:pt x="51" y="57"/>
                      <a:pt x="51" y="57"/>
                      <a:pt x="52" y="57"/>
                    </a:cubicBezTo>
                    <a:cubicBezTo>
                      <a:pt x="52" y="57"/>
                      <a:pt x="52" y="56"/>
                      <a:pt x="52" y="56"/>
                    </a:cubicBezTo>
                    <a:cubicBezTo>
                      <a:pt x="53" y="55"/>
                      <a:pt x="54" y="55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54"/>
                      <a:pt x="54" y="54"/>
                      <a:pt x="54" y="53"/>
                    </a:cubicBezTo>
                    <a:cubicBezTo>
                      <a:pt x="54" y="53"/>
                      <a:pt x="53" y="52"/>
                      <a:pt x="53" y="52"/>
                    </a:cubicBezTo>
                    <a:cubicBezTo>
                      <a:pt x="54" y="51"/>
                      <a:pt x="54" y="52"/>
                      <a:pt x="54" y="52"/>
                    </a:cubicBezTo>
                    <a:cubicBezTo>
                      <a:pt x="55" y="52"/>
                      <a:pt x="54" y="51"/>
                      <a:pt x="55" y="51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2"/>
                      <a:pt x="56" y="51"/>
                      <a:pt x="56" y="51"/>
                    </a:cubicBezTo>
                    <a:cubicBezTo>
                      <a:pt x="56" y="52"/>
                      <a:pt x="55" y="52"/>
                      <a:pt x="55" y="52"/>
                    </a:cubicBezTo>
                    <a:cubicBezTo>
                      <a:pt x="55" y="53"/>
                      <a:pt x="54" y="53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7" y="52"/>
                    </a:cubicBezTo>
                    <a:cubicBezTo>
                      <a:pt x="57" y="52"/>
                      <a:pt x="57" y="53"/>
                      <a:pt x="57" y="53"/>
                    </a:cubicBezTo>
                    <a:cubicBezTo>
                      <a:pt x="57" y="53"/>
                      <a:pt x="56" y="53"/>
                      <a:pt x="56" y="52"/>
                    </a:cubicBezTo>
                    <a:cubicBezTo>
                      <a:pt x="56" y="52"/>
                      <a:pt x="57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9" y="52"/>
                      <a:pt x="59" y="51"/>
                    </a:cubicBezTo>
                    <a:cubicBezTo>
                      <a:pt x="59" y="51"/>
                      <a:pt x="59" y="51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2" y="50"/>
                      <a:pt x="62" y="50"/>
                    </a:cubicBezTo>
                    <a:cubicBezTo>
                      <a:pt x="62" y="50"/>
                      <a:pt x="63" y="50"/>
                      <a:pt x="63" y="49"/>
                    </a:cubicBezTo>
                    <a:cubicBezTo>
                      <a:pt x="63" y="49"/>
                      <a:pt x="63" y="50"/>
                      <a:pt x="64" y="50"/>
                    </a:cubicBezTo>
                    <a:cubicBezTo>
                      <a:pt x="64" y="49"/>
                      <a:pt x="64" y="49"/>
                      <a:pt x="64" y="48"/>
                    </a:cubicBezTo>
                    <a:cubicBezTo>
                      <a:pt x="64" y="48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8"/>
                    </a:cubicBezTo>
                    <a:cubicBezTo>
                      <a:pt x="63" y="48"/>
                      <a:pt x="63" y="47"/>
                      <a:pt x="63" y="46"/>
                    </a:cubicBezTo>
                    <a:cubicBezTo>
                      <a:pt x="62" y="46"/>
                      <a:pt x="63" y="46"/>
                      <a:pt x="63" y="46"/>
                    </a:cubicBezTo>
                    <a:cubicBezTo>
                      <a:pt x="63" y="46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5"/>
                    </a:cubicBezTo>
                    <a:cubicBezTo>
                      <a:pt x="64" y="46"/>
                      <a:pt x="64" y="46"/>
                      <a:pt x="64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4" y="47"/>
                    </a:cubicBezTo>
                    <a:cubicBezTo>
                      <a:pt x="64" y="47"/>
                      <a:pt x="64" y="48"/>
                      <a:pt x="64" y="48"/>
                    </a:cubicBezTo>
                    <a:cubicBezTo>
                      <a:pt x="65" y="48"/>
                      <a:pt x="66" y="47"/>
                      <a:pt x="66" y="47"/>
                    </a:cubicBezTo>
                    <a:cubicBezTo>
                      <a:pt x="66" y="47"/>
                      <a:pt x="66" y="46"/>
                      <a:pt x="67" y="46"/>
                    </a:cubicBezTo>
                    <a:cubicBezTo>
                      <a:pt x="67" y="46"/>
                      <a:pt x="68" y="46"/>
                      <a:pt x="6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5"/>
                      <a:pt x="69" y="45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0" y="43"/>
                      <a:pt x="70" y="42"/>
                      <a:pt x="70" y="41"/>
                    </a:cubicBezTo>
                    <a:cubicBezTo>
                      <a:pt x="70" y="40"/>
                      <a:pt x="70" y="39"/>
                      <a:pt x="70" y="38"/>
                    </a:cubicBezTo>
                    <a:cubicBezTo>
                      <a:pt x="71" y="37"/>
                      <a:pt x="70" y="37"/>
                      <a:pt x="70" y="37"/>
                    </a:cubicBezTo>
                    <a:cubicBezTo>
                      <a:pt x="69" y="36"/>
                      <a:pt x="69" y="36"/>
                      <a:pt x="69" y="35"/>
                    </a:cubicBezTo>
                    <a:cubicBezTo>
                      <a:pt x="69" y="34"/>
                      <a:pt x="69" y="33"/>
                      <a:pt x="69" y="33"/>
                    </a:cubicBezTo>
                    <a:cubicBezTo>
                      <a:pt x="69" y="33"/>
                      <a:pt x="68" y="33"/>
                      <a:pt x="68" y="32"/>
                    </a:cubicBezTo>
                    <a:cubicBezTo>
                      <a:pt x="68" y="31"/>
                      <a:pt x="67" y="30"/>
                      <a:pt x="67" y="30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22"/>
                      <a:pt x="67" y="22"/>
                      <a:pt x="67" y="22"/>
                    </a:cubicBezTo>
                    <a:lnTo>
                      <a:pt x="67" y="2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Freeform 431">
                <a:extLst>
                  <a:ext uri="{FF2B5EF4-FFF2-40B4-BE49-F238E27FC236}">
                    <a16:creationId xmlns:a16="http://schemas.microsoft.com/office/drawing/2014/main" id="{BDF3F56B-96F1-4D9D-850F-901EE6952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8989" y="958851"/>
                <a:ext cx="127000" cy="133350"/>
              </a:xfrm>
              <a:custGeom>
                <a:avLst/>
                <a:gdLst>
                  <a:gd name="T0" fmla="*/ 13 w 35"/>
                  <a:gd name="T1" fmla="*/ 34 h 37"/>
                  <a:gd name="T2" fmla="*/ 32 w 35"/>
                  <a:gd name="T3" fmla="*/ 36 h 37"/>
                  <a:gd name="T4" fmla="*/ 35 w 35"/>
                  <a:gd name="T5" fmla="*/ 4 h 37"/>
                  <a:gd name="T6" fmla="*/ 34 w 35"/>
                  <a:gd name="T7" fmla="*/ 4 h 37"/>
                  <a:gd name="T8" fmla="*/ 5 w 35"/>
                  <a:gd name="T9" fmla="*/ 0 h 37"/>
                  <a:gd name="T10" fmla="*/ 0 w 35"/>
                  <a:gd name="T11" fmla="*/ 36 h 37"/>
                  <a:gd name="T12" fmla="*/ 4 w 35"/>
                  <a:gd name="T13" fmla="*/ 37 h 37"/>
                  <a:gd name="T14" fmla="*/ 4 w 35"/>
                  <a:gd name="T15" fmla="*/ 34 h 37"/>
                  <a:gd name="T16" fmla="*/ 13 w 35"/>
                  <a:gd name="T17" fmla="*/ 35 h 37"/>
                  <a:gd name="T18" fmla="*/ 13 w 35"/>
                  <a:gd name="T19" fmla="*/ 35 h 37"/>
                  <a:gd name="T20" fmla="*/ 13 w 35"/>
                  <a:gd name="T21" fmla="*/ 35 h 37"/>
                  <a:gd name="T22" fmla="*/ 13 w 35"/>
                  <a:gd name="T2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13" y="34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2" y="3"/>
                      <a:pt x="6" y="1"/>
                      <a:pt x="5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3" y="34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Freeform 432">
                <a:extLst>
                  <a:ext uri="{FF2B5EF4-FFF2-40B4-BE49-F238E27FC236}">
                    <a16:creationId xmlns:a16="http://schemas.microsoft.com/office/drawing/2014/main" id="{66B6FA0D-14BB-41F3-8DD4-82A988DAA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6752" y="973138"/>
                <a:ext cx="165100" cy="87313"/>
              </a:xfrm>
              <a:custGeom>
                <a:avLst/>
                <a:gdLst>
                  <a:gd name="T0" fmla="*/ 15 w 45"/>
                  <a:gd name="T1" fmla="*/ 5 h 24"/>
                  <a:gd name="T2" fmla="*/ 15 w 45"/>
                  <a:gd name="T3" fmla="*/ 17 h 24"/>
                  <a:gd name="T4" fmla="*/ 18 w 45"/>
                  <a:gd name="T5" fmla="*/ 18 h 24"/>
                  <a:gd name="T6" fmla="*/ 19 w 45"/>
                  <a:gd name="T7" fmla="*/ 18 h 24"/>
                  <a:gd name="T8" fmla="*/ 22 w 45"/>
                  <a:gd name="T9" fmla="*/ 20 h 24"/>
                  <a:gd name="T10" fmla="*/ 22 w 45"/>
                  <a:gd name="T11" fmla="*/ 20 h 24"/>
                  <a:gd name="T12" fmla="*/ 24 w 45"/>
                  <a:gd name="T13" fmla="*/ 21 h 24"/>
                  <a:gd name="T14" fmla="*/ 24 w 45"/>
                  <a:gd name="T15" fmla="*/ 21 h 24"/>
                  <a:gd name="T16" fmla="*/ 24 w 45"/>
                  <a:gd name="T17" fmla="*/ 22 h 24"/>
                  <a:gd name="T18" fmla="*/ 24 w 45"/>
                  <a:gd name="T19" fmla="*/ 21 h 24"/>
                  <a:gd name="T20" fmla="*/ 26 w 45"/>
                  <a:gd name="T21" fmla="*/ 21 h 24"/>
                  <a:gd name="T22" fmla="*/ 27 w 45"/>
                  <a:gd name="T23" fmla="*/ 23 h 24"/>
                  <a:gd name="T24" fmla="*/ 29 w 45"/>
                  <a:gd name="T25" fmla="*/ 22 h 24"/>
                  <a:gd name="T26" fmla="*/ 30 w 45"/>
                  <a:gd name="T27" fmla="*/ 23 h 24"/>
                  <a:gd name="T28" fmla="*/ 31 w 45"/>
                  <a:gd name="T29" fmla="*/ 22 h 24"/>
                  <a:gd name="T30" fmla="*/ 32 w 45"/>
                  <a:gd name="T31" fmla="*/ 22 h 24"/>
                  <a:gd name="T32" fmla="*/ 32 w 45"/>
                  <a:gd name="T33" fmla="*/ 22 h 24"/>
                  <a:gd name="T34" fmla="*/ 32 w 45"/>
                  <a:gd name="T35" fmla="*/ 22 h 24"/>
                  <a:gd name="T36" fmla="*/ 34 w 45"/>
                  <a:gd name="T37" fmla="*/ 22 h 24"/>
                  <a:gd name="T38" fmla="*/ 34 w 45"/>
                  <a:gd name="T39" fmla="*/ 22 h 24"/>
                  <a:gd name="T40" fmla="*/ 35 w 45"/>
                  <a:gd name="T41" fmla="*/ 23 h 24"/>
                  <a:gd name="T42" fmla="*/ 36 w 45"/>
                  <a:gd name="T43" fmla="*/ 23 h 24"/>
                  <a:gd name="T44" fmla="*/ 39 w 45"/>
                  <a:gd name="T45" fmla="*/ 22 h 24"/>
                  <a:gd name="T46" fmla="*/ 39 w 45"/>
                  <a:gd name="T47" fmla="*/ 22 h 24"/>
                  <a:gd name="T48" fmla="*/ 41 w 45"/>
                  <a:gd name="T49" fmla="*/ 22 h 24"/>
                  <a:gd name="T50" fmla="*/ 42 w 45"/>
                  <a:gd name="T51" fmla="*/ 23 h 24"/>
                  <a:gd name="T52" fmla="*/ 43 w 45"/>
                  <a:gd name="T53" fmla="*/ 24 h 24"/>
                  <a:gd name="T54" fmla="*/ 44 w 45"/>
                  <a:gd name="T55" fmla="*/ 24 h 24"/>
                  <a:gd name="T56" fmla="*/ 45 w 45"/>
                  <a:gd name="T57" fmla="*/ 24 h 24"/>
                  <a:gd name="T58" fmla="*/ 44 w 45"/>
                  <a:gd name="T59" fmla="*/ 2 h 24"/>
                  <a:gd name="T60" fmla="*/ 6 w 45"/>
                  <a:gd name="T61" fmla="*/ 1 h 24"/>
                  <a:gd name="T62" fmla="*/ 1 w 45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" h="24">
                    <a:moveTo>
                      <a:pt x="0" y="3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7" y="17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9"/>
                      <a:pt x="20" y="20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5" y="20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2"/>
                      <a:pt x="27" y="23"/>
                      <a:pt x="27" y="23"/>
                    </a:cubicBezTo>
                    <a:cubicBezTo>
                      <a:pt x="28" y="23"/>
                      <a:pt x="28" y="22"/>
                      <a:pt x="28" y="22"/>
                    </a:cubicBezTo>
                    <a:cubicBezTo>
                      <a:pt x="28" y="22"/>
                      <a:pt x="29" y="22"/>
                      <a:pt x="29" y="22"/>
                    </a:cubicBezTo>
                    <a:cubicBezTo>
                      <a:pt x="29" y="22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2" y="23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7" y="23"/>
                      <a:pt x="38" y="23"/>
                      <a:pt x="38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2"/>
                      <a:pt x="40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3" y="23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Freeform 433">
                <a:extLst>
                  <a:ext uri="{FF2B5EF4-FFF2-40B4-BE49-F238E27FC236}">
                    <a16:creationId xmlns:a16="http://schemas.microsoft.com/office/drawing/2014/main" id="{E093974C-2871-4C5E-A98F-45E8F4273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76414" y="990601"/>
                <a:ext cx="95250" cy="84138"/>
              </a:xfrm>
              <a:custGeom>
                <a:avLst/>
                <a:gdLst>
                  <a:gd name="T0" fmla="*/ 26 w 26"/>
                  <a:gd name="T1" fmla="*/ 4 h 23"/>
                  <a:gd name="T2" fmla="*/ 26 w 26"/>
                  <a:gd name="T3" fmla="*/ 3 h 23"/>
                  <a:gd name="T4" fmla="*/ 25 w 26"/>
                  <a:gd name="T5" fmla="*/ 2 h 23"/>
                  <a:gd name="T6" fmla="*/ 25 w 26"/>
                  <a:gd name="T7" fmla="*/ 2 h 23"/>
                  <a:gd name="T8" fmla="*/ 23 w 26"/>
                  <a:gd name="T9" fmla="*/ 2 h 23"/>
                  <a:gd name="T10" fmla="*/ 23 w 26"/>
                  <a:gd name="T11" fmla="*/ 1 h 23"/>
                  <a:gd name="T12" fmla="*/ 23 w 26"/>
                  <a:gd name="T13" fmla="*/ 0 h 23"/>
                  <a:gd name="T14" fmla="*/ 23 w 26"/>
                  <a:gd name="T15" fmla="*/ 0 h 23"/>
                  <a:gd name="T16" fmla="*/ 0 w 26"/>
                  <a:gd name="T17" fmla="*/ 1 h 23"/>
                  <a:gd name="T18" fmla="*/ 0 w 26"/>
                  <a:gd name="T19" fmla="*/ 12 h 23"/>
                  <a:gd name="T20" fmla="*/ 1 w 26"/>
                  <a:gd name="T21" fmla="*/ 19 h 23"/>
                  <a:gd name="T22" fmla="*/ 1 w 26"/>
                  <a:gd name="T23" fmla="*/ 19 h 23"/>
                  <a:gd name="T24" fmla="*/ 1 w 26"/>
                  <a:gd name="T25" fmla="*/ 19 h 23"/>
                  <a:gd name="T26" fmla="*/ 1 w 26"/>
                  <a:gd name="T27" fmla="*/ 19 h 23"/>
                  <a:gd name="T28" fmla="*/ 1 w 26"/>
                  <a:gd name="T29" fmla="*/ 19 h 23"/>
                  <a:gd name="T30" fmla="*/ 2 w 26"/>
                  <a:gd name="T31" fmla="*/ 20 h 23"/>
                  <a:gd name="T32" fmla="*/ 2 w 26"/>
                  <a:gd name="T33" fmla="*/ 20 h 23"/>
                  <a:gd name="T34" fmla="*/ 2 w 26"/>
                  <a:gd name="T35" fmla="*/ 20 h 23"/>
                  <a:gd name="T36" fmla="*/ 3 w 26"/>
                  <a:gd name="T37" fmla="*/ 23 h 23"/>
                  <a:gd name="T38" fmla="*/ 19 w 26"/>
                  <a:gd name="T39" fmla="*/ 22 h 23"/>
                  <a:gd name="T40" fmla="*/ 20 w 26"/>
                  <a:gd name="T41" fmla="*/ 20 h 23"/>
                  <a:gd name="T42" fmla="*/ 20 w 26"/>
                  <a:gd name="T43" fmla="*/ 20 h 23"/>
                  <a:gd name="T44" fmla="*/ 19 w 26"/>
                  <a:gd name="T45" fmla="*/ 20 h 23"/>
                  <a:gd name="T46" fmla="*/ 19 w 26"/>
                  <a:gd name="T47" fmla="*/ 19 h 23"/>
                  <a:gd name="T48" fmla="*/ 19 w 26"/>
                  <a:gd name="T49" fmla="*/ 19 h 23"/>
                  <a:gd name="T50" fmla="*/ 19 w 26"/>
                  <a:gd name="T51" fmla="*/ 19 h 23"/>
                  <a:gd name="T52" fmla="*/ 19 w 26"/>
                  <a:gd name="T53" fmla="*/ 19 h 23"/>
                  <a:gd name="T54" fmla="*/ 19 w 26"/>
                  <a:gd name="T55" fmla="*/ 18 h 23"/>
                  <a:gd name="T56" fmla="*/ 19 w 26"/>
                  <a:gd name="T57" fmla="*/ 17 h 23"/>
                  <a:gd name="T58" fmla="*/ 19 w 26"/>
                  <a:gd name="T59" fmla="*/ 16 h 23"/>
                  <a:gd name="T60" fmla="*/ 20 w 26"/>
                  <a:gd name="T61" fmla="*/ 15 h 23"/>
                  <a:gd name="T62" fmla="*/ 21 w 26"/>
                  <a:gd name="T63" fmla="*/ 13 h 23"/>
                  <a:gd name="T64" fmla="*/ 21 w 26"/>
                  <a:gd name="T65" fmla="*/ 13 h 23"/>
                  <a:gd name="T66" fmla="*/ 21 w 26"/>
                  <a:gd name="T67" fmla="*/ 13 h 23"/>
                  <a:gd name="T68" fmla="*/ 22 w 26"/>
                  <a:gd name="T69" fmla="*/ 12 h 23"/>
                  <a:gd name="T70" fmla="*/ 22 w 26"/>
                  <a:gd name="T71" fmla="*/ 11 h 23"/>
                  <a:gd name="T72" fmla="*/ 22 w 26"/>
                  <a:gd name="T73" fmla="*/ 11 h 23"/>
                  <a:gd name="T74" fmla="*/ 22 w 26"/>
                  <a:gd name="T75" fmla="*/ 11 h 23"/>
                  <a:gd name="T76" fmla="*/ 23 w 26"/>
                  <a:gd name="T77" fmla="*/ 10 h 23"/>
                  <a:gd name="T78" fmla="*/ 23 w 26"/>
                  <a:gd name="T79" fmla="*/ 9 h 23"/>
                  <a:gd name="T80" fmla="*/ 23 w 26"/>
                  <a:gd name="T81" fmla="*/ 9 h 23"/>
                  <a:gd name="T82" fmla="*/ 23 w 26"/>
                  <a:gd name="T83" fmla="*/ 9 h 23"/>
                  <a:gd name="T84" fmla="*/ 23 w 26"/>
                  <a:gd name="T85" fmla="*/ 9 h 23"/>
                  <a:gd name="T86" fmla="*/ 23 w 26"/>
                  <a:gd name="T87" fmla="*/ 9 h 23"/>
                  <a:gd name="T88" fmla="*/ 23 w 26"/>
                  <a:gd name="T89" fmla="*/ 9 h 23"/>
                  <a:gd name="T90" fmla="*/ 24 w 26"/>
                  <a:gd name="T91" fmla="*/ 8 h 23"/>
                  <a:gd name="T92" fmla="*/ 24 w 26"/>
                  <a:gd name="T93" fmla="*/ 7 h 23"/>
                  <a:gd name="T94" fmla="*/ 24 w 26"/>
                  <a:gd name="T95" fmla="*/ 6 h 23"/>
                  <a:gd name="T96" fmla="*/ 25 w 26"/>
                  <a:gd name="T97" fmla="*/ 5 h 23"/>
                  <a:gd name="T98" fmla="*/ 25 w 26"/>
                  <a:gd name="T99" fmla="*/ 5 h 23"/>
                  <a:gd name="T100" fmla="*/ 25 w 26"/>
                  <a:gd name="T101" fmla="*/ 4 h 23"/>
                  <a:gd name="T102" fmla="*/ 26 w 26"/>
                  <a:gd name="T103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" h="23">
                    <a:moveTo>
                      <a:pt x="26" y="4"/>
                    </a:moveTo>
                    <a:cubicBezTo>
                      <a:pt x="26" y="4"/>
                      <a:pt x="26" y="4"/>
                      <a:pt x="26" y="3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3" y="2"/>
                      <a:pt x="23" y="2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5"/>
                      <a:pt x="1" y="17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6"/>
                    </a:cubicBezTo>
                    <a:cubicBezTo>
                      <a:pt x="19" y="16"/>
                      <a:pt x="20" y="15"/>
                      <a:pt x="20" y="15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2" y="12"/>
                    </a:cubicBezTo>
                    <a:cubicBezTo>
                      <a:pt x="22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4" y="8"/>
                      <a:pt x="24" y="8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Freeform 434">
                <a:extLst>
                  <a:ext uri="{FF2B5EF4-FFF2-40B4-BE49-F238E27FC236}">
                    <a16:creationId xmlns:a16="http://schemas.microsoft.com/office/drawing/2014/main" id="{D09B4731-A25E-4897-AC5F-D27DFC9F3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20852" y="854076"/>
                <a:ext cx="73025" cy="127000"/>
              </a:xfrm>
              <a:custGeom>
                <a:avLst/>
                <a:gdLst>
                  <a:gd name="T0" fmla="*/ 13 w 20"/>
                  <a:gd name="T1" fmla="*/ 35 h 35"/>
                  <a:gd name="T2" fmla="*/ 14 w 20"/>
                  <a:gd name="T3" fmla="*/ 33 h 35"/>
                  <a:gd name="T4" fmla="*/ 16 w 20"/>
                  <a:gd name="T5" fmla="*/ 34 h 35"/>
                  <a:gd name="T6" fmla="*/ 17 w 20"/>
                  <a:gd name="T7" fmla="*/ 32 h 35"/>
                  <a:gd name="T8" fmla="*/ 18 w 20"/>
                  <a:gd name="T9" fmla="*/ 31 h 35"/>
                  <a:gd name="T10" fmla="*/ 18 w 20"/>
                  <a:gd name="T11" fmla="*/ 29 h 35"/>
                  <a:gd name="T12" fmla="*/ 18 w 20"/>
                  <a:gd name="T13" fmla="*/ 28 h 35"/>
                  <a:gd name="T14" fmla="*/ 18 w 20"/>
                  <a:gd name="T15" fmla="*/ 27 h 35"/>
                  <a:gd name="T16" fmla="*/ 18 w 20"/>
                  <a:gd name="T17" fmla="*/ 27 h 35"/>
                  <a:gd name="T18" fmla="*/ 19 w 20"/>
                  <a:gd name="T19" fmla="*/ 26 h 35"/>
                  <a:gd name="T20" fmla="*/ 20 w 20"/>
                  <a:gd name="T21" fmla="*/ 24 h 35"/>
                  <a:gd name="T22" fmla="*/ 20 w 20"/>
                  <a:gd name="T23" fmla="*/ 22 h 35"/>
                  <a:gd name="T24" fmla="*/ 20 w 20"/>
                  <a:gd name="T25" fmla="*/ 20 h 35"/>
                  <a:gd name="T26" fmla="*/ 19 w 20"/>
                  <a:gd name="T27" fmla="*/ 4 h 35"/>
                  <a:gd name="T28" fmla="*/ 17 w 20"/>
                  <a:gd name="T29" fmla="*/ 1 h 35"/>
                  <a:gd name="T30" fmla="*/ 16 w 20"/>
                  <a:gd name="T31" fmla="*/ 0 h 35"/>
                  <a:gd name="T32" fmla="*/ 3 w 20"/>
                  <a:gd name="T33" fmla="*/ 0 h 35"/>
                  <a:gd name="T34" fmla="*/ 5 w 20"/>
                  <a:gd name="T35" fmla="*/ 2 h 35"/>
                  <a:gd name="T36" fmla="*/ 6 w 20"/>
                  <a:gd name="T37" fmla="*/ 3 h 35"/>
                  <a:gd name="T38" fmla="*/ 6 w 20"/>
                  <a:gd name="T39" fmla="*/ 5 h 35"/>
                  <a:gd name="T40" fmla="*/ 6 w 20"/>
                  <a:gd name="T41" fmla="*/ 5 h 35"/>
                  <a:gd name="T42" fmla="*/ 5 w 20"/>
                  <a:gd name="T43" fmla="*/ 6 h 35"/>
                  <a:gd name="T44" fmla="*/ 3 w 20"/>
                  <a:gd name="T45" fmla="*/ 8 h 35"/>
                  <a:gd name="T46" fmla="*/ 3 w 20"/>
                  <a:gd name="T47" fmla="*/ 8 h 35"/>
                  <a:gd name="T48" fmla="*/ 2 w 20"/>
                  <a:gd name="T49" fmla="*/ 9 h 35"/>
                  <a:gd name="T50" fmla="*/ 2 w 20"/>
                  <a:gd name="T51" fmla="*/ 11 h 35"/>
                  <a:gd name="T52" fmla="*/ 1 w 20"/>
                  <a:gd name="T53" fmla="*/ 12 h 35"/>
                  <a:gd name="T54" fmla="*/ 0 w 20"/>
                  <a:gd name="T55" fmla="*/ 14 h 35"/>
                  <a:gd name="T56" fmla="*/ 1 w 20"/>
                  <a:gd name="T57" fmla="*/ 18 h 35"/>
                  <a:gd name="T58" fmla="*/ 3 w 20"/>
                  <a:gd name="T59" fmla="*/ 20 h 35"/>
                  <a:gd name="T60" fmla="*/ 4 w 20"/>
                  <a:gd name="T61" fmla="*/ 22 h 35"/>
                  <a:gd name="T62" fmla="*/ 7 w 20"/>
                  <a:gd name="T63" fmla="*/ 24 h 35"/>
                  <a:gd name="T64" fmla="*/ 7 w 20"/>
                  <a:gd name="T65" fmla="*/ 27 h 35"/>
                  <a:gd name="T66" fmla="*/ 10 w 20"/>
                  <a:gd name="T67" fmla="*/ 30 h 35"/>
                  <a:gd name="T68" fmla="*/ 11 w 20"/>
                  <a:gd name="T69" fmla="*/ 33 h 35"/>
                  <a:gd name="T70" fmla="*/ 13 w 20"/>
                  <a:gd name="T7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" h="35">
                    <a:moveTo>
                      <a:pt x="13" y="35"/>
                    </a:move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4"/>
                      <a:pt x="13" y="34"/>
                    </a:cubicBezTo>
                    <a:cubicBezTo>
                      <a:pt x="13" y="34"/>
                      <a:pt x="13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4"/>
                      <a:pt x="16" y="34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9" y="27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3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8" y="4"/>
                      <a:pt x="18" y="3"/>
                    </a:cubicBezTo>
                    <a:cubicBezTo>
                      <a:pt x="18" y="3"/>
                      <a:pt x="17" y="2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4" y="0"/>
                      <a:pt x="3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6"/>
                      <a:pt x="1" y="16"/>
                    </a:cubicBezTo>
                    <a:cubicBezTo>
                      <a:pt x="1" y="17"/>
                      <a:pt x="0" y="18"/>
                      <a:pt x="1" y="18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3" y="20"/>
                      <a:pt x="3" y="20"/>
                      <a:pt x="4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4" y="22"/>
                      <a:pt x="5" y="23"/>
                      <a:pt x="6" y="23"/>
                    </a:cubicBezTo>
                    <a:cubicBezTo>
                      <a:pt x="6" y="23"/>
                      <a:pt x="7" y="23"/>
                      <a:pt x="7" y="24"/>
                    </a:cubicBezTo>
                    <a:cubicBezTo>
                      <a:pt x="7" y="25"/>
                      <a:pt x="7" y="26"/>
                      <a:pt x="7" y="26"/>
                    </a:cubicBezTo>
                    <a:cubicBezTo>
                      <a:pt x="7" y="26"/>
                      <a:pt x="6" y="26"/>
                      <a:pt x="7" y="27"/>
                    </a:cubicBezTo>
                    <a:cubicBezTo>
                      <a:pt x="7" y="27"/>
                      <a:pt x="9" y="29"/>
                      <a:pt x="9" y="29"/>
                    </a:cubicBezTo>
                    <a:cubicBezTo>
                      <a:pt x="9" y="29"/>
                      <a:pt x="9" y="30"/>
                      <a:pt x="10" y="30"/>
                    </a:cubicBezTo>
                    <a:cubicBezTo>
                      <a:pt x="10" y="30"/>
                      <a:pt x="10" y="30"/>
                      <a:pt x="11" y="31"/>
                    </a:cubicBezTo>
                    <a:cubicBezTo>
                      <a:pt x="11" y="31"/>
                      <a:pt x="11" y="32"/>
                      <a:pt x="11" y="33"/>
                    </a:cubicBezTo>
                    <a:cubicBezTo>
                      <a:pt x="11" y="34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Freeform 435">
                <a:extLst>
                  <a:ext uri="{FF2B5EF4-FFF2-40B4-BE49-F238E27FC236}">
                    <a16:creationId xmlns:a16="http://schemas.microsoft.com/office/drawing/2014/main" id="{1AFCB923-D7C0-46F7-8A79-03D714C25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71627" y="904876"/>
                <a:ext cx="144463" cy="76200"/>
              </a:xfrm>
              <a:custGeom>
                <a:avLst/>
                <a:gdLst>
                  <a:gd name="T0" fmla="*/ 40 w 40"/>
                  <a:gd name="T1" fmla="*/ 13 h 21"/>
                  <a:gd name="T2" fmla="*/ 40 w 40"/>
                  <a:gd name="T3" fmla="*/ 14 h 21"/>
                  <a:gd name="T4" fmla="*/ 39 w 40"/>
                  <a:gd name="T5" fmla="*/ 14 h 21"/>
                  <a:gd name="T6" fmla="*/ 38 w 40"/>
                  <a:gd name="T7" fmla="*/ 14 h 21"/>
                  <a:gd name="T8" fmla="*/ 37 w 40"/>
                  <a:gd name="T9" fmla="*/ 14 h 21"/>
                  <a:gd name="T10" fmla="*/ 32 w 40"/>
                  <a:gd name="T11" fmla="*/ 12 h 21"/>
                  <a:gd name="T12" fmla="*/ 35 w 40"/>
                  <a:gd name="T13" fmla="*/ 12 h 21"/>
                  <a:gd name="T14" fmla="*/ 38 w 40"/>
                  <a:gd name="T15" fmla="*/ 13 h 21"/>
                  <a:gd name="T16" fmla="*/ 36 w 40"/>
                  <a:gd name="T17" fmla="*/ 11 h 21"/>
                  <a:gd name="T18" fmla="*/ 36 w 40"/>
                  <a:gd name="T19" fmla="*/ 10 h 21"/>
                  <a:gd name="T20" fmla="*/ 34 w 40"/>
                  <a:gd name="T21" fmla="*/ 9 h 21"/>
                  <a:gd name="T22" fmla="*/ 36 w 40"/>
                  <a:gd name="T23" fmla="*/ 9 h 21"/>
                  <a:gd name="T24" fmla="*/ 37 w 40"/>
                  <a:gd name="T25" fmla="*/ 9 h 21"/>
                  <a:gd name="T26" fmla="*/ 36 w 40"/>
                  <a:gd name="T27" fmla="*/ 9 h 21"/>
                  <a:gd name="T28" fmla="*/ 36 w 40"/>
                  <a:gd name="T29" fmla="*/ 7 h 21"/>
                  <a:gd name="T30" fmla="*/ 33 w 40"/>
                  <a:gd name="T31" fmla="*/ 6 h 21"/>
                  <a:gd name="T32" fmla="*/ 32 w 40"/>
                  <a:gd name="T33" fmla="*/ 6 h 21"/>
                  <a:gd name="T34" fmla="*/ 31 w 40"/>
                  <a:gd name="T35" fmla="*/ 5 h 21"/>
                  <a:gd name="T36" fmla="*/ 31 w 40"/>
                  <a:gd name="T37" fmla="*/ 3 h 21"/>
                  <a:gd name="T38" fmla="*/ 30 w 40"/>
                  <a:gd name="T39" fmla="*/ 1 h 21"/>
                  <a:gd name="T40" fmla="*/ 28 w 40"/>
                  <a:gd name="T41" fmla="*/ 0 h 21"/>
                  <a:gd name="T42" fmla="*/ 27 w 40"/>
                  <a:gd name="T43" fmla="*/ 0 h 21"/>
                  <a:gd name="T44" fmla="*/ 26 w 40"/>
                  <a:gd name="T45" fmla="*/ 1 h 21"/>
                  <a:gd name="T46" fmla="*/ 25 w 40"/>
                  <a:gd name="T47" fmla="*/ 2 h 21"/>
                  <a:gd name="T48" fmla="*/ 24 w 40"/>
                  <a:gd name="T49" fmla="*/ 2 h 21"/>
                  <a:gd name="T50" fmla="*/ 23 w 40"/>
                  <a:gd name="T51" fmla="*/ 4 h 21"/>
                  <a:gd name="T52" fmla="*/ 22 w 40"/>
                  <a:gd name="T53" fmla="*/ 6 h 21"/>
                  <a:gd name="T54" fmla="*/ 20 w 40"/>
                  <a:gd name="T55" fmla="*/ 7 h 21"/>
                  <a:gd name="T56" fmla="*/ 18 w 40"/>
                  <a:gd name="T57" fmla="*/ 7 h 21"/>
                  <a:gd name="T58" fmla="*/ 17 w 40"/>
                  <a:gd name="T59" fmla="*/ 9 h 21"/>
                  <a:gd name="T60" fmla="*/ 15 w 40"/>
                  <a:gd name="T61" fmla="*/ 11 h 21"/>
                  <a:gd name="T62" fmla="*/ 14 w 40"/>
                  <a:gd name="T63" fmla="*/ 12 h 21"/>
                  <a:gd name="T64" fmla="*/ 13 w 40"/>
                  <a:gd name="T65" fmla="*/ 13 h 21"/>
                  <a:gd name="T66" fmla="*/ 12 w 40"/>
                  <a:gd name="T67" fmla="*/ 13 h 21"/>
                  <a:gd name="T68" fmla="*/ 11 w 40"/>
                  <a:gd name="T69" fmla="*/ 13 h 21"/>
                  <a:gd name="T70" fmla="*/ 10 w 40"/>
                  <a:gd name="T71" fmla="*/ 14 h 21"/>
                  <a:gd name="T72" fmla="*/ 8 w 40"/>
                  <a:gd name="T73" fmla="*/ 14 h 21"/>
                  <a:gd name="T74" fmla="*/ 7 w 40"/>
                  <a:gd name="T75" fmla="*/ 13 h 21"/>
                  <a:gd name="T76" fmla="*/ 7 w 40"/>
                  <a:gd name="T77" fmla="*/ 13 h 21"/>
                  <a:gd name="T78" fmla="*/ 6 w 40"/>
                  <a:gd name="T79" fmla="*/ 15 h 21"/>
                  <a:gd name="T80" fmla="*/ 4 w 40"/>
                  <a:gd name="T81" fmla="*/ 17 h 21"/>
                  <a:gd name="T82" fmla="*/ 4 w 40"/>
                  <a:gd name="T83" fmla="*/ 17 h 21"/>
                  <a:gd name="T84" fmla="*/ 4 w 40"/>
                  <a:gd name="T85" fmla="*/ 17 h 21"/>
                  <a:gd name="T86" fmla="*/ 3 w 40"/>
                  <a:gd name="T87" fmla="*/ 18 h 21"/>
                  <a:gd name="T88" fmla="*/ 3 w 40"/>
                  <a:gd name="T89" fmla="*/ 18 h 21"/>
                  <a:gd name="T90" fmla="*/ 2 w 40"/>
                  <a:gd name="T91" fmla="*/ 19 h 21"/>
                  <a:gd name="T92" fmla="*/ 0 w 40"/>
                  <a:gd name="T93" fmla="*/ 20 h 21"/>
                  <a:gd name="T94" fmla="*/ 0 w 40"/>
                  <a:gd name="T95" fmla="*/ 21 h 21"/>
                  <a:gd name="T96" fmla="*/ 11 w 40"/>
                  <a:gd name="T97" fmla="*/ 20 h 21"/>
                  <a:gd name="T98" fmla="*/ 11 w 40"/>
                  <a:gd name="T99" fmla="*/ 20 h 21"/>
                  <a:gd name="T100" fmla="*/ 11 w 40"/>
                  <a:gd name="T101" fmla="*/ 20 h 21"/>
                  <a:gd name="T102" fmla="*/ 11 w 40"/>
                  <a:gd name="T103" fmla="*/ 20 h 21"/>
                  <a:gd name="T104" fmla="*/ 40 w 40"/>
                  <a:gd name="T105" fmla="*/ 15 h 21"/>
                  <a:gd name="T106" fmla="*/ 40 w 40"/>
                  <a:gd name="T107" fmla="*/ 14 h 21"/>
                  <a:gd name="T108" fmla="*/ 40 w 40"/>
                  <a:gd name="T10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0" h="21">
                    <a:moveTo>
                      <a:pt x="40" y="13"/>
                    </a:moveTo>
                    <a:cubicBezTo>
                      <a:pt x="40" y="13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3"/>
                      <a:pt x="38" y="13"/>
                      <a:pt x="38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36" y="13"/>
                      <a:pt x="35" y="12"/>
                      <a:pt x="32" y="12"/>
                    </a:cubicBezTo>
                    <a:cubicBezTo>
                      <a:pt x="32" y="12"/>
                      <a:pt x="34" y="11"/>
                      <a:pt x="35" y="12"/>
                    </a:cubicBezTo>
                    <a:cubicBezTo>
                      <a:pt x="37" y="12"/>
                      <a:pt x="37" y="13"/>
                      <a:pt x="38" y="13"/>
                    </a:cubicBezTo>
                    <a:cubicBezTo>
                      <a:pt x="38" y="13"/>
                      <a:pt x="38" y="12"/>
                      <a:pt x="36" y="11"/>
                    </a:cubicBezTo>
                    <a:cubicBezTo>
                      <a:pt x="36" y="11"/>
                      <a:pt x="37" y="11"/>
                      <a:pt x="36" y="10"/>
                    </a:cubicBezTo>
                    <a:cubicBezTo>
                      <a:pt x="34" y="10"/>
                      <a:pt x="34" y="10"/>
                      <a:pt x="34" y="9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36" y="9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8"/>
                      <a:pt x="36" y="7"/>
                    </a:cubicBezTo>
                    <a:cubicBezTo>
                      <a:pt x="35" y="6"/>
                      <a:pt x="34" y="7"/>
                      <a:pt x="33" y="6"/>
                    </a:cubicBezTo>
                    <a:cubicBezTo>
                      <a:pt x="32" y="6"/>
                      <a:pt x="32" y="5"/>
                      <a:pt x="32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0" y="4"/>
                      <a:pt x="31" y="4"/>
                      <a:pt x="31" y="3"/>
                    </a:cubicBezTo>
                    <a:cubicBezTo>
                      <a:pt x="31" y="2"/>
                      <a:pt x="30" y="1"/>
                      <a:pt x="30" y="1"/>
                    </a:cubicBezTo>
                    <a:cubicBezTo>
                      <a:pt x="29" y="1"/>
                      <a:pt x="29" y="1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1"/>
                    </a:cubicBezTo>
                    <a:cubicBezTo>
                      <a:pt x="26" y="1"/>
                      <a:pt x="26" y="1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3" y="4"/>
                      <a:pt x="23" y="4"/>
                    </a:cubicBezTo>
                    <a:cubicBezTo>
                      <a:pt x="22" y="4"/>
                      <a:pt x="22" y="5"/>
                      <a:pt x="22" y="6"/>
                    </a:cubicBezTo>
                    <a:cubicBezTo>
                      <a:pt x="22" y="6"/>
                      <a:pt x="20" y="7"/>
                      <a:pt x="20" y="7"/>
                    </a:cubicBezTo>
                    <a:cubicBezTo>
                      <a:pt x="19" y="6"/>
                      <a:pt x="18" y="6"/>
                      <a:pt x="18" y="7"/>
                    </a:cubicBezTo>
                    <a:cubicBezTo>
                      <a:pt x="19" y="8"/>
                      <a:pt x="18" y="9"/>
                      <a:pt x="17" y="9"/>
                    </a:cubicBezTo>
                    <a:cubicBezTo>
                      <a:pt x="16" y="9"/>
                      <a:pt x="15" y="10"/>
                      <a:pt x="15" y="11"/>
                    </a:cubicBezTo>
                    <a:cubicBezTo>
                      <a:pt x="15" y="12"/>
                      <a:pt x="15" y="12"/>
                      <a:pt x="14" y="12"/>
                    </a:cubicBezTo>
                    <a:cubicBezTo>
                      <a:pt x="13" y="12"/>
                      <a:pt x="13" y="13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0" y="14"/>
                      <a:pt x="10" y="14"/>
                    </a:cubicBezTo>
                    <a:cubicBezTo>
                      <a:pt x="10" y="15"/>
                      <a:pt x="8" y="14"/>
                      <a:pt x="8" y="14"/>
                    </a:cubicBezTo>
                    <a:cubicBezTo>
                      <a:pt x="8" y="14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4"/>
                      <a:pt x="6" y="15"/>
                    </a:cubicBezTo>
                    <a:cubicBezTo>
                      <a:pt x="5" y="15"/>
                      <a:pt x="4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2" y="19"/>
                    </a:cubicBezTo>
                    <a:cubicBezTo>
                      <a:pt x="2" y="19"/>
                      <a:pt x="1" y="20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3"/>
                      <a:pt x="40" y="13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Freeform 436">
                <a:extLst>
                  <a:ext uri="{FF2B5EF4-FFF2-40B4-BE49-F238E27FC236}">
                    <a16:creationId xmlns:a16="http://schemas.microsoft.com/office/drawing/2014/main" id="{C8F1F691-EC1F-4E2A-8704-1D28047C2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1164" y="922338"/>
                <a:ext cx="134938" cy="68263"/>
              </a:xfrm>
              <a:custGeom>
                <a:avLst/>
                <a:gdLst>
                  <a:gd name="T0" fmla="*/ 30 w 37"/>
                  <a:gd name="T1" fmla="*/ 15 h 19"/>
                  <a:gd name="T2" fmla="*/ 33 w 37"/>
                  <a:gd name="T3" fmla="*/ 13 h 19"/>
                  <a:gd name="T4" fmla="*/ 34 w 37"/>
                  <a:gd name="T5" fmla="*/ 12 h 19"/>
                  <a:gd name="T6" fmla="*/ 37 w 37"/>
                  <a:gd name="T7" fmla="*/ 8 h 19"/>
                  <a:gd name="T8" fmla="*/ 36 w 37"/>
                  <a:gd name="T9" fmla="*/ 7 h 19"/>
                  <a:gd name="T10" fmla="*/ 35 w 37"/>
                  <a:gd name="T11" fmla="*/ 6 h 19"/>
                  <a:gd name="T12" fmla="*/ 35 w 37"/>
                  <a:gd name="T13" fmla="*/ 4 h 19"/>
                  <a:gd name="T14" fmla="*/ 32 w 37"/>
                  <a:gd name="T15" fmla="*/ 2 h 19"/>
                  <a:gd name="T16" fmla="*/ 30 w 37"/>
                  <a:gd name="T17" fmla="*/ 2 h 19"/>
                  <a:gd name="T18" fmla="*/ 27 w 37"/>
                  <a:gd name="T19" fmla="*/ 1 h 19"/>
                  <a:gd name="T20" fmla="*/ 22 w 37"/>
                  <a:gd name="T21" fmla="*/ 0 h 19"/>
                  <a:gd name="T22" fmla="*/ 23 w 37"/>
                  <a:gd name="T23" fmla="*/ 1 h 19"/>
                  <a:gd name="T24" fmla="*/ 23 w 37"/>
                  <a:gd name="T25" fmla="*/ 1 h 19"/>
                  <a:gd name="T26" fmla="*/ 22 w 37"/>
                  <a:gd name="T27" fmla="*/ 2 h 19"/>
                  <a:gd name="T28" fmla="*/ 20 w 37"/>
                  <a:gd name="T29" fmla="*/ 3 h 19"/>
                  <a:gd name="T30" fmla="*/ 20 w 37"/>
                  <a:gd name="T31" fmla="*/ 5 h 19"/>
                  <a:gd name="T32" fmla="*/ 19 w 37"/>
                  <a:gd name="T33" fmla="*/ 6 h 19"/>
                  <a:gd name="T34" fmla="*/ 17 w 37"/>
                  <a:gd name="T35" fmla="*/ 8 h 19"/>
                  <a:gd name="T36" fmla="*/ 17 w 37"/>
                  <a:gd name="T37" fmla="*/ 8 h 19"/>
                  <a:gd name="T38" fmla="*/ 15 w 37"/>
                  <a:gd name="T39" fmla="*/ 7 h 19"/>
                  <a:gd name="T40" fmla="*/ 15 w 37"/>
                  <a:gd name="T41" fmla="*/ 9 h 19"/>
                  <a:gd name="T42" fmla="*/ 14 w 37"/>
                  <a:gd name="T43" fmla="*/ 9 h 19"/>
                  <a:gd name="T44" fmla="*/ 13 w 37"/>
                  <a:gd name="T45" fmla="*/ 9 h 19"/>
                  <a:gd name="T46" fmla="*/ 12 w 37"/>
                  <a:gd name="T47" fmla="*/ 9 h 19"/>
                  <a:gd name="T48" fmla="*/ 9 w 37"/>
                  <a:gd name="T49" fmla="*/ 10 h 19"/>
                  <a:gd name="T50" fmla="*/ 8 w 37"/>
                  <a:gd name="T51" fmla="*/ 9 h 19"/>
                  <a:gd name="T52" fmla="*/ 7 w 37"/>
                  <a:gd name="T53" fmla="*/ 10 h 19"/>
                  <a:gd name="T54" fmla="*/ 7 w 37"/>
                  <a:gd name="T55" fmla="*/ 12 h 19"/>
                  <a:gd name="T56" fmla="*/ 6 w 37"/>
                  <a:gd name="T57" fmla="*/ 13 h 19"/>
                  <a:gd name="T58" fmla="*/ 6 w 37"/>
                  <a:gd name="T59" fmla="*/ 13 h 19"/>
                  <a:gd name="T60" fmla="*/ 5 w 37"/>
                  <a:gd name="T61" fmla="*/ 15 h 19"/>
                  <a:gd name="T62" fmla="*/ 3 w 37"/>
                  <a:gd name="T63" fmla="*/ 14 h 19"/>
                  <a:gd name="T64" fmla="*/ 2 w 37"/>
                  <a:gd name="T65" fmla="*/ 16 h 19"/>
                  <a:gd name="T66" fmla="*/ 2 w 37"/>
                  <a:gd name="T67" fmla="*/ 16 h 19"/>
                  <a:gd name="T68" fmla="*/ 2 w 37"/>
                  <a:gd name="T69" fmla="*/ 16 h 19"/>
                  <a:gd name="T70" fmla="*/ 0 w 37"/>
                  <a:gd name="T71" fmla="*/ 18 h 19"/>
                  <a:gd name="T72" fmla="*/ 0 w 37"/>
                  <a:gd name="T73" fmla="*/ 19 h 19"/>
                  <a:gd name="T74" fmla="*/ 7 w 37"/>
                  <a:gd name="T75" fmla="*/ 18 h 19"/>
                  <a:gd name="T76" fmla="*/ 30 w 37"/>
                  <a:gd name="T77" fmla="*/ 16 h 19"/>
                  <a:gd name="T78" fmla="*/ 30 w 37"/>
                  <a:gd name="T7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" h="19">
                    <a:moveTo>
                      <a:pt x="30" y="16"/>
                    </a:moveTo>
                    <a:cubicBezTo>
                      <a:pt x="30" y="16"/>
                      <a:pt x="30" y="16"/>
                      <a:pt x="30" y="15"/>
                    </a:cubicBezTo>
                    <a:cubicBezTo>
                      <a:pt x="31" y="15"/>
                      <a:pt x="32" y="14"/>
                      <a:pt x="32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4" y="12"/>
                      <a:pt x="34" y="12"/>
                    </a:cubicBezTo>
                    <a:cubicBezTo>
                      <a:pt x="34" y="11"/>
                      <a:pt x="35" y="10"/>
                      <a:pt x="36" y="10"/>
                    </a:cubicBezTo>
                    <a:cubicBezTo>
                      <a:pt x="37" y="9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5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4" y="4"/>
                      <a:pt x="34" y="3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0" y="2"/>
                      <a:pt x="30" y="2"/>
                    </a:cubicBezTo>
                    <a:cubicBezTo>
                      <a:pt x="29" y="2"/>
                      <a:pt x="29" y="2"/>
                      <a:pt x="28" y="2"/>
                    </a:cubicBezTo>
                    <a:cubicBezTo>
                      <a:pt x="28" y="2"/>
                      <a:pt x="28" y="1"/>
                      <a:pt x="27" y="1"/>
                    </a:cubicBezTo>
                    <a:cubicBezTo>
                      <a:pt x="26" y="1"/>
                      <a:pt x="25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2"/>
                      <a:pt x="22" y="2"/>
                    </a:cubicBezTo>
                    <a:cubicBezTo>
                      <a:pt x="22" y="2"/>
                      <a:pt x="22" y="3"/>
                      <a:pt x="21" y="3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8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1" y="9"/>
                      <a:pt x="10" y="9"/>
                    </a:cubicBezTo>
                    <a:cubicBezTo>
                      <a:pt x="10" y="9"/>
                      <a:pt x="10" y="10"/>
                      <a:pt x="9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7" y="12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Freeform 437">
                <a:extLst>
                  <a:ext uri="{FF2B5EF4-FFF2-40B4-BE49-F238E27FC236}">
                    <a16:creationId xmlns:a16="http://schemas.microsoft.com/office/drawing/2014/main" id="{AA588ED9-8766-4318-93F4-A88CA492F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2927" y="831851"/>
                <a:ext cx="114300" cy="73025"/>
              </a:xfrm>
              <a:custGeom>
                <a:avLst/>
                <a:gdLst>
                  <a:gd name="T0" fmla="*/ 26 w 31"/>
                  <a:gd name="T1" fmla="*/ 20 h 20"/>
                  <a:gd name="T2" fmla="*/ 26 w 31"/>
                  <a:gd name="T3" fmla="*/ 18 h 20"/>
                  <a:gd name="T4" fmla="*/ 26 w 31"/>
                  <a:gd name="T5" fmla="*/ 18 h 20"/>
                  <a:gd name="T6" fmla="*/ 27 w 31"/>
                  <a:gd name="T7" fmla="*/ 17 h 20"/>
                  <a:gd name="T8" fmla="*/ 27 w 31"/>
                  <a:gd name="T9" fmla="*/ 16 h 20"/>
                  <a:gd name="T10" fmla="*/ 27 w 31"/>
                  <a:gd name="T11" fmla="*/ 15 h 20"/>
                  <a:gd name="T12" fmla="*/ 27 w 31"/>
                  <a:gd name="T13" fmla="*/ 15 h 20"/>
                  <a:gd name="T14" fmla="*/ 28 w 31"/>
                  <a:gd name="T15" fmla="*/ 14 h 20"/>
                  <a:gd name="T16" fmla="*/ 28 w 31"/>
                  <a:gd name="T17" fmla="*/ 14 h 20"/>
                  <a:gd name="T18" fmla="*/ 28 w 31"/>
                  <a:gd name="T19" fmla="*/ 14 h 20"/>
                  <a:gd name="T20" fmla="*/ 28 w 31"/>
                  <a:gd name="T21" fmla="*/ 14 h 20"/>
                  <a:gd name="T22" fmla="*/ 29 w 31"/>
                  <a:gd name="T23" fmla="*/ 13 h 20"/>
                  <a:gd name="T24" fmla="*/ 30 w 31"/>
                  <a:gd name="T25" fmla="*/ 12 h 20"/>
                  <a:gd name="T26" fmla="*/ 31 w 31"/>
                  <a:gd name="T27" fmla="*/ 11 h 20"/>
                  <a:gd name="T28" fmla="*/ 31 w 31"/>
                  <a:gd name="T29" fmla="*/ 9 h 20"/>
                  <a:gd name="T30" fmla="*/ 31 w 31"/>
                  <a:gd name="T31" fmla="*/ 9 h 20"/>
                  <a:gd name="T32" fmla="*/ 31 w 31"/>
                  <a:gd name="T33" fmla="*/ 9 h 20"/>
                  <a:gd name="T34" fmla="*/ 31 w 31"/>
                  <a:gd name="T35" fmla="*/ 9 h 20"/>
                  <a:gd name="T36" fmla="*/ 30 w 31"/>
                  <a:gd name="T37" fmla="*/ 9 h 20"/>
                  <a:gd name="T38" fmla="*/ 30 w 31"/>
                  <a:gd name="T39" fmla="*/ 8 h 20"/>
                  <a:gd name="T40" fmla="*/ 30 w 31"/>
                  <a:gd name="T41" fmla="*/ 8 h 20"/>
                  <a:gd name="T42" fmla="*/ 30 w 31"/>
                  <a:gd name="T43" fmla="*/ 7 h 20"/>
                  <a:gd name="T44" fmla="*/ 28 w 31"/>
                  <a:gd name="T45" fmla="*/ 6 h 20"/>
                  <a:gd name="T46" fmla="*/ 27 w 31"/>
                  <a:gd name="T47" fmla="*/ 5 h 20"/>
                  <a:gd name="T48" fmla="*/ 26 w 31"/>
                  <a:gd name="T49" fmla="*/ 5 h 20"/>
                  <a:gd name="T50" fmla="*/ 26 w 31"/>
                  <a:gd name="T51" fmla="*/ 5 h 20"/>
                  <a:gd name="T52" fmla="*/ 26 w 31"/>
                  <a:gd name="T53" fmla="*/ 4 h 20"/>
                  <a:gd name="T54" fmla="*/ 26 w 31"/>
                  <a:gd name="T55" fmla="*/ 2 h 20"/>
                  <a:gd name="T56" fmla="*/ 26 w 31"/>
                  <a:gd name="T57" fmla="*/ 2 h 20"/>
                  <a:gd name="T58" fmla="*/ 25 w 31"/>
                  <a:gd name="T59" fmla="*/ 0 h 20"/>
                  <a:gd name="T60" fmla="*/ 1 w 31"/>
                  <a:gd name="T61" fmla="*/ 0 h 20"/>
                  <a:gd name="T62" fmla="*/ 0 w 31"/>
                  <a:gd name="T63" fmla="*/ 0 h 20"/>
                  <a:gd name="T64" fmla="*/ 1 w 31"/>
                  <a:gd name="T65" fmla="*/ 1 h 20"/>
                  <a:gd name="T66" fmla="*/ 1 w 31"/>
                  <a:gd name="T67" fmla="*/ 3 h 20"/>
                  <a:gd name="T68" fmla="*/ 1 w 31"/>
                  <a:gd name="T69" fmla="*/ 4 h 20"/>
                  <a:gd name="T70" fmla="*/ 1 w 31"/>
                  <a:gd name="T71" fmla="*/ 4 h 20"/>
                  <a:gd name="T72" fmla="*/ 1 w 31"/>
                  <a:gd name="T73" fmla="*/ 5 h 20"/>
                  <a:gd name="T74" fmla="*/ 1 w 31"/>
                  <a:gd name="T75" fmla="*/ 6 h 20"/>
                  <a:gd name="T76" fmla="*/ 1 w 31"/>
                  <a:gd name="T77" fmla="*/ 7 h 20"/>
                  <a:gd name="T78" fmla="*/ 2 w 31"/>
                  <a:gd name="T79" fmla="*/ 9 h 20"/>
                  <a:gd name="T80" fmla="*/ 2 w 31"/>
                  <a:gd name="T81" fmla="*/ 9 h 20"/>
                  <a:gd name="T82" fmla="*/ 2 w 31"/>
                  <a:gd name="T83" fmla="*/ 10 h 20"/>
                  <a:gd name="T84" fmla="*/ 3 w 31"/>
                  <a:gd name="T85" fmla="*/ 11 h 20"/>
                  <a:gd name="T86" fmla="*/ 3 w 31"/>
                  <a:gd name="T87" fmla="*/ 12 h 20"/>
                  <a:gd name="T88" fmla="*/ 3 w 31"/>
                  <a:gd name="T89" fmla="*/ 13 h 20"/>
                  <a:gd name="T90" fmla="*/ 4 w 31"/>
                  <a:gd name="T91" fmla="*/ 13 h 20"/>
                  <a:gd name="T92" fmla="*/ 4 w 31"/>
                  <a:gd name="T93" fmla="*/ 17 h 20"/>
                  <a:gd name="T94" fmla="*/ 4 w 31"/>
                  <a:gd name="T95" fmla="*/ 17 h 20"/>
                  <a:gd name="T96" fmla="*/ 4 w 31"/>
                  <a:gd name="T97" fmla="*/ 17 h 20"/>
                  <a:gd name="T98" fmla="*/ 5 w 31"/>
                  <a:gd name="T99" fmla="*/ 18 h 20"/>
                  <a:gd name="T100" fmla="*/ 5 w 31"/>
                  <a:gd name="T101" fmla="*/ 19 h 20"/>
                  <a:gd name="T102" fmla="*/ 5 w 31"/>
                  <a:gd name="T103" fmla="*/ 19 h 20"/>
                  <a:gd name="T104" fmla="*/ 20 w 31"/>
                  <a:gd name="T105" fmla="*/ 19 h 20"/>
                  <a:gd name="T106" fmla="*/ 22 w 31"/>
                  <a:gd name="T107" fmla="*/ 19 h 20"/>
                  <a:gd name="T108" fmla="*/ 23 w 31"/>
                  <a:gd name="T109" fmla="*/ 19 h 20"/>
                  <a:gd name="T110" fmla="*/ 24 w 31"/>
                  <a:gd name="T111" fmla="*/ 19 h 20"/>
                  <a:gd name="T112" fmla="*/ 25 w 31"/>
                  <a:gd name="T113" fmla="*/ 20 h 20"/>
                  <a:gd name="T114" fmla="*/ 25 w 31"/>
                  <a:gd name="T115" fmla="*/ 20 h 20"/>
                  <a:gd name="T116" fmla="*/ 25 w 31"/>
                  <a:gd name="T117" fmla="*/ 20 h 20"/>
                  <a:gd name="T118" fmla="*/ 26 w 31"/>
                  <a:gd name="T1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" h="20">
                    <a:moveTo>
                      <a:pt x="26" y="20"/>
                    </a:moveTo>
                    <a:cubicBezTo>
                      <a:pt x="26" y="20"/>
                      <a:pt x="25" y="19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7" y="17"/>
                      <a:pt x="27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"/>
                      <a:pt x="29" y="13"/>
                      <a:pt x="29" y="13"/>
                    </a:cubicBezTo>
                    <a:cubicBezTo>
                      <a:pt x="29" y="13"/>
                      <a:pt x="30" y="12"/>
                      <a:pt x="30" y="12"/>
                    </a:cubicBezTo>
                    <a:cubicBezTo>
                      <a:pt x="30" y="12"/>
                      <a:pt x="31" y="11"/>
                      <a:pt x="31" y="11"/>
                    </a:cubicBezTo>
                    <a:cubicBezTo>
                      <a:pt x="31" y="10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7"/>
                    </a:cubicBezTo>
                    <a:cubicBezTo>
                      <a:pt x="30" y="7"/>
                      <a:pt x="28" y="7"/>
                      <a:pt x="28" y="6"/>
                    </a:cubicBezTo>
                    <a:cubicBezTo>
                      <a:pt x="28" y="6"/>
                      <a:pt x="27" y="6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3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0"/>
                      <a:pt x="2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4"/>
                      <a:pt x="4" y="15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0"/>
                      <a:pt x="26" y="20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Freeform 438">
                <a:extLst>
                  <a:ext uri="{FF2B5EF4-FFF2-40B4-BE49-F238E27FC236}">
                    <a16:creationId xmlns:a16="http://schemas.microsoft.com/office/drawing/2014/main" id="{1F2A60BD-2350-4C57-B376-205AE8CC1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36752" y="766763"/>
                <a:ext cx="131763" cy="90488"/>
              </a:xfrm>
              <a:custGeom>
                <a:avLst/>
                <a:gdLst>
                  <a:gd name="T0" fmla="*/ 35 w 36"/>
                  <a:gd name="T1" fmla="*/ 24 h 25"/>
                  <a:gd name="T2" fmla="*/ 35 w 36"/>
                  <a:gd name="T3" fmla="*/ 22 h 25"/>
                  <a:gd name="T4" fmla="*/ 35 w 36"/>
                  <a:gd name="T5" fmla="*/ 19 h 25"/>
                  <a:gd name="T6" fmla="*/ 34 w 36"/>
                  <a:gd name="T7" fmla="*/ 18 h 25"/>
                  <a:gd name="T8" fmla="*/ 35 w 36"/>
                  <a:gd name="T9" fmla="*/ 18 h 25"/>
                  <a:gd name="T10" fmla="*/ 35 w 36"/>
                  <a:gd name="T11" fmla="*/ 6 h 25"/>
                  <a:gd name="T12" fmla="*/ 35 w 36"/>
                  <a:gd name="T13" fmla="*/ 5 h 25"/>
                  <a:gd name="T14" fmla="*/ 35 w 36"/>
                  <a:gd name="T15" fmla="*/ 2 h 25"/>
                  <a:gd name="T16" fmla="*/ 2 w 36"/>
                  <a:gd name="T17" fmla="*/ 0 h 25"/>
                  <a:gd name="T18" fmla="*/ 1 w 36"/>
                  <a:gd name="T19" fmla="*/ 6 h 25"/>
                  <a:gd name="T20" fmla="*/ 1 w 36"/>
                  <a:gd name="T21" fmla="*/ 6 h 25"/>
                  <a:gd name="T22" fmla="*/ 0 w 36"/>
                  <a:gd name="T23" fmla="*/ 19 h 25"/>
                  <a:gd name="T24" fmla="*/ 19 w 36"/>
                  <a:gd name="T25" fmla="*/ 21 h 25"/>
                  <a:gd name="T26" fmla="*/ 21 w 36"/>
                  <a:gd name="T27" fmla="*/ 21 h 25"/>
                  <a:gd name="T28" fmla="*/ 22 w 36"/>
                  <a:gd name="T29" fmla="*/ 21 h 25"/>
                  <a:gd name="T30" fmla="*/ 23 w 36"/>
                  <a:gd name="T31" fmla="*/ 22 h 25"/>
                  <a:gd name="T32" fmla="*/ 25 w 36"/>
                  <a:gd name="T33" fmla="*/ 22 h 25"/>
                  <a:gd name="T34" fmla="*/ 27 w 36"/>
                  <a:gd name="T35" fmla="*/ 23 h 25"/>
                  <a:gd name="T36" fmla="*/ 29 w 36"/>
                  <a:gd name="T37" fmla="*/ 23 h 25"/>
                  <a:gd name="T38" fmla="*/ 31 w 36"/>
                  <a:gd name="T39" fmla="*/ 23 h 25"/>
                  <a:gd name="T40" fmla="*/ 32 w 36"/>
                  <a:gd name="T41" fmla="*/ 23 h 25"/>
                  <a:gd name="T42" fmla="*/ 35 w 36"/>
                  <a:gd name="T43" fmla="*/ 24 h 25"/>
                  <a:gd name="T44" fmla="*/ 35 w 36"/>
                  <a:gd name="T45" fmla="*/ 25 h 25"/>
                  <a:gd name="T46" fmla="*/ 35 w 36"/>
                  <a:gd name="T4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5">
                    <a:moveTo>
                      <a:pt x="35" y="24"/>
                    </a:moveTo>
                    <a:cubicBezTo>
                      <a:pt x="35" y="24"/>
                      <a:pt x="35" y="24"/>
                      <a:pt x="35" y="22"/>
                    </a:cubicBezTo>
                    <a:cubicBezTo>
                      <a:pt x="35" y="21"/>
                      <a:pt x="36" y="20"/>
                      <a:pt x="35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5"/>
                    </a:cubicBezTo>
                    <a:cubicBezTo>
                      <a:pt x="35" y="4"/>
                      <a:pt x="35" y="3"/>
                      <a:pt x="35" y="2"/>
                    </a:cubicBezTo>
                    <a:cubicBezTo>
                      <a:pt x="35" y="2"/>
                      <a:pt x="12" y="2"/>
                      <a:pt x="2" y="0"/>
                    </a:cubicBezTo>
                    <a:cubicBezTo>
                      <a:pt x="1" y="3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20" y="21"/>
                      <a:pt x="21" y="21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4" y="22"/>
                      <a:pt x="25" y="22"/>
                      <a:pt x="25" y="22"/>
                    </a:cubicBezTo>
                    <a:cubicBezTo>
                      <a:pt x="25" y="22"/>
                      <a:pt x="26" y="23"/>
                      <a:pt x="27" y="23"/>
                    </a:cubicBezTo>
                    <a:cubicBezTo>
                      <a:pt x="27" y="24"/>
                      <a:pt x="28" y="23"/>
                      <a:pt x="29" y="23"/>
                    </a:cubicBezTo>
                    <a:cubicBezTo>
                      <a:pt x="30" y="22"/>
                      <a:pt x="31" y="23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5" y="24"/>
                      <a:pt x="35" y="24"/>
                    </a:cubicBezTo>
                    <a:cubicBezTo>
                      <a:pt x="36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5" y="2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Freeform 439">
                <a:extLst>
                  <a:ext uri="{FF2B5EF4-FFF2-40B4-BE49-F238E27FC236}">
                    <a16:creationId xmlns:a16="http://schemas.microsoft.com/office/drawing/2014/main" id="{5C61B112-AAFF-47CB-BA87-5D83568B7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764" y="865188"/>
                <a:ext cx="58738" cy="93663"/>
              </a:xfrm>
              <a:custGeom>
                <a:avLst/>
                <a:gdLst>
                  <a:gd name="T0" fmla="*/ 2 w 16"/>
                  <a:gd name="T1" fmla="*/ 17 h 26"/>
                  <a:gd name="T2" fmla="*/ 2 w 16"/>
                  <a:gd name="T3" fmla="*/ 19 h 26"/>
                  <a:gd name="T4" fmla="*/ 2 w 16"/>
                  <a:gd name="T5" fmla="*/ 20 h 26"/>
                  <a:gd name="T6" fmla="*/ 2 w 16"/>
                  <a:gd name="T7" fmla="*/ 21 h 26"/>
                  <a:gd name="T8" fmla="*/ 1 w 16"/>
                  <a:gd name="T9" fmla="*/ 23 h 26"/>
                  <a:gd name="T10" fmla="*/ 1 w 16"/>
                  <a:gd name="T11" fmla="*/ 23 h 26"/>
                  <a:gd name="T12" fmla="*/ 0 w 16"/>
                  <a:gd name="T13" fmla="*/ 24 h 26"/>
                  <a:gd name="T14" fmla="*/ 0 w 16"/>
                  <a:gd name="T15" fmla="*/ 24 h 26"/>
                  <a:gd name="T16" fmla="*/ 0 w 16"/>
                  <a:gd name="T17" fmla="*/ 25 h 26"/>
                  <a:gd name="T18" fmla="*/ 0 w 16"/>
                  <a:gd name="T19" fmla="*/ 26 h 26"/>
                  <a:gd name="T20" fmla="*/ 0 w 16"/>
                  <a:gd name="T21" fmla="*/ 26 h 26"/>
                  <a:gd name="T22" fmla="*/ 1 w 16"/>
                  <a:gd name="T23" fmla="*/ 25 h 26"/>
                  <a:gd name="T24" fmla="*/ 2 w 16"/>
                  <a:gd name="T25" fmla="*/ 25 h 26"/>
                  <a:gd name="T26" fmla="*/ 2 w 16"/>
                  <a:gd name="T27" fmla="*/ 26 h 26"/>
                  <a:gd name="T28" fmla="*/ 2 w 16"/>
                  <a:gd name="T29" fmla="*/ 26 h 26"/>
                  <a:gd name="T30" fmla="*/ 2 w 16"/>
                  <a:gd name="T31" fmla="*/ 26 h 26"/>
                  <a:gd name="T32" fmla="*/ 3 w 16"/>
                  <a:gd name="T33" fmla="*/ 25 h 26"/>
                  <a:gd name="T34" fmla="*/ 3 w 16"/>
                  <a:gd name="T35" fmla="*/ 25 h 26"/>
                  <a:gd name="T36" fmla="*/ 3 w 16"/>
                  <a:gd name="T37" fmla="*/ 25 h 26"/>
                  <a:gd name="T38" fmla="*/ 6 w 16"/>
                  <a:gd name="T39" fmla="*/ 25 h 26"/>
                  <a:gd name="T40" fmla="*/ 6 w 16"/>
                  <a:gd name="T41" fmla="*/ 25 h 26"/>
                  <a:gd name="T42" fmla="*/ 6 w 16"/>
                  <a:gd name="T43" fmla="*/ 25 h 26"/>
                  <a:gd name="T44" fmla="*/ 6 w 16"/>
                  <a:gd name="T45" fmla="*/ 25 h 26"/>
                  <a:gd name="T46" fmla="*/ 8 w 16"/>
                  <a:gd name="T47" fmla="*/ 25 h 26"/>
                  <a:gd name="T48" fmla="*/ 8 w 16"/>
                  <a:gd name="T49" fmla="*/ 24 h 26"/>
                  <a:gd name="T50" fmla="*/ 8 w 16"/>
                  <a:gd name="T51" fmla="*/ 23 h 26"/>
                  <a:gd name="T52" fmla="*/ 8 w 16"/>
                  <a:gd name="T53" fmla="*/ 23 h 26"/>
                  <a:gd name="T54" fmla="*/ 8 w 16"/>
                  <a:gd name="T55" fmla="*/ 23 h 26"/>
                  <a:gd name="T56" fmla="*/ 9 w 16"/>
                  <a:gd name="T57" fmla="*/ 23 h 26"/>
                  <a:gd name="T58" fmla="*/ 9 w 16"/>
                  <a:gd name="T59" fmla="*/ 23 h 26"/>
                  <a:gd name="T60" fmla="*/ 10 w 16"/>
                  <a:gd name="T61" fmla="*/ 24 h 26"/>
                  <a:gd name="T62" fmla="*/ 10 w 16"/>
                  <a:gd name="T63" fmla="*/ 24 h 26"/>
                  <a:gd name="T64" fmla="*/ 10 w 16"/>
                  <a:gd name="T65" fmla="*/ 24 h 26"/>
                  <a:gd name="T66" fmla="*/ 11 w 16"/>
                  <a:gd name="T67" fmla="*/ 24 h 26"/>
                  <a:gd name="T68" fmla="*/ 12 w 16"/>
                  <a:gd name="T69" fmla="*/ 22 h 26"/>
                  <a:gd name="T70" fmla="*/ 13 w 16"/>
                  <a:gd name="T71" fmla="*/ 21 h 26"/>
                  <a:gd name="T72" fmla="*/ 13 w 16"/>
                  <a:gd name="T73" fmla="*/ 20 h 26"/>
                  <a:gd name="T74" fmla="*/ 13 w 16"/>
                  <a:gd name="T75" fmla="*/ 19 h 26"/>
                  <a:gd name="T76" fmla="*/ 14 w 16"/>
                  <a:gd name="T77" fmla="*/ 19 h 26"/>
                  <a:gd name="T78" fmla="*/ 15 w 16"/>
                  <a:gd name="T79" fmla="*/ 18 h 26"/>
                  <a:gd name="T80" fmla="*/ 16 w 16"/>
                  <a:gd name="T81" fmla="*/ 17 h 26"/>
                  <a:gd name="T82" fmla="*/ 16 w 16"/>
                  <a:gd name="T83" fmla="*/ 17 h 26"/>
                  <a:gd name="T84" fmla="*/ 16 w 16"/>
                  <a:gd name="T85" fmla="*/ 17 h 26"/>
                  <a:gd name="T86" fmla="*/ 16 w 16"/>
                  <a:gd name="T87" fmla="*/ 17 h 26"/>
                  <a:gd name="T88" fmla="*/ 16 w 16"/>
                  <a:gd name="T89" fmla="*/ 17 h 26"/>
                  <a:gd name="T90" fmla="*/ 15 w 16"/>
                  <a:gd name="T91" fmla="*/ 16 h 26"/>
                  <a:gd name="T92" fmla="*/ 14 w 16"/>
                  <a:gd name="T93" fmla="*/ 0 h 26"/>
                  <a:gd name="T94" fmla="*/ 13 w 16"/>
                  <a:gd name="T95" fmla="*/ 0 h 26"/>
                  <a:gd name="T96" fmla="*/ 3 w 16"/>
                  <a:gd name="T97" fmla="*/ 0 h 26"/>
                  <a:gd name="T98" fmla="*/ 3 w 16"/>
                  <a:gd name="T99" fmla="*/ 1 h 26"/>
                  <a:gd name="T100" fmla="*/ 2 w 16"/>
                  <a:gd name="T101" fmla="*/ 1 h 26"/>
                  <a:gd name="T102" fmla="*/ 2 w 16"/>
                  <a:gd name="T103" fmla="*/ 1 h 26"/>
                  <a:gd name="T104" fmla="*/ 2 w 16"/>
                  <a:gd name="T105" fmla="*/ 1 h 26"/>
                  <a:gd name="T106" fmla="*/ 1 w 16"/>
                  <a:gd name="T107" fmla="*/ 1 h 26"/>
                  <a:gd name="T108" fmla="*/ 1 w 16"/>
                  <a:gd name="T109" fmla="*/ 1 h 26"/>
                  <a:gd name="T110" fmla="*/ 1 w 16"/>
                  <a:gd name="T111" fmla="*/ 1 h 26"/>
                  <a:gd name="T112" fmla="*/ 2 w 16"/>
                  <a:gd name="T113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" h="26">
                    <a:moveTo>
                      <a:pt x="2" y="17"/>
                    </a:moveTo>
                    <a:cubicBezTo>
                      <a:pt x="2" y="18"/>
                      <a:pt x="2" y="18"/>
                      <a:pt x="2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2" y="21"/>
                      <a:pt x="2" y="21"/>
                    </a:cubicBezTo>
                    <a:cubicBezTo>
                      <a:pt x="1" y="23"/>
                      <a:pt x="1" y="22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6"/>
                      <a:pt x="1" y="26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7" y="25"/>
                      <a:pt x="8" y="25"/>
                    </a:cubicBezTo>
                    <a:cubicBezTo>
                      <a:pt x="8" y="25"/>
                      <a:pt x="8" y="24"/>
                      <a:pt x="8" y="24"/>
                    </a:cubicBezTo>
                    <a:cubicBezTo>
                      <a:pt x="8" y="24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1" y="24"/>
                      <a:pt x="11" y="24"/>
                    </a:cubicBezTo>
                    <a:cubicBezTo>
                      <a:pt x="11" y="24"/>
                      <a:pt x="12" y="23"/>
                      <a:pt x="12" y="22"/>
                    </a:cubicBezTo>
                    <a:cubicBezTo>
                      <a:pt x="12" y="22"/>
                      <a:pt x="13" y="22"/>
                      <a:pt x="13" y="21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9"/>
                      <a:pt x="13" y="19"/>
                      <a:pt x="14" y="19"/>
                    </a:cubicBezTo>
                    <a:cubicBezTo>
                      <a:pt x="14" y="19"/>
                      <a:pt x="15" y="19"/>
                      <a:pt x="15" y="18"/>
                    </a:cubicBezTo>
                    <a:cubicBezTo>
                      <a:pt x="15" y="18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17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Freeform 440">
                <a:extLst>
                  <a:ext uri="{FF2B5EF4-FFF2-40B4-BE49-F238E27FC236}">
                    <a16:creationId xmlns:a16="http://schemas.microsoft.com/office/drawing/2014/main" id="{DD267B22-A5B5-407F-A10C-E1887E260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6689" y="882651"/>
                <a:ext cx="25400" cy="36513"/>
              </a:xfrm>
              <a:custGeom>
                <a:avLst/>
                <a:gdLst>
                  <a:gd name="T0" fmla="*/ 6 w 7"/>
                  <a:gd name="T1" fmla="*/ 9 h 10"/>
                  <a:gd name="T2" fmla="*/ 5 w 7"/>
                  <a:gd name="T3" fmla="*/ 9 h 10"/>
                  <a:gd name="T4" fmla="*/ 6 w 7"/>
                  <a:gd name="T5" fmla="*/ 8 h 10"/>
                  <a:gd name="T6" fmla="*/ 6 w 7"/>
                  <a:gd name="T7" fmla="*/ 8 h 10"/>
                  <a:gd name="T8" fmla="*/ 6 w 7"/>
                  <a:gd name="T9" fmla="*/ 8 h 10"/>
                  <a:gd name="T10" fmla="*/ 6 w 7"/>
                  <a:gd name="T11" fmla="*/ 7 h 10"/>
                  <a:gd name="T12" fmla="*/ 4 w 7"/>
                  <a:gd name="T13" fmla="*/ 6 h 10"/>
                  <a:gd name="T14" fmla="*/ 4 w 7"/>
                  <a:gd name="T15" fmla="*/ 6 h 10"/>
                  <a:gd name="T16" fmla="*/ 4 w 7"/>
                  <a:gd name="T17" fmla="*/ 5 h 10"/>
                  <a:gd name="T18" fmla="*/ 3 w 7"/>
                  <a:gd name="T19" fmla="*/ 4 h 10"/>
                  <a:gd name="T20" fmla="*/ 2 w 7"/>
                  <a:gd name="T21" fmla="*/ 3 h 10"/>
                  <a:gd name="T22" fmla="*/ 2 w 7"/>
                  <a:gd name="T23" fmla="*/ 2 h 10"/>
                  <a:gd name="T24" fmla="*/ 2 w 7"/>
                  <a:gd name="T25" fmla="*/ 2 h 10"/>
                  <a:gd name="T26" fmla="*/ 1 w 7"/>
                  <a:gd name="T27" fmla="*/ 1 h 10"/>
                  <a:gd name="T28" fmla="*/ 1 w 7"/>
                  <a:gd name="T29" fmla="*/ 0 h 10"/>
                  <a:gd name="T30" fmla="*/ 0 w 7"/>
                  <a:gd name="T31" fmla="*/ 1 h 10"/>
                  <a:gd name="T32" fmla="*/ 0 w 7"/>
                  <a:gd name="T33" fmla="*/ 1 h 10"/>
                  <a:gd name="T34" fmla="*/ 1 w 7"/>
                  <a:gd name="T35" fmla="*/ 0 h 10"/>
                  <a:gd name="T36" fmla="*/ 0 w 7"/>
                  <a:gd name="T37" fmla="*/ 1 h 10"/>
                  <a:gd name="T38" fmla="*/ 0 w 7"/>
                  <a:gd name="T39" fmla="*/ 1 h 10"/>
                  <a:gd name="T40" fmla="*/ 3 w 7"/>
                  <a:gd name="T41" fmla="*/ 10 h 10"/>
                  <a:gd name="T42" fmla="*/ 6 w 7"/>
                  <a:gd name="T43" fmla="*/ 9 h 10"/>
                  <a:gd name="T44" fmla="*/ 7 w 7"/>
                  <a:gd name="T45" fmla="*/ 9 h 10"/>
                  <a:gd name="T46" fmla="*/ 6 w 7"/>
                  <a:gd name="T4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" h="10">
                    <a:moveTo>
                      <a:pt x="6" y="9"/>
                    </a:moveTo>
                    <a:cubicBezTo>
                      <a:pt x="6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5" y="7"/>
                      <a:pt x="5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6" y="8"/>
                      <a:pt x="6" y="9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Freeform 441">
                <a:extLst>
                  <a:ext uri="{FF2B5EF4-FFF2-40B4-BE49-F238E27FC236}">
                    <a16:creationId xmlns:a16="http://schemas.microsoft.com/office/drawing/2014/main" id="{A00E7665-EAB6-4B6D-A91B-AD0139EA8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1939" y="831851"/>
                <a:ext cx="104775" cy="68263"/>
              </a:xfrm>
              <a:custGeom>
                <a:avLst/>
                <a:gdLst>
                  <a:gd name="T0" fmla="*/ 27 w 29"/>
                  <a:gd name="T1" fmla="*/ 14 h 19"/>
                  <a:gd name="T2" fmla="*/ 27 w 29"/>
                  <a:gd name="T3" fmla="*/ 13 h 19"/>
                  <a:gd name="T4" fmla="*/ 28 w 29"/>
                  <a:gd name="T5" fmla="*/ 13 h 19"/>
                  <a:gd name="T6" fmla="*/ 28 w 29"/>
                  <a:gd name="T7" fmla="*/ 13 h 19"/>
                  <a:gd name="T8" fmla="*/ 29 w 29"/>
                  <a:gd name="T9" fmla="*/ 13 h 19"/>
                  <a:gd name="T10" fmla="*/ 29 w 29"/>
                  <a:gd name="T11" fmla="*/ 12 h 19"/>
                  <a:gd name="T12" fmla="*/ 29 w 29"/>
                  <a:gd name="T13" fmla="*/ 11 h 19"/>
                  <a:gd name="T14" fmla="*/ 29 w 29"/>
                  <a:gd name="T15" fmla="*/ 11 h 19"/>
                  <a:gd name="T16" fmla="*/ 29 w 29"/>
                  <a:gd name="T17" fmla="*/ 11 h 19"/>
                  <a:gd name="T18" fmla="*/ 28 w 29"/>
                  <a:gd name="T19" fmla="*/ 10 h 19"/>
                  <a:gd name="T20" fmla="*/ 27 w 29"/>
                  <a:gd name="T21" fmla="*/ 9 h 19"/>
                  <a:gd name="T22" fmla="*/ 27 w 29"/>
                  <a:gd name="T23" fmla="*/ 6 h 19"/>
                  <a:gd name="T24" fmla="*/ 28 w 29"/>
                  <a:gd name="T25" fmla="*/ 5 h 19"/>
                  <a:gd name="T26" fmla="*/ 28 w 29"/>
                  <a:gd name="T27" fmla="*/ 4 h 19"/>
                  <a:gd name="T28" fmla="*/ 28 w 29"/>
                  <a:gd name="T29" fmla="*/ 4 h 19"/>
                  <a:gd name="T30" fmla="*/ 28 w 29"/>
                  <a:gd name="T31" fmla="*/ 4 h 19"/>
                  <a:gd name="T32" fmla="*/ 28 w 29"/>
                  <a:gd name="T33" fmla="*/ 4 h 19"/>
                  <a:gd name="T34" fmla="*/ 27 w 29"/>
                  <a:gd name="T35" fmla="*/ 4 h 19"/>
                  <a:gd name="T36" fmla="*/ 26 w 29"/>
                  <a:gd name="T37" fmla="*/ 3 h 19"/>
                  <a:gd name="T38" fmla="*/ 24 w 29"/>
                  <a:gd name="T39" fmla="*/ 1 h 19"/>
                  <a:gd name="T40" fmla="*/ 23 w 29"/>
                  <a:gd name="T41" fmla="*/ 1 h 19"/>
                  <a:gd name="T42" fmla="*/ 3 w 29"/>
                  <a:gd name="T43" fmla="*/ 5 h 19"/>
                  <a:gd name="T44" fmla="*/ 3 w 29"/>
                  <a:gd name="T45" fmla="*/ 3 h 19"/>
                  <a:gd name="T46" fmla="*/ 2 w 29"/>
                  <a:gd name="T47" fmla="*/ 4 h 19"/>
                  <a:gd name="T48" fmla="*/ 1 w 29"/>
                  <a:gd name="T49" fmla="*/ 4 h 19"/>
                  <a:gd name="T50" fmla="*/ 0 w 29"/>
                  <a:gd name="T51" fmla="*/ 5 h 19"/>
                  <a:gd name="T52" fmla="*/ 0 w 29"/>
                  <a:gd name="T53" fmla="*/ 5 h 19"/>
                  <a:gd name="T54" fmla="*/ 2 w 29"/>
                  <a:gd name="T55" fmla="*/ 19 h 19"/>
                  <a:gd name="T56" fmla="*/ 26 w 29"/>
                  <a:gd name="T57" fmla="*/ 15 h 19"/>
                  <a:gd name="T58" fmla="*/ 27 w 29"/>
                  <a:gd name="T59" fmla="*/ 14 h 19"/>
                  <a:gd name="T60" fmla="*/ 27 w 29"/>
                  <a:gd name="T6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" h="19">
                    <a:moveTo>
                      <a:pt x="27" y="14"/>
                    </a:moveTo>
                    <a:cubicBezTo>
                      <a:pt x="27" y="14"/>
                      <a:pt x="27" y="14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9" y="13"/>
                    </a:cubicBezTo>
                    <a:cubicBezTo>
                      <a:pt x="29" y="13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8" y="10"/>
                      <a:pt x="28" y="10"/>
                    </a:cubicBezTo>
                    <a:cubicBezTo>
                      <a:pt x="27" y="10"/>
                      <a:pt x="27" y="10"/>
                      <a:pt x="27" y="9"/>
                    </a:cubicBezTo>
                    <a:cubicBezTo>
                      <a:pt x="26" y="8"/>
                      <a:pt x="26" y="6"/>
                      <a:pt x="27" y="6"/>
                    </a:cubicBezTo>
                    <a:cubicBezTo>
                      <a:pt x="27" y="5"/>
                      <a:pt x="27" y="5"/>
                      <a:pt x="28" y="5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3"/>
                    </a:cubicBezTo>
                    <a:cubicBezTo>
                      <a:pt x="26" y="3"/>
                      <a:pt x="25" y="2"/>
                      <a:pt x="24" y="1"/>
                    </a:cubicBezTo>
                    <a:cubicBezTo>
                      <a:pt x="24" y="0"/>
                      <a:pt x="23" y="1"/>
                      <a:pt x="23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Freeform 442">
                <a:extLst>
                  <a:ext uri="{FF2B5EF4-FFF2-40B4-BE49-F238E27FC236}">
                    <a16:creationId xmlns:a16="http://schemas.microsoft.com/office/drawing/2014/main" id="{E8A6CD04-CACB-493F-9227-9BB649730B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33514" y="846138"/>
                <a:ext cx="17463" cy="47625"/>
              </a:xfrm>
              <a:custGeom>
                <a:avLst/>
                <a:gdLst>
                  <a:gd name="T0" fmla="*/ 1 w 5"/>
                  <a:gd name="T1" fmla="*/ 1 h 13"/>
                  <a:gd name="T2" fmla="*/ 0 w 5"/>
                  <a:gd name="T3" fmla="*/ 2 h 13"/>
                  <a:gd name="T4" fmla="*/ 0 w 5"/>
                  <a:gd name="T5" fmla="*/ 4 h 13"/>
                  <a:gd name="T6" fmla="*/ 0 w 5"/>
                  <a:gd name="T7" fmla="*/ 5 h 13"/>
                  <a:gd name="T8" fmla="*/ 1 w 5"/>
                  <a:gd name="T9" fmla="*/ 6 h 13"/>
                  <a:gd name="T10" fmla="*/ 2 w 5"/>
                  <a:gd name="T11" fmla="*/ 7 h 13"/>
                  <a:gd name="T12" fmla="*/ 2 w 5"/>
                  <a:gd name="T13" fmla="*/ 7 h 13"/>
                  <a:gd name="T14" fmla="*/ 2 w 5"/>
                  <a:gd name="T15" fmla="*/ 7 h 13"/>
                  <a:gd name="T16" fmla="*/ 2 w 5"/>
                  <a:gd name="T17" fmla="*/ 8 h 13"/>
                  <a:gd name="T18" fmla="*/ 2 w 5"/>
                  <a:gd name="T19" fmla="*/ 8 h 13"/>
                  <a:gd name="T20" fmla="*/ 2 w 5"/>
                  <a:gd name="T21" fmla="*/ 9 h 13"/>
                  <a:gd name="T22" fmla="*/ 2 w 5"/>
                  <a:gd name="T23" fmla="*/ 9 h 13"/>
                  <a:gd name="T24" fmla="*/ 1 w 5"/>
                  <a:gd name="T25" fmla="*/ 9 h 13"/>
                  <a:gd name="T26" fmla="*/ 0 w 5"/>
                  <a:gd name="T27" fmla="*/ 9 h 13"/>
                  <a:gd name="T28" fmla="*/ 0 w 5"/>
                  <a:gd name="T29" fmla="*/ 10 h 13"/>
                  <a:gd name="T30" fmla="*/ 0 w 5"/>
                  <a:gd name="T31" fmla="*/ 10 h 13"/>
                  <a:gd name="T32" fmla="*/ 0 w 5"/>
                  <a:gd name="T33" fmla="*/ 11 h 13"/>
                  <a:gd name="T34" fmla="*/ 1 w 5"/>
                  <a:gd name="T35" fmla="*/ 12 h 13"/>
                  <a:gd name="T36" fmla="*/ 1 w 5"/>
                  <a:gd name="T37" fmla="*/ 12 h 13"/>
                  <a:gd name="T38" fmla="*/ 2 w 5"/>
                  <a:gd name="T39" fmla="*/ 12 h 13"/>
                  <a:gd name="T40" fmla="*/ 2 w 5"/>
                  <a:gd name="T41" fmla="*/ 12 h 13"/>
                  <a:gd name="T42" fmla="*/ 3 w 5"/>
                  <a:gd name="T43" fmla="*/ 12 h 13"/>
                  <a:gd name="T44" fmla="*/ 3 w 5"/>
                  <a:gd name="T45" fmla="*/ 12 h 13"/>
                  <a:gd name="T46" fmla="*/ 3 w 5"/>
                  <a:gd name="T47" fmla="*/ 13 h 13"/>
                  <a:gd name="T48" fmla="*/ 4 w 5"/>
                  <a:gd name="T49" fmla="*/ 12 h 13"/>
                  <a:gd name="T50" fmla="*/ 4 w 5"/>
                  <a:gd name="T51" fmla="*/ 11 h 13"/>
                  <a:gd name="T52" fmla="*/ 4 w 5"/>
                  <a:gd name="T53" fmla="*/ 11 h 13"/>
                  <a:gd name="T54" fmla="*/ 4 w 5"/>
                  <a:gd name="T55" fmla="*/ 11 h 13"/>
                  <a:gd name="T56" fmla="*/ 5 w 5"/>
                  <a:gd name="T57" fmla="*/ 10 h 13"/>
                  <a:gd name="T58" fmla="*/ 4 w 5"/>
                  <a:gd name="T59" fmla="*/ 10 h 13"/>
                  <a:gd name="T60" fmla="*/ 5 w 5"/>
                  <a:gd name="T61" fmla="*/ 9 h 13"/>
                  <a:gd name="T62" fmla="*/ 5 w 5"/>
                  <a:gd name="T63" fmla="*/ 8 h 13"/>
                  <a:gd name="T64" fmla="*/ 5 w 5"/>
                  <a:gd name="T65" fmla="*/ 7 h 13"/>
                  <a:gd name="T66" fmla="*/ 5 w 5"/>
                  <a:gd name="T67" fmla="*/ 6 h 13"/>
                  <a:gd name="T68" fmla="*/ 5 w 5"/>
                  <a:gd name="T69" fmla="*/ 5 h 13"/>
                  <a:gd name="T70" fmla="*/ 5 w 5"/>
                  <a:gd name="T71" fmla="*/ 4 h 13"/>
                  <a:gd name="T72" fmla="*/ 4 w 5"/>
                  <a:gd name="T73" fmla="*/ 5 h 13"/>
                  <a:gd name="T74" fmla="*/ 4 w 5"/>
                  <a:gd name="T75" fmla="*/ 4 h 13"/>
                  <a:gd name="T76" fmla="*/ 4 w 5"/>
                  <a:gd name="T77" fmla="*/ 4 h 13"/>
                  <a:gd name="T78" fmla="*/ 4 w 5"/>
                  <a:gd name="T79" fmla="*/ 3 h 13"/>
                  <a:gd name="T80" fmla="*/ 5 w 5"/>
                  <a:gd name="T81" fmla="*/ 2 h 13"/>
                  <a:gd name="T82" fmla="*/ 5 w 5"/>
                  <a:gd name="T83" fmla="*/ 1 h 13"/>
                  <a:gd name="T84" fmla="*/ 1 w 5"/>
                  <a:gd name="T85" fmla="*/ 0 h 13"/>
                  <a:gd name="T86" fmla="*/ 1 w 5"/>
                  <a:gd name="T87" fmla="*/ 0 h 13"/>
                  <a:gd name="T88" fmla="*/ 1 w 5"/>
                  <a:gd name="T89" fmla="*/ 1 h 13"/>
                  <a:gd name="T90" fmla="*/ 1 w 5"/>
                  <a:gd name="T91" fmla="*/ 12 h 13"/>
                  <a:gd name="T92" fmla="*/ 0 w 5"/>
                  <a:gd name="T93" fmla="*/ 11 h 13"/>
                  <a:gd name="T94" fmla="*/ 0 w 5"/>
                  <a:gd name="T95" fmla="*/ 10 h 13"/>
                  <a:gd name="T96" fmla="*/ 0 w 5"/>
                  <a:gd name="T97" fmla="*/ 11 h 13"/>
                  <a:gd name="T98" fmla="*/ 1 w 5"/>
                  <a:gd name="T9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13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4" y="10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2"/>
                    </a:move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Freeform 443">
                <a:extLst>
                  <a:ext uri="{FF2B5EF4-FFF2-40B4-BE49-F238E27FC236}">
                    <a16:creationId xmlns:a16="http://schemas.microsoft.com/office/drawing/2014/main" id="{C3A14C02-74D8-49A1-A776-05FB2CC82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85889" y="817563"/>
                <a:ext cx="17463" cy="17463"/>
              </a:xfrm>
              <a:custGeom>
                <a:avLst/>
                <a:gdLst>
                  <a:gd name="T0" fmla="*/ 3 w 5"/>
                  <a:gd name="T1" fmla="*/ 1 h 5"/>
                  <a:gd name="T2" fmla="*/ 3 w 5"/>
                  <a:gd name="T3" fmla="*/ 0 h 5"/>
                  <a:gd name="T4" fmla="*/ 2 w 5"/>
                  <a:gd name="T5" fmla="*/ 0 h 5"/>
                  <a:gd name="T6" fmla="*/ 0 w 5"/>
                  <a:gd name="T7" fmla="*/ 0 h 5"/>
                  <a:gd name="T8" fmla="*/ 1 w 5"/>
                  <a:gd name="T9" fmla="*/ 4 h 5"/>
                  <a:gd name="T10" fmla="*/ 1 w 5"/>
                  <a:gd name="T11" fmla="*/ 5 h 5"/>
                  <a:gd name="T12" fmla="*/ 2 w 5"/>
                  <a:gd name="T13" fmla="*/ 5 h 5"/>
                  <a:gd name="T14" fmla="*/ 3 w 5"/>
                  <a:gd name="T15" fmla="*/ 4 h 5"/>
                  <a:gd name="T16" fmla="*/ 3 w 5"/>
                  <a:gd name="T17" fmla="*/ 3 h 5"/>
                  <a:gd name="T18" fmla="*/ 3 w 5"/>
                  <a:gd name="T19" fmla="*/ 2 h 5"/>
                  <a:gd name="T20" fmla="*/ 3 w 5"/>
                  <a:gd name="T21" fmla="*/ 2 h 5"/>
                  <a:gd name="T22" fmla="*/ 4 w 5"/>
                  <a:gd name="T23" fmla="*/ 3 h 5"/>
                  <a:gd name="T24" fmla="*/ 4 w 5"/>
                  <a:gd name="T25" fmla="*/ 3 h 5"/>
                  <a:gd name="T26" fmla="*/ 5 w 5"/>
                  <a:gd name="T27" fmla="*/ 3 h 5"/>
                  <a:gd name="T28" fmla="*/ 4 w 5"/>
                  <a:gd name="T29" fmla="*/ 1 h 5"/>
                  <a:gd name="T30" fmla="*/ 3 w 5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5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Freeform 444">
                <a:extLst>
                  <a:ext uri="{FF2B5EF4-FFF2-40B4-BE49-F238E27FC236}">
                    <a16:creationId xmlns:a16="http://schemas.microsoft.com/office/drawing/2014/main" id="{23EDB760-E56C-4A55-88BA-08DBDF30D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6052" y="795338"/>
                <a:ext cx="66675" cy="33338"/>
              </a:xfrm>
              <a:custGeom>
                <a:avLst/>
                <a:gdLst>
                  <a:gd name="T0" fmla="*/ 18 w 18"/>
                  <a:gd name="T1" fmla="*/ 6 h 9"/>
                  <a:gd name="T2" fmla="*/ 17 w 18"/>
                  <a:gd name="T3" fmla="*/ 5 h 9"/>
                  <a:gd name="T4" fmla="*/ 17 w 18"/>
                  <a:gd name="T5" fmla="*/ 4 h 9"/>
                  <a:gd name="T6" fmla="*/ 16 w 18"/>
                  <a:gd name="T7" fmla="*/ 4 h 9"/>
                  <a:gd name="T8" fmla="*/ 16 w 18"/>
                  <a:gd name="T9" fmla="*/ 4 h 9"/>
                  <a:gd name="T10" fmla="*/ 17 w 18"/>
                  <a:gd name="T11" fmla="*/ 4 h 9"/>
                  <a:gd name="T12" fmla="*/ 17 w 18"/>
                  <a:gd name="T13" fmla="*/ 5 h 9"/>
                  <a:gd name="T14" fmla="*/ 17 w 18"/>
                  <a:gd name="T15" fmla="*/ 5 h 9"/>
                  <a:gd name="T16" fmla="*/ 17 w 18"/>
                  <a:gd name="T17" fmla="*/ 6 h 9"/>
                  <a:gd name="T18" fmla="*/ 16 w 18"/>
                  <a:gd name="T19" fmla="*/ 6 h 9"/>
                  <a:gd name="T20" fmla="*/ 16 w 18"/>
                  <a:gd name="T21" fmla="*/ 6 h 9"/>
                  <a:gd name="T22" fmla="*/ 15 w 18"/>
                  <a:gd name="T23" fmla="*/ 6 h 9"/>
                  <a:gd name="T24" fmla="*/ 14 w 18"/>
                  <a:gd name="T25" fmla="*/ 5 h 9"/>
                  <a:gd name="T26" fmla="*/ 14 w 18"/>
                  <a:gd name="T27" fmla="*/ 5 h 9"/>
                  <a:gd name="T28" fmla="*/ 14 w 18"/>
                  <a:gd name="T29" fmla="*/ 4 h 9"/>
                  <a:gd name="T30" fmla="*/ 13 w 18"/>
                  <a:gd name="T31" fmla="*/ 4 h 9"/>
                  <a:gd name="T32" fmla="*/ 13 w 18"/>
                  <a:gd name="T33" fmla="*/ 4 h 9"/>
                  <a:gd name="T34" fmla="*/ 12 w 18"/>
                  <a:gd name="T35" fmla="*/ 4 h 9"/>
                  <a:gd name="T36" fmla="*/ 12 w 18"/>
                  <a:gd name="T37" fmla="*/ 4 h 9"/>
                  <a:gd name="T38" fmla="*/ 11 w 18"/>
                  <a:gd name="T39" fmla="*/ 3 h 9"/>
                  <a:gd name="T40" fmla="*/ 11 w 18"/>
                  <a:gd name="T41" fmla="*/ 3 h 9"/>
                  <a:gd name="T42" fmla="*/ 12 w 18"/>
                  <a:gd name="T43" fmla="*/ 2 h 9"/>
                  <a:gd name="T44" fmla="*/ 12 w 18"/>
                  <a:gd name="T45" fmla="*/ 2 h 9"/>
                  <a:gd name="T46" fmla="*/ 12 w 18"/>
                  <a:gd name="T47" fmla="*/ 1 h 9"/>
                  <a:gd name="T48" fmla="*/ 12 w 18"/>
                  <a:gd name="T49" fmla="*/ 1 h 9"/>
                  <a:gd name="T50" fmla="*/ 11 w 18"/>
                  <a:gd name="T51" fmla="*/ 0 h 9"/>
                  <a:gd name="T52" fmla="*/ 11 w 18"/>
                  <a:gd name="T53" fmla="*/ 0 h 9"/>
                  <a:gd name="T54" fmla="*/ 11 w 18"/>
                  <a:gd name="T55" fmla="*/ 0 h 9"/>
                  <a:gd name="T56" fmla="*/ 10 w 18"/>
                  <a:gd name="T57" fmla="*/ 0 h 9"/>
                  <a:gd name="T58" fmla="*/ 10 w 18"/>
                  <a:gd name="T59" fmla="*/ 0 h 9"/>
                  <a:gd name="T60" fmla="*/ 10 w 18"/>
                  <a:gd name="T61" fmla="*/ 0 h 9"/>
                  <a:gd name="T62" fmla="*/ 10 w 18"/>
                  <a:gd name="T63" fmla="*/ 0 h 9"/>
                  <a:gd name="T64" fmla="*/ 9 w 18"/>
                  <a:gd name="T65" fmla="*/ 1 h 9"/>
                  <a:gd name="T66" fmla="*/ 0 w 18"/>
                  <a:gd name="T67" fmla="*/ 3 h 9"/>
                  <a:gd name="T68" fmla="*/ 0 w 18"/>
                  <a:gd name="T69" fmla="*/ 5 h 9"/>
                  <a:gd name="T70" fmla="*/ 0 w 18"/>
                  <a:gd name="T71" fmla="*/ 8 h 9"/>
                  <a:gd name="T72" fmla="*/ 3 w 18"/>
                  <a:gd name="T73" fmla="*/ 7 h 9"/>
                  <a:gd name="T74" fmla="*/ 3 w 18"/>
                  <a:gd name="T75" fmla="*/ 8 h 9"/>
                  <a:gd name="T76" fmla="*/ 4 w 18"/>
                  <a:gd name="T77" fmla="*/ 8 h 9"/>
                  <a:gd name="T78" fmla="*/ 4 w 18"/>
                  <a:gd name="T79" fmla="*/ 7 h 9"/>
                  <a:gd name="T80" fmla="*/ 8 w 18"/>
                  <a:gd name="T81" fmla="*/ 6 h 9"/>
                  <a:gd name="T82" fmla="*/ 10 w 18"/>
                  <a:gd name="T83" fmla="*/ 6 h 9"/>
                  <a:gd name="T84" fmla="*/ 11 w 18"/>
                  <a:gd name="T85" fmla="*/ 6 h 9"/>
                  <a:gd name="T86" fmla="*/ 11 w 18"/>
                  <a:gd name="T87" fmla="*/ 7 h 9"/>
                  <a:gd name="T88" fmla="*/ 12 w 18"/>
                  <a:gd name="T89" fmla="*/ 7 h 9"/>
                  <a:gd name="T90" fmla="*/ 13 w 18"/>
                  <a:gd name="T91" fmla="*/ 9 h 9"/>
                  <a:gd name="T92" fmla="*/ 13 w 18"/>
                  <a:gd name="T93" fmla="*/ 9 h 9"/>
                  <a:gd name="T94" fmla="*/ 13 w 18"/>
                  <a:gd name="T95" fmla="*/ 8 h 9"/>
                  <a:gd name="T96" fmla="*/ 14 w 18"/>
                  <a:gd name="T97" fmla="*/ 8 h 9"/>
                  <a:gd name="T98" fmla="*/ 14 w 18"/>
                  <a:gd name="T99" fmla="*/ 7 h 9"/>
                  <a:gd name="T100" fmla="*/ 14 w 18"/>
                  <a:gd name="T101" fmla="*/ 7 h 9"/>
                  <a:gd name="T102" fmla="*/ 15 w 18"/>
                  <a:gd name="T103" fmla="*/ 7 h 9"/>
                  <a:gd name="T104" fmla="*/ 15 w 18"/>
                  <a:gd name="T105" fmla="*/ 8 h 9"/>
                  <a:gd name="T106" fmla="*/ 16 w 18"/>
                  <a:gd name="T107" fmla="*/ 7 h 9"/>
                  <a:gd name="T108" fmla="*/ 17 w 18"/>
                  <a:gd name="T109" fmla="*/ 7 h 9"/>
                  <a:gd name="T110" fmla="*/ 17 w 18"/>
                  <a:gd name="T111" fmla="*/ 6 h 9"/>
                  <a:gd name="T112" fmla="*/ 18 w 18"/>
                  <a:gd name="T1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" h="9">
                    <a:moveTo>
                      <a:pt x="18" y="6"/>
                    </a:moveTo>
                    <a:cubicBezTo>
                      <a:pt x="18" y="6"/>
                      <a:pt x="18" y="6"/>
                      <a:pt x="17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7" y="4"/>
                      <a:pt x="16" y="3"/>
                      <a:pt x="16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5"/>
                    </a:cubicBezTo>
                    <a:cubicBezTo>
                      <a:pt x="0" y="6"/>
                      <a:pt x="0" y="8"/>
                      <a:pt x="0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8"/>
                      <a:pt x="15" y="8"/>
                    </a:cubicBezTo>
                    <a:cubicBezTo>
                      <a:pt x="15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7"/>
                      <a:pt x="17" y="6"/>
                      <a:pt x="17" y="6"/>
                    </a:cubicBezTo>
                    <a:cubicBezTo>
                      <a:pt x="18" y="7"/>
                      <a:pt x="18" y="7"/>
                      <a:pt x="18" y="6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Freeform 445">
                <a:extLst>
                  <a:ext uri="{FF2B5EF4-FFF2-40B4-BE49-F238E27FC236}">
                    <a16:creationId xmlns:a16="http://schemas.microsoft.com/office/drawing/2014/main" id="{BBA11503-1FF5-4E8D-8C79-EF8C3F0AC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16052" y="817563"/>
                <a:ext cx="36513" cy="31750"/>
              </a:xfrm>
              <a:custGeom>
                <a:avLst/>
                <a:gdLst>
                  <a:gd name="T0" fmla="*/ 9 w 10"/>
                  <a:gd name="T1" fmla="*/ 4 h 9"/>
                  <a:gd name="T2" fmla="*/ 8 w 10"/>
                  <a:gd name="T3" fmla="*/ 0 h 9"/>
                  <a:gd name="T4" fmla="*/ 8 w 10"/>
                  <a:gd name="T5" fmla="*/ 0 h 9"/>
                  <a:gd name="T6" fmla="*/ 4 w 10"/>
                  <a:gd name="T7" fmla="*/ 1 h 9"/>
                  <a:gd name="T8" fmla="*/ 4 w 10"/>
                  <a:gd name="T9" fmla="*/ 2 h 9"/>
                  <a:gd name="T10" fmla="*/ 3 w 10"/>
                  <a:gd name="T11" fmla="*/ 2 h 9"/>
                  <a:gd name="T12" fmla="*/ 3 w 10"/>
                  <a:gd name="T13" fmla="*/ 1 h 9"/>
                  <a:gd name="T14" fmla="*/ 0 w 10"/>
                  <a:gd name="T15" fmla="*/ 2 h 9"/>
                  <a:gd name="T16" fmla="*/ 0 w 10"/>
                  <a:gd name="T17" fmla="*/ 4 h 9"/>
                  <a:gd name="T18" fmla="*/ 1 w 10"/>
                  <a:gd name="T19" fmla="*/ 6 h 9"/>
                  <a:gd name="T20" fmla="*/ 1 w 10"/>
                  <a:gd name="T21" fmla="*/ 7 h 9"/>
                  <a:gd name="T22" fmla="*/ 1 w 10"/>
                  <a:gd name="T23" fmla="*/ 8 h 9"/>
                  <a:gd name="T24" fmla="*/ 1 w 10"/>
                  <a:gd name="T25" fmla="*/ 9 h 9"/>
                  <a:gd name="T26" fmla="*/ 1 w 10"/>
                  <a:gd name="T27" fmla="*/ 8 h 9"/>
                  <a:gd name="T28" fmla="*/ 1 w 10"/>
                  <a:gd name="T29" fmla="*/ 9 h 9"/>
                  <a:gd name="T30" fmla="*/ 1 w 10"/>
                  <a:gd name="T31" fmla="*/ 9 h 9"/>
                  <a:gd name="T32" fmla="*/ 1 w 10"/>
                  <a:gd name="T33" fmla="*/ 9 h 9"/>
                  <a:gd name="T34" fmla="*/ 2 w 10"/>
                  <a:gd name="T35" fmla="*/ 8 h 9"/>
                  <a:gd name="T36" fmla="*/ 3 w 10"/>
                  <a:gd name="T37" fmla="*/ 8 h 9"/>
                  <a:gd name="T38" fmla="*/ 3 w 10"/>
                  <a:gd name="T39" fmla="*/ 8 h 9"/>
                  <a:gd name="T40" fmla="*/ 3 w 10"/>
                  <a:gd name="T41" fmla="*/ 8 h 9"/>
                  <a:gd name="T42" fmla="*/ 4 w 10"/>
                  <a:gd name="T43" fmla="*/ 7 h 9"/>
                  <a:gd name="T44" fmla="*/ 4 w 10"/>
                  <a:gd name="T45" fmla="*/ 7 h 9"/>
                  <a:gd name="T46" fmla="*/ 4 w 10"/>
                  <a:gd name="T47" fmla="*/ 7 h 9"/>
                  <a:gd name="T48" fmla="*/ 5 w 10"/>
                  <a:gd name="T49" fmla="*/ 7 h 9"/>
                  <a:gd name="T50" fmla="*/ 5 w 10"/>
                  <a:gd name="T51" fmla="*/ 6 h 9"/>
                  <a:gd name="T52" fmla="*/ 6 w 10"/>
                  <a:gd name="T53" fmla="*/ 6 h 9"/>
                  <a:gd name="T54" fmla="*/ 6 w 10"/>
                  <a:gd name="T55" fmla="*/ 6 h 9"/>
                  <a:gd name="T56" fmla="*/ 7 w 10"/>
                  <a:gd name="T57" fmla="*/ 6 h 9"/>
                  <a:gd name="T58" fmla="*/ 7 w 10"/>
                  <a:gd name="T59" fmla="*/ 6 h 9"/>
                  <a:gd name="T60" fmla="*/ 7 w 10"/>
                  <a:gd name="T61" fmla="*/ 6 h 9"/>
                  <a:gd name="T62" fmla="*/ 8 w 10"/>
                  <a:gd name="T63" fmla="*/ 5 h 9"/>
                  <a:gd name="T64" fmla="*/ 8 w 10"/>
                  <a:gd name="T65" fmla="*/ 5 h 9"/>
                  <a:gd name="T66" fmla="*/ 9 w 10"/>
                  <a:gd name="T67" fmla="*/ 5 h 9"/>
                  <a:gd name="T68" fmla="*/ 9 w 10"/>
                  <a:gd name="T69" fmla="*/ 5 h 9"/>
                  <a:gd name="T70" fmla="*/ 9 w 10"/>
                  <a:gd name="T71" fmla="*/ 5 h 9"/>
                  <a:gd name="T72" fmla="*/ 9 w 10"/>
                  <a:gd name="T7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9">
                    <a:moveTo>
                      <a:pt x="9" y="4"/>
                    </a:moveTo>
                    <a:cubicBezTo>
                      <a:pt x="10" y="4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Freeform 446">
                <a:extLst>
                  <a:ext uri="{FF2B5EF4-FFF2-40B4-BE49-F238E27FC236}">
                    <a16:creationId xmlns:a16="http://schemas.microsoft.com/office/drawing/2014/main" id="{88EF9EAB-6622-42BC-BF2D-F30B983E9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4164" y="896938"/>
                <a:ext cx="80963" cy="61913"/>
              </a:xfrm>
              <a:custGeom>
                <a:avLst/>
                <a:gdLst>
                  <a:gd name="T0" fmla="*/ 22 w 22"/>
                  <a:gd name="T1" fmla="*/ 1 h 17"/>
                  <a:gd name="T2" fmla="*/ 21 w 22"/>
                  <a:gd name="T3" fmla="*/ 0 h 17"/>
                  <a:gd name="T4" fmla="*/ 20 w 22"/>
                  <a:gd name="T5" fmla="*/ 0 h 17"/>
                  <a:gd name="T6" fmla="*/ 17 w 22"/>
                  <a:gd name="T7" fmla="*/ 0 h 17"/>
                  <a:gd name="T8" fmla="*/ 16 w 22"/>
                  <a:gd name="T9" fmla="*/ 2 h 17"/>
                  <a:gd name="T10" fmla="*/ 14 w 22"/>
                  <a:gd name="T11" fmla="*/ 4 h 17"/>
                  <a:gd name="T12" fmla="*/ 14 w 22"/>
                  <a:gd name="T13" fmla="*/ 4 h 17"/>
                  <a:gd name="T14" fmla="*/ 14 w 22"/>
                  <a:gd name="T15" fmla="*/ 4 h 17"/>
                  <a:gd name="T16" fmla="*/ 13 w 22"/>
                  <a:gd name="T17" fmla="*/ 0 h 17"/>
                  <a:gd name="T18" fmla="*/ 8 w 22"/>
                  <a:gd name="T19" fmla="*/ 1 h 17"/>
                  <a:gd name="T20" fmla="*/ 8 w 22"/>
                  <a:gd name="T21" fmla="*/ 0 h 17"/>
                  <a:gd name="T22" fmla="*/ 7 w 22"/>
                  <a:gd name="T23" fmla="*/ 0 h 17"/>
                  <a:gd name="T24" fmla="*/ 7 w 22"/>
                  <a:gd name="T25" fmla="*/ 0 h 17"/>
                  <a:gd name="T26" fmla="*/ 6 w 22"/>
                  <a:gd name="T27" fmla="*/ 1 h 17"/>
                  <a:gd name="T28" fmla="*/ 6 w 22"/>
                  <a:gd name="T29" fmla="*/ 2 h 17"/>
                  <a:gd name="T30" fmla="*/ 6 w 22"/>
                  <a:gd name="T31" fmla="*/ 2 h 17"/>
                  <a:gd name="T32" fmla="*/ 6 w 22"/>
                  <a:gd name="T33" fmla="*/ 2 h 17"/>
                  <a:gd name="T34" fmla="*/ 6 w 22"/>
                  <a:gd name="T35" fmla="*/ 3 h 17"/>
                  <a:gd name="T36" fmla="*/ 6 w 22"/>
                  <a:gd name="T37" fmla="*/ 3 h 17"/>
                  <a:gd name="T38" fmla="*/ 6 w 22"/>
                  <a:gd name="T39" fmla="*/ 3 h 17"/>
                  <a:gd name="T40" fmla="*/ 6 w 22"/>
                  <a:gd name="T41" fmla="*/ 3 h 17"/>
                  <a:gd name="T42" fmla="*/ 5 w 22"/>
                  <a:gd name="T43" fmla="*/ 3 h 17"/>
                  <a:gd name="T44" fmla="*/ 5 w 22"/>
                  <a:gd name="T45" fmla="*/ 4 h 17"/>
                  <a:gd name="T46" fmla="*/ 4 w 22"/>
                  <a:gd name="T47" fmla="*/ 4 h 17"/>
                  <a:gd name="T48" fmla="*/ 4 w 22"/>
                  <a:gd name="T49" fmla="*/ 4 h 17"/>
                  <a:gd name="T50" fmla="*/ 4 w 22"/>
                  <a:gd name="T51" fmla="*/ 4 h 17"/>
                  <a:gd name="T52" fmla="*/ 4 w 22"/>
                  <a:gd name="T53" fmla="*/ 4 h 17"/>
                  <a:gd name="T54" fmla="*/ 3 w 22"/>
                  <a:gd name="T55" fmla="*/ 6 h 17"/>
                  <a:gd name="T56" fmla="*/ 3 w 22"/>
                  <a:gd name="T57" fmla="*/ 7 h 17"/>
                  <a:gd name="T58" fmla="*/ 3 w 22"/>
                  <a:gd name="T59" fmla="*/ 7 h 17"/>
                  <a:gd name="T60" fmla="*/ 3 w 22"/>
                  <a:gd name="T61" fmla="*/ 7 h 17"/>
                  <a:gd name="T62" fmla="*/ 3 w 22"/>
                  <a:gd name="T63" fmla="*/ 7 h 17"/>
                  <a:gd name="T64" fmla="*/ 2 w 22"/>
                  <a:gd name="T65" fmla="*/ 8 h 17"/>
                  <a:gd name="T66" fmla="*/ 2 w 22"/>
                  <a:gd name="T67" fmla="*/ 8 h 17"/>
                  <a:gd name="T68" fmla="*/ 1 w 22"/>
                  <a:gd name="T69" fmla="*/ 8 h 17"/>
                  <a:gd name="T70" fmla="*/ 1 w 22"/>
                  <a:gd name="T71" fmla="*/ 9 h 17"/>
                  <a:gd name="T72" fmla="*/ 1 w 22"/>
                  <a:gd name="T73" fmla="*/ 9 h 17"/>
                  <a:gd name="T74" fmla="*/ 1 w 22"/>
                  <a:gd name="T75" fmla="*/ 10 h 17"/>
                  <a:gd name="T76" fmla="*/ 0 w 22"/>
                  <a:gd name="T77" fmla="*/ 11 h 17"/>
                  <a:gd name="T78" fmla="*/ 0 w 22"/>
                  <a:gd name="T79" fmla="*/ 12 h 17"/>
                  <a:gd name="T80" fmla="*/ 0 w 22"/>
                  <a:gd name="T81" fmla="*/ 13 h 17"/>
                  <a:gd name="T82" fmla="*/ 1 w 22"/>
                  <a:gd name="T83" fmla="*/ 14 h 17"/>
                  <a:gd name="T84" fmla="*/ 1 w 22"/>
                  <a:gd name="T85" fmla="*/ 14 h 17"/>
                  <a:gd name="T86" fmla="*/ 2 w 22"/>
                  <a:gd name="T87" fmla="*/ 15 h 17"/>
                  <a:gd name="T88" fmla="*/ 3 w 22"/>
                  <a:gd name="T89" fmla="*/ 16 h 17"/>
                  <a:gd name="T90" fmla="*/ 5 w 22"/>
                  <a:gd name="T91" fmla="*/ 16 h 17"/>
                  <a:gd name="T92" fmla="*/ 6 w 22"/>
                  <a:gd name="T93" fmla="*/ 15 h 17"/>
                  <a:gd name="T94" fmla="*/ 7 w 22"/>
                  <a:gd name="T95" fmla="*/ 15 h 17"/>
                  <a:gd name="T96" fmla="*/ 8 w 22"/>
                  <a:gd name="T97" fmla="*/ 15 h 17"/>
                  <a:gd name="T98" fmla="*/ 9 w 22"/>
                  <a:gd name="T99" fmla="*/ 14 h 17"/>
                  <a:gd name="T100" fmla="*/ 10 w 22"/>
                  <a:gd name="T101" fmla="*/ 13 h 17"/>
                  <a:gd name="T102" fmla="*/ 12 w 22"/>
                  <a:gd name="T103" fmla="*/ 11 h 17"/>
                  <a:gd name="T104" fmla="*/ 13 w 22"/>
                  <a:gd name="T105" fmla="*/ 9 h 17"/>
                  <a:gd name="T106" fmla="*/ 15 w 22"/>
                  <a:gd name="T107" fmla="*/ 9 h 17"/>
                  <a:gd name="T108" fmla="*/ 17 w 22"/>
                  <a:gd name="T109" fmla="*/ 8 h 17"/>
                  <a:gd name="T110" fmla="*/ 18 w 22"/>
                  <a:gd name="T111" fmla="*/ 6 h 17"/>
                  <a:gd name="T112" fmla="*/ 19 w 22"/>
                  <a:gd name="T113" fmla="*/ 4 h 17"/>
                  <a:gd name="T114" fmla="*/ 20 w 22"/>
                  <a:gd name="T115" fmla="*/ 4 h 17"/>
                  <a:gd name="T116" fmla="*/ 21 w 22"/>
                  <a:gd name="T117" fmla="*/ 3 h 17"/>
                  <a:gd name="T118" fmla="*/ 22 w 22"/>
                  <a:gd name="T119" fmla="*/ 2 h 17"/>
                  <a:gd name="T120" fmla="*/ 22 w 22"/>
                  <a:gd name="T1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" h="17">
                    <a:moveTo>
                      <a:pt x="22" y="1"/>
                    </a:move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15" y="2"/>
                      <a:pt x="15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10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3" y="16"/>
                      <a:pt x="3" y="16"/>
                    </a:cubicBezTo>
                    <a:cubicBezTo>
                      <a:pt x="3" y="16"/>
                      <a:pt x="5" y="17"/>
                      <a:pt x="5" y="16"/>
                    </a:cubicBezTo>
                    <a:cubicBezTo>
                      <a:pt x="5" y="16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8" y="14"/>
                      <a:pt x="9" y="14"/>
                    </a:cubicBezTo>
                    <a:cubicBezTo>
                      <a:pt x="10" y="14"/>
                      <a:pt x="10" y="14"/>
                      <a:pt x="10" y="13"/>
                    </a:cubicBezTo>
                    <a:cubicBezTo>
                      <a:pt x="10" y="12"/>
                      <a:pt x="11" y="11"/>
                      <a:pt x="12" y="11"/>
                    </a:cubicBezTo>
                    <a:cubicBezTo>
                      <a:pt x="13" y="11"/>
                      <a:pt x="14" y="10"/>
                      <a:pt x="13" y="9"/>
                    </a:cubicBezTo>
                    <a:cubicBezTo>
                      <a:pt x="13" y="8"/>
                      <a:pt x="14" y="8"/>
                      <a:pt x="15" y="9"/>
                    </a:cubicBezTo>
                    <a:cubicBezTo>
                      <a:pt x="15" y="9"/>
                      <a:pt x="17" y="8"/>
                      <a:pt x="17" y="8"/>
                    </a:cubicBezTo>
                    <a:cubicBezTo>
                      <a:pt x="17" y="7"/>
                      <a:pt x="17" y="6"/>
                      <a:pt x="18" y="6"/>
                    </a:cubicBezTo>
                    <a:cubicBezTo>
                      <a:pt x="18" y="6"/>
                      <a:pt x="19" y="5"/>
                      <a:pt x="19" y="4"/>
                    </a:cubicBezTo>
                    <a:cubicBezTo>
                      <a:pt x="19" y="4"/>
                      <a:pt x="19" y="4"/>
                      <a:pt x="20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Freeform 447">
                <a:extLst>
                  <a:ext uri="{FF2B5EF4-FFF2-40B4-BE49-F238E27FC236}">
                    <a16:creationId xmlns:a16="http://schemas.microsoft.com/office/drawing/2014/main" id="{A9309531-6220-4C95-BF2C-569E6D51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4964" y="849313"/>
                <a:ext cx="80963" cy="87313"/>
              </a:xfrm>
              <a:custGeom>
                <a:avLst/>
                <a:gdLst>
                  <a:gd name="T0" fmla="*/ 15 w 22"/>
                  <a:gd name="T1" fmla="*/ 22 h 24"/>
                  <a:gd name="T2" fmla="*/ 15 w 22"/>
                  <a:gd name="T3" fmla="*/ 22 h 24"/>
                  <a:gd name="T4" fmla="*/ 15 w 22"/>
                  <a:gd name="T5" fmla="*/ 22 h 24"/>
                  <a:gd name="T6" fmla="*/ 16 w 22"/>
                  <a:gd name="T7" fmla="*/ 21 h 24"/>
                  <a:gd name="T8" fmla="*/ 16 w 22"/>
                  <a:gd name="T9" fmla="*/ 20 h 24"/>
                  <a:gd name="T10" fmla="*/ 17 w 22"/>
                  <a:gd name="T11" fmla="*/ 20 h 24"/>
                  <a:gd name="T12" fmla="*/ 17 w 22"/>
                  <a:gd name="T13" fmla="*/ 20 h 24"/>
                  <a:gd name="T14" fmla="*/ 17 w 22"/>
                  <a:gd name="T15" fmla="*/ 18 h 24"/>
                  <a:gd name="T16" fmla="*/ 18 w 22"/>
                  <a:gd name="T17" fmla="*/ 17 h 24"/>
                  <a:gd name="T18" fmla="*/ 18 w 22"/>
                  <a:gd name="T19" fmla="*/ 17 h 24"/>
                  <a:gd name="T20" fmla="*/ 18 w 22"/>
                  <a:gd name="T21" fmla="*/ 17 h 24"/>
                  <a:gd name="T22" fmla="*/ 18 w 22"/>
                  <a:gd name="T23" fmla="*/ 17 h 24"/>
                  <a:gd name="T24" fmla="*/ 18 w 22"/>
                  <a:gd name="T25" fmla="*/ 17 h 24"/>
                  <a:gd name="T26" fmla="*/ 19 w 22"/>
                  <a:gd name="T27" fmla="*/ 16 h 24"/>
                  <a:gd name="T28" fmla="*/ 20 w 22"/>
                  <a:gd name="T29" fmla="*/ 16 h 24"/>
                  <a:gd name="T30" fmla="*/ 20 w 22"/>
                  <a:gd name="T31" fmla="*/ 16 h 24"/>
                  <a:gd name="T32" fmla="*/ 20 w 22"/>
                  <a:gd name="T33" fmla="*/ 16 h 24"/>
                  <a:gd name="T34" fmla="*/ 20 w 22"/>
                  <a:gd name="T35" fmla="*/ 16 h 24"/>
                  <a:gd name="T36" fmla="*/ 20 w 22"/>
                  <a:gd name="T37" fmla="*/ 16 h 24"/>
                  <a:gd name="T38" fmla="*/ 20 w 22"/>
                  <a:gd name="T39" fmla="*/ 15 h 24"/>
                  <a:gd name="T40" fmla="*/ 20 w 22"/>
                  <a:gd name="T41" fmla="*/ 14 h 24"/>
                  <a:gd name="T42" fmla="*/ 20 w 22"/>
                  <a:gd name="T43" fmla="*/ 14 h 24"/>
                  <a:gd name="T44" fmla="*/ 21 w 22"/>
                  <a:gd name="T45" fmla="*/ 14 h 24"/>
                  <a:gd name="T46" fmla="*/ 21 w 22"/>
                  <a:gd name="T47" fmla="*/ 13 h 24"/>
                  <a:gd name="T48" fmla="*/ 21 w 22"/>
                  <a:gd name="T49" fmla="*/ 13 h 24"/>
                  <a:gd name="T50" fmla="*/ 22 w 22"/>
                  <a:gd name="T51" fmla="*/ 13 h 24"/>
                  <a:gd name="T52" fmla="*/ 21 w 22"/>
                  <a:gd name="T53" fmla="*/ 13 h 24"/>
                  <a:gd name="T54" fmla="*/ 22 w 22"/>
                  <a:gd name="T55" fmla="*/ 13 h 24"/>
                  <a:gd name="T56" fmla="*/ 20 w 22"/>
                  <a:gd name="T57" fmla="*/ 0 h 24"/>
                  <a:gd name="T58" fmla="*/ 19 w 22"/>
                  <a:gd name="T59" fmla="*/ 0 h 24"/>
                  <a:gd name="T60" fmla="*/ 18 w 22"/>
                  <a:gd name="T61" fmla="*/ 1 h 24"/>
                  <a:gd name="T62" fmla="*/ 17 w 22"/>
                  <a:gd name="T63" fmla="*/ 2 h 24"/>
                  <a:gd name="T64" fmla="*/ 15 w 22"/>
                  <a:gd name="T65" fmla="*/ 2 h 24"/>
                  <a:gd name="T66" fmla="*/ 14 w 22"/>
                  <a:gd name="T67" fmla="*/ 3 h 24"/>
                  <a:gd name="T68" fmla="*/ 13 w 22"/>
                  <a:gd name="T69" fmla="*/ 3 h 24"/>
                  <a:gd name="T70" fmla="*/ 12 w 22"/>
                  <a:gd name="T71" fmla="*/ 4 h 24"/>
                  <a:gd name="T72" fmla="*/ 11 w 22"/>
                  <a:gd name="T73" fmla="*/ 4 h 24"/>
                  <a:gd name="T74" fmla="*/ 10 w 22"/>
                  <a:gd name="T75" fmla="*/ 5 h 24"/>
                  <a:gd name="T76" fmla="*/ 9 w 22"/>
                  <a:gd name="T77" fmla="*/ 5 h 24"/>
                  <a:gd name="T78" fmla="*/ 10 w 22"/>
                  <a:gd name="T79" fmla="*/ 4 h 24"/>
                  <a:gd name="T80" fmla="*/ 10 w 22"/>
                  <a:gd name="T81" fmla="*/ 4 h 24"/>
                  <a:gd name="T82" fmla="*/ 9 w 22"/>
                  <a:gd name="T83" fmla="*/ 4 h 24"/>
                  <a:gd name="T84" fmla="*/ 8 w 22"/>
                  <a:gd name="T85" fmla="*/ 4 h 24"/>
                  <a:gd name="T86" fmla="*/ 0 w 22"/>
                  <a:gd name="T87" fmla="*/ 4 h 24"/>
                  <a:gd name="T88" fmla="*/ 1 w 22"/>
                  <a:gd name="T89" fmla="*/ 20 h 24"/>
                  <a:gd name="T90" fmla="*/ 3 w 22"/>
                  <a:gd name="T91" fmla="*/ 21 h 24"/>
                  <a:gd name="T92" fmla="*/ 6 w 22"/>
                  <a:gd name="T93" fmla="*/ 21 h 24"/>
                  <a:gd name="T94" fmla="*/ 7 w 22"/>
                  <a:gd name="T95" fmla="*/ 22 h 24"/>
                  <a:gd name="T96" fmla="*/ 9 w 22"/>
                  <a:gd name="T97" fmla="*/ 22 h 24"/>
                  <a:gd name="T98" fmla="*/ 10 w 22"/>
                  <a:gd name="T99" fmla="*/ 22 h 24"/>
                  <a:gd name="T100" fmla="*/ 11 w 22"/>
                  <a:gd name="T101" fmla="*/ 22 h 24"/>
                  <a:gd name="T102" fmla="*/ 13 w 22"/>
                  <a:gd name="T103" fmla="*/ 23 h 24"/>
                  <a:gd name="T104" fmla="*/ 14 w 22"/>
                  <a:gd name="T105" fmla="*/ 24 h 24"/>
                  <a:gd name="T106" fmla="*/ 14 w 22"/>
                  <a:gd name="T107" fmla="*/ 23 h 24"/>
                  <a:gd name="T108" fmla="*/ 14 w 22"/>
                  <a:gd name="T109" fmla="*/ 24 h 24"/>
                  <a:gd name="T110" fmla="*/ 15 w 22"/>
                  <a:gd name="T111" fmla="*/ 23 h 24"/>
                  <a:gd name="T112" fmla="*/ 15 w 22"/>
                  <a:gd name="T113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4">
                    <a:moveTo>
                      <a:pt x="15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1"/>
                      <a:pt x="15" y="21"/>
                      <a:pt x="16" y="21"/>
                    </a:cubicBezTo>
                    <a:cubicBezTo>
                      <a:pt x="16" y="21"/>
                      <a:pt x="16" y="20"/>
                      <a:pt x="16" y="20"/>
                    </a:cubicBezTo>
                    <a:cubicBezTo>
                      <a:pt x="16" y="20"/>
                      <a:pt x="16" y="19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8"/>
                      <a:pt x="17" y="18"/>
                    </a:cubicBezTo>
                    <a:cubicBezTo>
                      <a:pt x="17" y="18"/>
                      <a:pt x="18" y="18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6"/>
                    </a:cubicBezTo>
                    <a:cubicBezTo>
                      <a:pt x="19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2" y="13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4" y="3"/>
                      <a:pt x="13" y="3"/>
                      <a:pt x="13" y="3"/>
                    </a:cubicBezTo>
                    <a:cubicBezTo>
                      <a:pt x="12" y="3"/>
                      <a:pt x="12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3" y="21"/>
                      <a:pt x="3" y="21"/>
                    </a:cubicBezTo>
                    <a:cubicBezTo>
                      <a:pt x="4" y="21"/>
                      <a:pt x="5" y="21"/>
                      <a:pt x="6" y="21"/>
                    </a:cubicBezTo>
                    <a:cubicBezTo>
                      <a:pt x="7" y="21"/>
                      <a:pt x="7" y="22"/>
                      <a:pt x="7" y="22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3" y="23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4" y="22"/>
                      <a:pt x="15" y="2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Freeform 448">
                <a:extLst>
                  <a:ext uri="{FF2B5EF4-FFF2-40B4-BE49-F238E27FC236}">
                    <a16:creationId xmlns:a16="http://schemas.microsoft.com/office/drawing/2014/main" id="{C4C7E9E9-EDF5-4DCD-A4D0-95F347A3C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6539" y="885826"/>
                <a:ext cx="95250" cy="47625"/>
              </a:xfrm>
              <a:custGeom>
                <a:avLst/>
                <a:gdLst>
                  <a:gd name="T0" fmla="*/ 25 w 26"/>
                  <a:gd name="T1" fmla="*/ 8 h 13"/>
                  <a:gd name="T2" fmla="*/ 19 w 26"/>
                  <a:gd name="T3" fmla="*/ 0 h 13"/>
                  <a:gd name="T4" fmla="*/ 19 w 26"/>
                  <a:gd name="T5" fmla="*/ 0 h 13"/>
                  <a:gd name="T6" fmla="*/ 0 w 26"/>
                  <a:gd name="T7" fmla="*/ 3 h 13"/>
                  <a:gd name="T8" fmla="*/ 0 w 26"/>
                  <a:gd name="T9" fmla="*/ 3 h 13"/>
                  <a:gd name="T10" fmla="*/ 1 w 26"/>
                  <a:gd name="T11" fmla="*/ 7 h 13"/>
                  <a:gd name="T12" fmla="*/ 3 w 26"/>
                  <a:gd name="T13" fmla="*/ 5 h 13"/>
                  <a:gd name="T14" fmla="*/ 5 w 26"/>
                  <a:gd name="T15" fmla="*/ 3 h 13"/>
                  <a:gd name="T16" fmla="*/ 8 w 26"/>
                  <a:gd name="T17" fmla="*/ 3 h 13"/>
                  <a:gd name="T18" fmla="*/ 8 w 26"/>
                  <a:gd name="T19" fmla="*/ 4 h 13"/>
                  <a:gd name="T20" fmla="*/ 9 w 26"/>
                  <a:gd name="T21" fmla="*/ 5 h 13"/>
                  <a:gd name="T22" fmla="*/ 12 w 26"/>
                  <a:gd name="T23" fmla="*/ 6 h 13"/>
                  <a:gd name="T24" fmla="*/ 13 w 26"/>
                  <a:gd name="T25" fmla="*/ 10 h 13"/>
                  <a:gd name="T26" fmla="*/ 15 w 26"/>
                  <a:gd name="T27" fmla="*/ 11 h 13"/>
                  <a:gd name="T28" fmla="*/ 18 w 26"/>
                  <a:gd name="T29" fmla="*/ 12 h 13"/>
                  <a:gd name="T30" fmla="*/ 18 w 26"/>
                  <a:gd name="T31" fmla="*/ 12 h 13"/>
                  <a:gd name="T32" fmla="*/ 19 w 26"/>
                  <a:gd name="T33" fmla="*/ 12 h 13"/>
                  <a:gd name="T34" fmla="*/ 18 w 26"/>
                  <a:gd name="T35" fmla="*/ 11 h 13"/>
                  <a:gd name="T36" fmla="*/ 17 w 26"/>
                  <a:gd name="T37" fmla="*/ 10 h 13"/>
                  <a:gd name="T38" fmla="*/ 18 w 26"/>
                  <a:gd name="T39" fmla="*/ 10 h 13"/>
                  <a:gd name="T40" fmla="*/ 17 w 26"/>
                  <a:gd name="T41" fmla="*/ 8 h 13"/>
                  <a:gd name="T42" fmla="*/ 17 w 26"/>
                  <a:gd name="T43" fmla="*/ 7 h 13"/>
                  <a:gd name="T44" fmla="*/ 17 w 26"/>
                  <a:gd name="T45" fmla="*/ 6 h 13"/>
                  <a:gd name="T46" fmla="*/ 18 w 26"/>
                  <a:gd name="T47" fmla="*/ 6 h 13"/>
                  <a:gd name="T48" fmla="*/ 17 w 26"/>
                  <a:gd name="T49" fmla="*/ 5 h 13"/>
                  <a:gd name="T50" fmla="*/ 17 w 26"/>
                  <a:gd name="T51" fmla="*/ 4 h 13"/>
                  <a:gd name="T52" fmla="*/ 17 w 26"/>
                  <a:gd name="T53" fmla="*/ 4 h 13"/>
                  <a:gd name="T54" fmla="*/ 17 w 26"/>
                  <a:gd name="T55" fmla="*/ 4 h 13"/>
                  <a:gd name="T56" fmla="*/ 17 w 26"/>
                  <a:gd name="T57" fmla="*/ 3 h 13"/>
                  <a:gd name="T58" fmla="*/ 18 w 26"/>
                  <a:gd name="T59" fmla="*/ 3 h 13"/>
                  <a:gd name="T60" fmla="*/ 18 w 26"/>
                  <a:gd name="T61" fmla="*/ 3 h 13"/>
                  <a:gd name="T62" fmla="*/ 19 w 26"/>
                  <a:gd name="T63" fmla="*/ 2 h 13"/>
                  <a:gd name="T64" fmla="*/ 20 w 26"/>
                  <a:gd name="T65" fmla="*/ 2 h 13"/>
                  <a:gd name="T66" fmla="*/ 19 w 26"/>
                  <a:gd name="T67" fmla="*/ 3 h 13"/>
                  <a:gd name="T68" fmla="*/ 18 w 26"/>
                  <a:gd name="T69" fmla="*/ 4 h 13"/>
                  <a:gd name="T70" fmla="*/ 19 w 26"/>
                  <a:gd name="T71" fmla="*/ 5 h 13"/>
                  <a:gd name="T72" fmla="*/ 19 w 26"/>
                  <a:gd name="T73" fmla="*/ 6 h 13"/>
                  <a:gd name="T74" fmla="*/ 18 w 26"/>
                  <a:gd name="T75" fmla="*/ 7 h 13"/>
                  <a:gd name="T76" fmla="*/ 19 w 26"/>
                  <a:gd name="T77" fmla="*/ 8 h 13"/>
                  <a:gd name="T78" fmla="*/ 19 w 26"/>
                  <a:gd name="T79" fmla="*/ 9 h 13"/>
                  <a:gd name="T80" fmla="*/ 19 w 26"/>
                  <a:gd name="T81" fmla="*/ 9 h 13"/>
                  <a:gd name="T82" fmla="*/ 19 w 26"/>
                  <a:gd name="T83" fmla="*/ 10 h 13"/>
                  <a:gd name="T84" fmla="*/ 20 w 26"/>
                  <a:gd name="T85" fmla="*/ 10 h 13"/>
                  <a:gd name="T86" fmla="*/ 21 w 26"/>
                  <a:gd name="T87" fmla="*/ 10 h 13"/>
                  <a:gd name="T88" fmla="*/ 21 w 26"/>
                  <a:gd name="T89" fmla="*/ 11 h 13"/>
                  <a:gd name="T90" fmla="*/ 22 w 26"/>
                  <a:gd name="T91" fmla="*/ 11 h 13"/>
                  <a:gd name="T92" fmla="*/ 22 w 26"/>
                  <a:gd name="T93" fmla="*/ 12 h 13"/>
                  <a:gd name="T94" fmla="*/ 22 w 26"/>
                  <a:gd name="T95" fmla="*/ 13 h 13"/>
                  <a:gd name="T96" fmla="*/ 24 w 26"/>
                  <a:gd name="T97" fmla="*/ 12 h 13"/>
                  <a:gd name="T98" fmla="*/ 25 w 26"/>
                  <a:gd name="T99" fmla="*/ 10 h 13"/>
                  <a:gd name="T100" fmla="*/ 25 w 26"/>
                  <a:gd name="T101" fmla="*/ 11 h 13"/>
                  <a:gd name="T102" fmla="*/ 25 w 26"/>
                  <a:gd name="T103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" h="13">
                    <a:moveTo>
                      <a:pt x="26" y="9"/>
                    </a:moveTo>
                    <a:cubicBezTo>
                      <a:pt x="25" y="8"/>
                      <a:pt x="25" y="8"/>
                      <a:pt x="25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6"/>
                      <a:pt x="13" y="7"/>
                      <a:pt x="13" y="8"/>
                    </a:cubicBezTo>
                    <a:cubicBezTo>
                      <a:pt x="13" y="9"/>
                      <a:pt x="12" y="9"/>
                      <a:pt x="13" y="10"/>
                    </a:cubicBezTo>
                    <a:cubicBezTo>
                      <a:pt x="13" y="11"/>
                      <a:pt x="13" y="11"/>
                      <a:pt x="14" y="11"/>
                    </a:cubicBezTo>
                    <a:cubicBezTo>
                      <a:pt x="14" y="10"/>
                      <a:pt x="14" y="11"/>
                      <a:pt x="15" y="11"/>
                    </a:cubicBezTo>
                    <a:cubicBezTo>
                      <a:pt x="16" y="12"/>
                      <a:pt x="17" y="11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9" y="12"/>
                      <a:pt x="19" y="12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8" y="11"/>
                    </a:cubicBezTo>
                    <a:cubicBezTo>
                      <a:pt x="18" y="11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1"/>
                      <a:pt x="18" y="10"/>
                    </a:cubicBezTo>
                    <a:cubicBezTo>
                      <a:pt x="19" y="10"/>
                      <a:pt x="18" y="10"/>
                      <a:pt x="18" y="9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2"/>
                    </a:cubicBezTo>
                    <a:cubicBezTo>
                      <a:pt x="19" y="1"/>
                      <a:pt x="19" y="1"/>
                      <a:pt x="19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4"/>
                    </a:cubicBezTo>
                    <a:cubicBezTo>
                      <a:pt x="18" y="4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20" y="8"/>
                    </a:cubicBezTo>
                    <a:cubicBezTo>
                      <a:pt x="20" y="8"/>
                      <a:pt x="20" y="9"/>
                      <a:pt x="19" y="9"/>
                    </a:cubicBezTo>
                    <a:cubicBezTo>
                      <a:pt x="19" y="8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20" y="11"/>
                      <a:pt x="20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1"/>
                      <a:pt x="22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2"/>
                      <a:pt x="23" y="12"/>
                      <a:pt x="24" y="12"/>
                    </a:cubicBezTo>
                    <a:cubicBezTo>
                      <a:pt x="24" y="12"/>
                      <a:pt x="24" y="12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6" y="9"/>
                      <a:pt x="26" y="9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Freeform 449">
                <a:extLst>
                  <a:ext uri="{FF2B5EF4-FFF2-40B4-BE49-F238E27FC236}">
                    <a16:creationId xmlns:a16="http://schemas.microsoft.com/office/drawing/2014/main" id="{415B64A6-E89F-4A4A-92A4-74EDA6C78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2614" y="704851"/>
                <a:ext cx="153988" cy="127000"/>
              </a:xfrm>
              <a:custGeom>
                <a:avLst/>
                <a:gdLst>
                  <a:gd name="T0" fmla="*/ 34 w 42"/>
                  <a:gd name="T1" fmla="*/ 6 h 35"/>
                  <a:gd name="T2" fmla="*/ 31 w 42"/>
                  <a:gd name="T3" fmla="*/ 5 h 35"/>
                  <a:gd name="T4" fmla="*/ 30 w 42"/>
                  <a:gd name="T5" fmla="*/ 5 h 35"/>
                  <a:gd name="T6" fmla="*/ 29 w 42"/>
                  <a:gd name="T7" fmla="*/ 3 h 35"/>
                  <a:gd name="T8" fmla="*/ 28 w 42"/>
                  <a:gd name="T9" fmla="*/ 4 h 35"/>
                  <a:gd name="T10" fmla="*/ 24 w 42"/>
                  <a:gd name="T11" fmla="*/ 3 h 35"/>
                  <a:gd name="T12" fmla="*/ 21 w 42"/>
                  <a:gd name="T13" fmla="*/ 2 h 35"/>
                  <a:gd name="T14" fmla="*/ 19 w 42"/>
                  <a:gd name="T15" fmla="*/ 1 h 35"/>
                  <a:gd name="T16" fmla="*/ 19 w 42"/>
                  <a:gd name="T17" fmla="*/ 1 h 35"/>
                  <a:gd name="T18" fmla="*/ 10 w 42"/>
                  <a:gd name="T19" fmla="*/ 0 h 35"/>
                  <a:gd name="T20" fmla="*/ 10 w 42"/>
                  <a:gd name="T21" fmla="*/ 0 h 35"/>
                  <a:gd name="T22" fmla="*/ 9 w 42"/>
                  <a:gd name="T23" fmla="*/ 2 h 35"/>
                  <a:gd name="T24" fmla="*/ 10 w 42"/>
                  <a:gd name="T25" fmla="*/ 2 h 35"/>
                  <a:gd name="T26" fmla="*/ 10 w 42"/>
                  <a:gd name="T27" fmla="*/ 2 h 35"/>
                  <a:gd name="T28" fmla="*/ 10 w 42"/>
                  <a:gd name="T29" fmla="*/ 3 h 35"/>
                  <a:gd name="T30" fmla="*/ 10 w 42"/>
                  <a:gd name="T31" fmla="*/ 4 h 35"/>
                  <a:gd name="T32" fmla="*/ 10 w 42"/>
                  <a:gd name="T33" fmla="*/ 5 h 35"/>
                  <a:gd name="T34" fmla="*/ 10 w 42"/>
                  <a:gd name="T35" fmla="*/ 5 h 35"/>
                  <a:gd name="T36" fmla="*/ 11 w 42"/>
                  <a:gd name="T37" fmla="*/ 6 h 35"/>
                  <a:gd name="T38" fmla="*/ 11 w 42"/>
                  <a:gd name="T39" fmla="*/ 7 h 35"/>
                  <a:gd name="T40" fmla="*/ 11 w 42"/>
                  <a:gd name="T41" fmla="*/ 8 h 35"/>
                  <a:gd name="T42" fmla="*/ 12 w 42"/>
                  <a:gd name="T43" fmla="*/ 13 h 35"/>
                  <a:gd name="T44" fmla="*/ 12 w 42"/>
                  <a:gd name="T45" fmla="*/ 14 h 35"/>
                  <a:gd name="T46" fmla="*/ 12 w 42"/>
                  <a:gd name="T47" fmla="*/ 18 h 35"/>
                  <a:gd name="T48" fmla="*/ 12 w 42"/>
                  <a:gd name="T49" fmla="*/ 22 h 35"/>
                  <a:gd name="T50" fmla="*/ 12 w 42"/>
                  <a:gd name="T51" fmla="*/ 35 h 35"/>
                  <a:gd name="T52" fmla="*/ 36 w 42"/>
                  <a:gd name="T53" fmla="*/ 34 h 35"/>
                  <a:gd name="T54" fmla="*/ 36 w 42"/>
                  <a:gd name="T55" fmla="*/ 33 h 35"/>
                  <a:gd name="T56" fmla="*/ 34 w 42"/>
                  <a:gd name="T57" fmla="*/ 31 h 35"/>
                  <a:gd name="T58" fmla="*/ 31 w 42"/>
                  <a:gd name="T59" fmla="*/ 29 h 35"/>
                  <a:gd name="T60" fmla="*/ 30 w 42"/>
                  <a:gd name="T61" fmla="*/ 27 h 35"/>
                  <a:gd name="T62" fmla="*/ 29 w 42"/>
                  <a:gd name="T63" fmla="*/ 24 h 35"/>
                  <a:gd name="T64" fmla="*/ 29 w 42"/>
                  <a:gd name="T65" fmla="*/ 20 h 35"/>
                  <a:gd name="T66" fmla="*/ 31 w 42"/>
                  <a:gd name="T67" fmla="*/ 19 h 35"/>
                  <a:gd name="T68" fmla="*/ 32 w 42"/>
                  <a:gd name="T69" fmla="*/ 15 h 35"/>
                  <a:gd name="T70" fmla="*/ 33 w 42"/>
                  <a:gd name="T71" fmla="*/ 13 h 35"/>
                  <a:gd name="T72" fmla="*/ 37 w 42"/>
                  <a:gd name="T73" fmla="*/ 9 h 35"/>
                  <a:gd name="T74" fmla="*/ 42 w 42"/>
                  <a:gd name="T75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" h="35">
                    <a:moveTo>
                      <a:pt x="40" y="5"/>
                    </a:moveTo>
                    <a:cubicBezTo>
                      <a:pt x="38" y="5"/>
                      <a:pt x="37" y="6"/>
                      <a:pt x="34" y="6"/>
                    </a:cubicBezTo>
                    <a:cubicBezTo>
                      <a:pt x="34" y="6"/>
                      <a:pt x="34" y="6"/>
                      <a:pt x="33" y="6"/>
                    </a:cubicBezTo>
                    <a:cubicBezTo>
                      <a:pt x="33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9" y="5"/>
                      <a:pt x="29" y="4"/>
                    </a:cubicBezTo>
                    <a:cubicBezTo>
                      <a:pt x="30" y="4"/>
                      <a:pt x="30" y="4"/>
                      <a:pt x="29" y="3"/>
                    </a:cubicBezTo>
                    <a:cubicBezTo>
                      <a:pt x="29" y="2"/>
                      <a:pt x="29" y="3"/>
                      <a:pt x="29" y="3"/>
                    </a:cubicBezTo>
                    <a:cubicBezTo>
                      <a:pt x="29" y="3"/>
                      <a:pt x="28" y="3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6" y="3"/>
                      <a:pt x="24" y="3"/>
                    </a:cubicBezTo>
                    <a:cubicBezTo>
                      <a:pt x="24" y="3"/>
                      <a:pt x="24" y="2"/>
                      <a:pt x="23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6" y="0"/>
                      <a:pt x="0" y="0"/>
                    </a:cubicBezTo>
                    <a:cubicBezTo>
                      <a:pt x="5" y="0"/>
                      <a:pt x="9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8"/>
                      <a:pt x="11" y="8"/>
                    </a:cubicBezTo>
                    <a:cubicBezTo>
                      <a:pt x="11" y="9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2" y="16"/>
                      <a:pt x="12" y="17"/>
                      <a:pt x="12" y="18"/>
                    </a:cubicBezTo>
                    <a:cubicBezTo>
                      <a:pt x="12" y="18"/>
                      <a:pt x="12" y="19"/>
                      <a:pt x="12" y="19"/>
                    </a:cubicBezTo>
                    <a:cubicBezTo>
                      <a:pt x="12" y="20"/>
                      <a:pt x="12" y="21"/>
                      <a:pt x="12" y="22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2"/>
                      <a:pt x="35" y="32"/>
                    </a:cubicBezTo>
                    <a:cubicBezTo>
                      <a:pt x="35" y="32"/>
                      <a:pt x="35" y="32"/>
                      <a:pt x="34" y="31"/>
                    </a:cubicBezTo>
                    <a:cubicBezTo>
                      <a:pt x="33" y="31"/>
                      <a:pt x="33" y="31"/>
                      <a:pt x="33" y="30"/>
                    </a:cubicBezTo>
                    <a:cubicBezTo>
                      <a:pt x="33" y="30"/>
                      <a:pt x="32" y="29"/>
                      <a:pt x="31" y="29"/>
                    </a:cubicBezTo>
                    <a:cubicBezTo>
                      <a:pt x="30" y="29"/>
                      <a:pt x="30" y="29"/>
                      <a:pt x="30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29" y="27"/>
                      <a:pt x="29" y="27"/>
                      <a:pt x="29" y="26"/>
                    </a:cubicBezTo>
                    <a:cubicBezTo>
                      <a:pt x="29" y="26"/>
                      <a:pt x="29" y="25"/>
                      <a:pt x="29" y="24"/>
                    </a:cubicBezTo>
                    <a:cubicBezTo>
                      <a:pt x="30" y="24"/>
                      <a:pt x="30" y="23"/>
                      <a:pt x="29" y="23"/>
                    </a:cubicBezTo>
                    <a:cubicBezTo>
                      <a:pt x="29" y="23"/>
                      <a:pt x="29" y="21"/>
                      <a:pt x="29" y="20"/>
                    </a:cubicBezTo>
                    <a:cubicBezTo>
                      <a:pt x="29" y="20"/>
                      <a:pt x="30" y="21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3"/>
                      <a:pt x="33" y="13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5" y="10"/>
                      <a:pt x="36" y="9"/>
                      <a:pt x="37" y="9"/>
                    </a:cubicBezTo>
                    <a:cubicBezTo>
                      <a:pt x="38" y="8"/>
                      <a:pt x="39" y="7"/>
                      <a:pt x="40" y="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0" y="5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Freeform 450">
                <a:extLst>
                  <a:ext uri="{FF2B5EF4-FFF2-40B4-BE49-F238E27FC236}">
                    <a16:creationId xmlns:a16="http://schemas.microsoft.com/office/drawing/2014/main" id="{716F092F-7CC5-4F22-875E-939134B06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14552" y="661988"/>
                <a:ext cx="193675" cy="130175"/>
              </a:xfrm>
              <a:custGeom>
                <a:avLst/>
                <a:gdLst>
                  <a:gd name="T0" fmla="*/ 0 w 53"/>
                  <a:gd name="T1" fmla="*/ 0 h 36"/>
                  <a:gd name="T2" fmla="*/ 4 w 53"/>
                  <a:gd name="T3" fmla="*/ 1 h 36"/>
                  <a:gd name="T4" fmla="*/ 3 w 53"/>
                  <a:gd name="T5" fmla="*/ 4 h 36"/>
                  <a:gd name="T6" fmla="*/ 3 w 53"/>
                  <a:gd name="T7" fmla="*/ 4 h 36"/>
                  <a:gd name="T8" fmla="*/ 2 w 53"/>
                  <a:gd name="T9" fmla="*/ 6 h 36"/>
                  <a:gd name="T10" fmla="*/ 2 w 53"/>
                  <a:gd name="T11" fmla="*/ 7 h 36"/>
                  <a:gd name="T12" fmla="*/ 4 w 53"/>
                  <a:gd name="T13" fmla="*/ 9 h 36"/>
                  <a:gd name="T14" fmla="*/ 4 w 53"/>
                  <a:gd name="T15" fmla="*/ 10 h 36"/>
                  <a:gd name="T16" fmla="*/ 5 w 53"/>
                  <a:gd name="T17" fmla="*/ 12 h 36"/>
                  <a:gd name="T18" fmla="*/ 5 w 53"/>
                  <a:gd name="T19" fmla="*/ 12 h 36"/>
                  <a:gd name="T20" fmla="*/ 5 w 53"/>
                  <a:gd name="T21" fmla="*/ 14 h 36"/>
                  <a:gd name="T22" fmla="*/ 6 w 53"/>
                  <a:gd name="T23" fmla="*/ 15 h 36"/>
                  <a:gd name="T24" fmla="*/ 6 w 53"/>
                  <a:gd name="T25" fmla="*/ 16 h 36"/>
                  <a:gd name="T26" fmla="*/ 7 w 53"/>
                  <a:gd name="T27" fmla="*/ 19 h 36"/>
                  <a:gd name="T28" fmla="*/ 5 w 53"/>
                  <a:gd name="T29" fmla="*/ 21 h 36"/>
                  <a:gd name="T30" fmla="*/ 5 w 53"/>
                  <a:gd name="T31" fmla="*/ 22 h 36"/>
                  <a:gd name="T32" fmla="*/ 5 w 53"/>
                  <a:gd name="T33" fmla="*/ 23 h 36"/>
                  <a:gd name="T34" fmla="*/ 6 w 53"/>
                  <a:gd name="T35" fmla="*/ 23 h 36"/>
                  <a:gd name="T36" fmla="*/ 7 w 53"/>
                  <a:gd name="T37" fmla="*/ 23 h 36"/>
                  <a:gd name="T38" fmla="*/ 7 w 53"/>
                  <a:gd name="T39" fmla="*/ 24 h 36"/>
                  <a:gd name="T40" fmla="*/ 7 w 53"/>
                  <a:gd name="T41" fmla="*/ 28 h 36"/>
                  <a:gd name="T42" fmla="*/ 8 w 53"/>
                  <a:gd name="T43" fmla="*/ 28 h 36"/>
                  <a:gd name="T44" fmla="*/ 9 w 53"/>
                  <a:gd name="T45" fmla="*/ 30 h 36"/>
                  <a:gd name="T46" fmla="*/ 9 w 53"/>
                  <a:gd name="T47" fmla="*/ 30 h 36"/>
                  <a:gd name="T48" fmla="*/ 9 w 53"/>
                  <a:gd name="T49" fmla="*/ 31 h 36"/>
                  <a:gd name="T50" fmla="*/ 10 w 53"/>
                  <a:gd name="T51" fmla="*/ 32 h 36"/>
                  <a:gd name="T52" fmla="*/ 13 w 53"/>
                  <a:gd name="T53" fmla="*/ 32 h 36"/>
                  <a:gd name="T54" fmla="*/ 14 w 53"/>
                  <a:gd name="T55" fmla="*/ 33 h 36"/>
                  <a:gd name="T56" fmla="*/ 15 w 53"/>
                  <a:gd name="T57" fmla="*/ 33 h 36"/>
                  <a:gd name="T58" fmla="*/ 17 w 53"/>
                  <a:gd name="T59" fmla="*/ 33 h 36"/>
                  <a:gd name="T60" fmla="*/ 17 w 53"/>
                  <a:gd name="T61" fmla="*/ 34 h 36"/>
                  <a:gd name="T62" fmla="*/ 17 w 53"/>
                  <a:gd name="T63" fmla="*/ 34 h 36"/>
                  <a:gd name="T64" fmla="*/ 17 w 53"/>
                  <a:gd name="T65" fmla="*/ 34 h 36"/>
                  <a:gd name="T66" fmla="*/ 17 w 53"/>
                  <a:gd name="T67" fmla="*/ 34 h 36"/>
                  <a:gd name="T68" fmla="*/ 17 w 53"/>
                  <a:gd name="T69" fmla="*/ 34 h 36"/>
                  <a:gd name="T70" fmla="*/ 19 w 53"/>
                  <a:gd name="T71" fmla="*/ 31 h 36"/>
                  <a:gd name="T72" fmla="*/ 50 w 53"/>
                  <a:gd name="T73" fmla="*/ 35 h 36"/>
                  <a:gd name="T74" fmla="*/ 50 w 53"/>
                  <a:gd name="T75" fmla="*/ 35 h 36"/>
                  <a:gd name="T76" fmla="*/ 51 w 53"/>
                  <a:gd name="T77" fmla="*/ 29 h 36"/>
                  <a:gd name="T78" fmla="*/ 51 w 53"/>
                  <a:gd name="T79" fmla="*/ 29 h 36"/>
                  <a:gd name="T80" fmla="*/ 51 w 53"/>
                  <a:gd name="T81" fmla="*/ 29 h 36"/>
                  <a:gd name="T82" fmla="*/ 4 w 53"/>
                  <a:gd name="T8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3" h="36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7" y="18"/>
                      <a:pt x="7" y="18"/>
                      <a:pt x="7" y="19"/>
                    </a:cubicBezTo>
                    <a:cubicBezTo>
                      <a:pt x="7" y="19"/>
                      <a:pt x="7" y="19"/>
                      <a:pt x="6" y="20"/>
                    </a:cubicBezTo>
                    <a:cubicBezTo>
                      <a:pt x="6" y="20"/>
                      <a:pt x="6" y="20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4"/>
                      <a:pt x="6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7"/>
                      <a:pt x="7" y="28"/>
                    </a:cubicBezTo>
                    <a:cubicBezTo>
                      <a:pt x="7" y="28"/>
                      <a:pt x="7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9" y="29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2"/>
                      <a:pt x="10" y="32"/>
                    </a:cubicBezTo>
                    <a:cubicBezTo>
                      <a:pt x="10" y="32"/>
                      <a:pt x="11" y="33"/>
                      <a:pt x="12" y="33"/>
                    </a:cubicBezTo>
                    <a:cubicBezTo>
                      <a:pt x="13" y="33"/>
                      <a:pt x="13" y="32"/>
                      <a:pt x="13" y="32"/>
                    </a:cubicBezTo>
                    <a:cubicBezTo>
                      <a:pt x="13" y="32"/>
                      <a:pt x="14" y="32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6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2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2" y="22"/>
                      <a:pt x="53" y="10"/>
                      <a:pt x="53" y="10"/>
                    </a:cubicBezTo>
                    <a:cubicBezTo>
                      <a:pt x="53" y="10"/>
                      <a:pt x="52" y="22"/>
                      <a:pt x="51" y="2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20" y="6"/>
                      <a:pt x="4" y="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Freeform 451">
                <a:extLst>
                  <a:ext uri="{FF2B5EF4-FFF2-40B4-BE49-F238E27FC236}">
                    <a16:creationId xmlns:a16="http://schemas.microsoft.com/office/drawing/2014/main" id="{77D7E64D-39AE-4A6A-A851-725A87812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8814" y="698501"/>
                <a:ext cx="120650" cy="76200"/>
              </a:xfrm>
              <a:custGeom>
                <a:avLst/>
                <a:gdLst>
                  <a:gd name="T0" fmla="*/ 33 w 33"/>
                  <a:gd name="T1" fmla="*/ 17 h 21"/>
                  <a:gd name="T2" fmla="*/ 33 w 33"/>
                  <a:gd name="T3" fmla="*/ 16 h 21"/>
                  <a:gd name="T4" fmla="*/ 33 w 33"/>
                  <a:gd name="T5" fmla="*/ 15 h 21"/>
                  <a:gd name="T6" fmla="*/ 33 w 33"/>
                  <a:gd name="T7" fmla="*/ 15 h 21"/>
                  <a:gd name="T8" fmla="*/ 32 w 33"/>
                  <a:gd name="T9" fmla="*/ 10 h 21"/>
                  <a:gd name="T10" fmla="*/ 32 w 33"/>
                  <a:gd name="T11" fmla="*/ 9 h 21"/>
                  <a:gd name="T12" fmla="*/ 32 w 33"/>
                  <a:gd name="T13" fmla="*/ 9 h 21"/>
                  <a:gd name="T14" fmla="*/ 32 w 33"/>
                  <a:gd name="T15" fmla="*/ 8 h 21"/>
                  <a:gd name="T16" fmla="*/ 32 w 33"/>
                  <a:gd name="T17" fmla="*/ 8 h 21"/>
                  <a:gd name="T18" fmla="*/ 31 w 33"/>
                  <a:gd name="T19" fmla="*/ 8 h 21"/>
                  <a:gd name="T20" fmla="*/ 31 w 33"/>
                  <a:gd name="T21" fmla="*/ 8 h 21"/>
                  <a:gd name="T22" fmla="*/ 31 w 33"/>
                  <a:gd name="T23" fmla="*/ 7 h 21"/>
                  <a:gd name="T24" fmla="*/ 31 w 33"/>
                  <a:gd name="T25" fmla="*/ 7 h 21"/>
                  <a:gd name="T26" fmla="*/ 31 w 33"/>
                  <a:gd name="T27" fmla="*/ 7 h 21"/>
                  <a:gd name="T28" fmla="*/ 31 w 33"/>
                  <a:gd name="T29" fmla="*/ 7 h 21"/>
                  <a:gd name="T30" fmla="*/ 31 w 33"/>
                  <a:gd name="T31" fmla="*/ 7 h 21"/>
                  <a:gd name="T32" fmla="*/ 31 w 33"/>
                  <a:gd name="T33" fmla="*/ 6 h 21"/>
                  <a:gd name="T34" fmla="*/ 31 w 33"/>
                  <a:gd name="T35" fmla="*/ 5 h 21"/>
                  <a:gd name="T36" fmla="*/ 31 w 33"/>
                  <a:gd name="T37" fmla="*/ 5 h 21"/>
                  <a:gd name="T38" fmla="*/ 31 w 33"/>
                  <a:gd name="T39" fmla="*/ 5 h 21"/>
                  <a:gd name="T40" fmla="*/ 31 w 33"/>
                  <a:gd name="T41" fmla="*/ 5 h 21"/>
                  <a:gd name="T42" fmla="*/ 31 w 33"/>
                  <a:gd name="T43" fmla="*/ 5 h 21"/>
                  <a:gd name="T44" fmla="*/ 31 w 33"/>
                  <a:gd name="T45" fmla="*/ 5 h 21"/>
                  <a:gd name="T46" fmla="*/ 31 w 33"/>
                  <a:gd name="T47" fmla="*/ 4 h 21"/>
                  <a:gd name="T48" fmla="*/ 31 w 33"/>
                  <a:gd name="T49" fmla="*/ 4 h 21"/>
                  <a:gd name="T50" fmla="*/ 31 w 33"/>
                  <a:gd name="T51" fmla="*/ 4 h 21"/>
                  <a:gd name="T52" fmla="*/ 30 w 33"/>
                  <a:gd name="T53" fmla="*/ 4 h 21"/>
                  <a:gd name="T54" fmla="*/ 31 w 33"/>
                  <a:gd name="T55" fmla="*/ 3 h 21"/>
                  <a:gd name="T56" fmla="*/ 31 w 33"/>
                  <a:gd name="T57" fmla="*/ 3 h 21"/>
                  <a:gd name="T58" fmla="*/ 31 w 33"/>
                  <a:gd name="T59" fmla="*/ 2 h 21"/>
                  <a:gd name="T60" fmla="*/ 21 w 33"/>
                  <a:gd name="T61" fmla="*/ 2 h 21"/>
                  <a:gd name="T62" fmla="*/ 2 w 33"/>
                  <a:gd name="T63" fmla="*/ 0 h 21"/>
                  <a:gd name="T64" fmla="*/ 0 w 33"/>
                  <a:gd name="T65" fmla="*/ 19 h 21"/>
                  <a:gd name="T66" fmla="*/ 9 w 33"/>
                  <a:gd name="T67" fmla="*/ 20 h 21"/>
                  <a:gd name="T68" fmla="*/ 33 w 33"/>
                  <a:gd name="T69" fmla="*/ 21 h 21"/>
                  <a:gd name="T70" fmla="*/ 33 w 33"/>
                  <a:gd name="T71" fmla="*/ 20 h 21"/>
                  <a:gd name="T72" fmla="*/ 33 w 33"/>
                  <a:gd name="T7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3" h="21">
                    <a:moveTo>
                      <a:pt x="33" y="17"/>
                    </a:moveTo>
                    <a:cubicBezTo>
                      <a:pt x="33" y="17"/>
                      <a:pt x="33" y="16"/>
                      <a:pt x="33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3"/>
                      <a:pt x="32" y="11"/>
                      <a:pt x="32" y="10"/>
                    </a:cubicBezTo>
                    <a:cubicBezTo>
                      <a:pt x="32" y="10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2"/>
                      <a:pt x="31" y="2"/>
                    </a:cubicBezTo>
                    <a:cubicBezTo>
                      <a:pt x="30" y="2"/>
                      <a:pt x="26" y="2"/>
                      <a:pt x="21" y="2"/>
                    </a:cubicBezTo>
                    <a:cubicBezTo>
                      <a:pt x="15" y="1"/>
                      <a:pt x="7" y="1"/>
                      <a:pt x="2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6" y="20"/>
                      <a:pt x="9" y="20"/>
                    </a:cubicBezTo>
                    <a:cubicBezTo>
                      <a:pt x="20" y="21"/>
                      <a:pt x="33" y="21"/>
                      <a:pt x="33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Freeform 452">
                <a:extLst>
                  <a:ext uri="{FF2B5EF4-FFF2-40B4-BE49-F238E27FC236}">
                    <a16:creationId xmlns:a16="http://schemas.microsoft.com/office/drawing/2014/main" id="{A5B6015C-87BF-4B33-BBFD-A141E0971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28814" y="698501"/>
                <a:ext cx="120650" cy="76200"/>
              </a:xfrm>
              <a:custGeom>
                <a:avLst/>
                <a:gdLst>
                  <a:gd name="T0" fmla="*/ 33 w 33"/>
                  <a:gd name="T1" fmla="*/ 17 h 21"/>
                  <a:gd name="T2" fmla="*/ 33 w 33"/>
                  <a:gd name="T3" fmla="*/ 16 h 21"/>
                  <a:gd name="T4" fmla="*/ 33 w 33"/>
                  <a:gd name="T5" fmla="*/ 15 h 21"/>
                  <a:gd name="T6" fmla="*/ 33 w 33"/>
                  <a:gd name="T7" fmla="*/ 15 h 21"/>
                  <a:gd name="T8" fmla="*/ 32 w 33"/>
                  <a:gd name="T9" fmla="*/ 10 h 21"/>
                  <a:gd name="T10" fmla="*/ 32 w 33"/>
                  <a:gd name="T11" fmla="*/ 9 h 21"/>
                  <a:gd name="T12" fmla="*/ 32 w 33"/>
                  <a:gd name="T13" fmla="*/ 9 h 21"/>
                  <a:gd name="T14" fmla="*/ 32 w 33"/>
                  <a:gd name="T15" fmla="*/ 8 h 21"/>
                  <a:gd name="T16" fmla="*/ 32 w 33"/>
                  <a:gd name="T17" fmla="*/ 8 h 21"/>
                  <a:gd name="T18" fmla="*/ 31 w 33"/>
                  <a:gd name="T19" fmla="*/ 8 h 21"/>
                  <a:gd name="T20" fmla="*/ 31 w 33"/>
                  <a:gd name="T21" fmla="*/ 8 h 21"/>
                  <a:gd name="T22" fmla="*/ 31 w 33"/>
                  <a:gd name="T23" fmla="*/ 7 h 21"/>
                  <a:gd name="T24" fmla="*/ 31 w 33"/>
                  <a:gd name="T25" fmla="*/ 7 h 21"/>
                  <a:gd name="T26" fmla="*/ 31 w 33"/>
                  <a:gd name="T27" fmla="*/ 7 h 21"/>
                  <a:gd name="T28" fmla="*/ 31 w 33"/>
                  <a:gd name="T29" fmla="*/ 7 h 21"/>
                  <a:gd name="T30" fmla="*/ 31 w 33"/>
                  <a:gd name="T31" fmla="*/ 7 h 21"/>
                  <a:gd name="T32" fmla="*/ 31 w 33"/>
                  <a:gd name="T33" fmla="*/ 6 h 21"/>
                  <a:gd name="T34" fmla="*/ 31 w 33"/>
                  <a:gd name="T35" fmla="*/ 5 h 21"/>
                  <a:gd name="T36" fmla="*/ 31 w 33"/>
                  <a:gd name="T37" fmla="*/ 5 h 21"/>
                  <a:gd name="T38" fmla="*/ 31 w 33"/>
                  <a:gd name="T39" fmla="*/ 5 h 21"/>
                  <a:gd name="T40" fmla="*/ 31 w 33"/>
                  <a:gd name="T41" fmla="*/ 5 h 21"/>
                  <a:gd name="T42" fmla="*/ 31 w 33"/>
                  <a:gd name="T43" fmla="*/ 5 h 21"/>
                  <a:gd name="T44" fmla="*/ 31 w 33"/>
                  <a:gd name="T45" fmla="*/ 5 h 21"/>
                  <a:gd name="T46" fmla="*/ 31 w 33"/>
                  <a:gd name="T47" fmla="*/ 4 h 21"/>
                  <a:gd name="T48" fmla="*/ 31 w 33"/>
                  <a:gd name="T49" fmla="*/ 4 h 21"/>
                  <a:gd name="T50" fmla="*/ 31 w 33"/>
                  <a:gd name="T51" fmla="*/ 4 h 21"/>
                  <a:gd name="T52" fmla="*/ 30 w 33"/>
                  <a:gd name="T53" fmla="*/ 4 h 21"/>
                  <a:gd name="T54" fmla="*/ 31 w 33"/>
                  <a:gd name="T55" fmla="*/ 3 h 21"/>
                  <a:gd name="T56" fmla="*/ 31 w 33"/>
                  <a:gd name="T57" fmla="*/ 3 h 21"/>
                  <a:gd name="T58" fmla="*/ 31 w 33"/>
                  <a:gd name="T59" fmla="*/ 2 h 21"/>
                  <a:gd name="T60" fmla="*/ 21 w 33"/>
                  <a:gd name="T61" fmla="*/ 2 h 21"/>
                  <a:gd name="T62" fmla="*/ 2 w 33"/>
                  <a:gd name="T63" fmla="*/ 0 h 21"/>
                  <a:gd name="T64" fmla="*/ 0 w 33"/>
                  <a:gd name="T65" fmla="*/ 19 h 21"/>
                  <a:gd name="T66" fmla="*/ 9 w 33"/>
                  <a:gd name="T67" fmla="*/ 20 h 21"/>
                  <a:gd name="T68" fmla="*/ 33 w 33"/>
                  <a:gd name="T69" fmla="*/ 21 h 21"/>
                  <a:gd name="T70" fmla="*/ 33 w 33"/>
                  <a:gd name="T71" fmla="*/ 20 h 21"/>
                  <a:gd name="T72" fmla="*/ 33 w 33"/>
                  <a:gd name="T7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3" h="21">
                    <a:moveTo>
                      <a:pt x="33" y="17"/>
                    </a:moveTo>
                    <a:cubicBezTo>
                      <a:pt x="33" y="17"/>
                      <a:pt x="33" y="16"/>
                      <a:pt x="33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3"/>
                      <a:pt x="32" y="11"/>
                      <a:pt x="32" y="10"/>
                    </a:cubicBezTo>
                    <a:cubicBezTo>
                      <a:pt x="32" y="10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2"/>
                      <a:pt x="31" y="2"/>
                    </a:cubicBezTo>
                    <a:cubicBezTo>
                      <a:pt x="30" y="2"/>
                      <a:pt x="26" y="2"/>
                      <a:pt x="21" y="2"/>
                    </a:cubicBezTo>
                    <a:cubicBezTo>
                      <a:pt x="15" y="1"/>
                      <a:pt x="7" y="1"/>
                      <a:pt x="2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6" y="20"/>
                      <a:pt x="9" y="20"/>
                    </a:cubicBezTo>
                    <a:cubicBezTo>
                      <a:pt x="20" y="21"/>
                      <a:pt x="33" y="21"/>
                      <a:pt x="33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453">
                <a:extLst>
                  <a:ext uri="{FF2B5EF4-FFF2-40B4-BE49-F238E27FC236}">
                    <a16:creationId xmlns:a16="http://schemas.microsoft.com/office/drawing/2014/main" id="{0CCF8232-92B4-4469-BC0E-8BC1C7F03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7414" y="661988"/>
                <a:ext cx="112713" cy="177800"/>
              </a:xfrm>
              <a:custGeom>
                <a:avLst/>
                <a:gdLst>
                  <a:gd name="T0" fmla="*/ 29 w 31"/>
                  <a:gd name="T1" fmla="*/ 34 h 49"/>
                  <a:gd name="T2" fmla="*/ 29 w 31"/>
                  <a:gd name="T3" fmla="*/ 34 h 49"/>
                  <a:gd name="T4" fmla="*/ 29 w 31"/>
                  <a:gd name="T5" fmla="*/ 34 h 49"/>
                  <a:gd name="T6" fmla="*/ 29 w 31"/>
                  <a:gd name="T7" fmla="*/ 34 h 49"/>
                  <a:gd name="T8" fmla="*/ 28 w 31"/>
                  <a:gd name="T9" fmla="*/ 33 h 49"/>
                  <a:gd name="T10" fmla="*/ 27 w 31"/>
                  <a:gd name="T11" fmla="*/ 33 h 49"/>
                  <a:gd name="T12" fmla="*/ 26 w 31"/>
                  <a:gd name="T13" fmla="*/ 32 h 49"/>
                  <a:gd name="T14" fmla="*/ 25 w 31"/>
                  <a:gd name="T15" fmla="*/ 32 h 49"/>
                  <a:gd name="T16" fmla="*/ 24 w 31"/>
                  <a:gd name="T17" fmla="*/ 33 h 49"/>
                  <a:gd name="T18" fmla="*/ 22 w 31"/>
                  <a:gd name="T19" fmla="*/ 32 h 49"/>
                  <a:gd name="T20" fmla="*/ 21 w 31"/>
                  <a:gd name="T21" fmla="*/ 31 h 49"/>
                  <a:gd name="T22" fmla="*/ 21 w 31"/>
                  <a:gd name="T23" fmla="*/ 30 h 49"/>
                  <a:gd name="T24" fmla="*/ 21 w 31"/>
                  <a:gd name="T25" fmla="*/ 30 h 49"/>
                  <a:gd name="T26" fmla="*/ 20 w 31"/>
                  <a:gd name="T27" fmla="*/ 29 h 49"/>
                  <a:gd name="T28" fmla="*/ 20 w 31"/>
                  <a:gd name="T29" fmla="*/ 28 h 49"/>
                  <a:gd name="T30" fmla="*/ 19 w 31"/>
                  <a:gd name="T31" fmla="*/ 25 h 49"/>
                  <a:gd name="T32" fmla="*/ 19 w 31"/>
                  <a:gd name="T33" fmla="*/ 23 h 49"/>
                  <a:gd name="T34" fmla="*/ 18 w 31"/>
                  <a:gd name="T35" fmla="*/ 23 h 49"/>
                  <a:gd name="T36" fmla="*/ 17 w 31"/>
                  <a:gd name="T37" fmla="*/ 24 h 49"/>
                  <a:gd name="T38" fmla="*/ 17 w 31"/>
                  <a:gd name="T39" fmla="*/ 22 h 49"/>
                  <a:gd name="T40" fmla="*/ 19 w 31"/>
                  <a:gd name="T41" fmla="*/ 19 h 49"/>
                  <a:gd name="T42" fmla="*/ 18 w 31"/>
                  <a:gd name="T43" fmla="*/ 17 h 49"/>
                  <a:gd name="T44" fmla="*/ 18 w 31"/>
                  <a:gd name="T45" fmla="*/ 16 h 49"/>
                  <a:gd name="T46" fmla="*/ 18 w 31"/>
                  <a:gd name="T47" fmla="*/ 14 h 49"/>
                  <a:gd name="T48" fmla="*/ 17 w 31"/>
                  <a:gd name="T49" fmla="*/ 12 h 49"/>
                  <a:gd name="T50" fmla="*/ 17 w 31"/>
                  <a:gd name="T51" fmla="*/ 12 h 49"/>
                  <a:gd name="T52" fmla="*/ 16 w 31"/>
                  <a:gd name="T53" fmla="*/ 10 h 49"/>
                  <a:gd name="T54" fmla="*/ 16 w 31"/>
                  <a:gd name="T55" fmla="*/ 9 h 49"/>
                  <a:gd name="T56" fmla="*/ 14 w 31"/>
                  <a:gd name="T57" fmla="*/ 7 h 49"/>
                  <a:gd name="T58" fmla="*/ 14 w 31"/>
                  <a:gd name="T59" fmla="*/ 6 h 49"/>
                  <a:gd name="T60" fmla="*/ 14 w 31"/>
                  <a:gd name="T61" fmla="*/ 6 h 49"/>
                  <a:gd name="T62" fmla="*/ 15 w 31"/>
                  <a:gd name="T63" fmla="*/ 5 h 49"/>
                  <a:gd name="T64" fmla="*/ 15 w 31"/>
                  <a:gd name="T65" fmla="*/ 4 h 49"/>
                  <a:gd name="T66" fmla="*/ 13 w 31"/>
                  <a:gd name="T67" fmla="*/ 1 h 49"/>
                  <a:gd name="T68" fmla="*/ 6 w 31"/>
                  <a:gd name="T69" fmla="*/ 19 h 49"/>
                  <a:gd name="T70" fmla="*/ 6 w 31"/>
                  <a:gd name="T71" fmla="*/ 20 h 49"/>
                  <a:gd name="T72" fmla="*/ 7 w 31"/>
                  <a:gd name="T73" fmla="*/ 21 h 49"/>
                  <a:gd name="T74" fmla="*/ 8 w 31"/>
                  <a:gd name="T75" fmla="*/ 23 h 49"/>
                  <a:gd name="T76" fmla="*/ 7 w 31"/>
                  <a:gd name="T77" fmla="*/ 23 h 49"/>
                  <a:gd name="T78" fmla="*/ 7 w 31"/>
                  <a:gd name="T79" fmla="*/ 24 h 49"/>
                  <a:gd name="T80" fmla="*/ 6 w 31"/>
                  <a:gd name="T81" fmla="*/ 24 h 49"/>
                  <a:gd name="T82" fmla="*/ 5 w 31"/>
                  <a:gd name="T83" fmla="*/ 25 h 49"/>
                  <a:gd name="T84" fmla="*/ 5 w 31"/>
                  <a:gd name="T85" fmla="*/ 27 h 49"/>
                  <a:gd name="T86" fmla="*/ 4 w 31"/>
                  <a:gd name="T87" fmla="*/ 29 h 49"/>
                  <a:gd name="T88" fmla="*/ 3 w 31"/>
                  <a:gd name="T89" fmla="*/ 30 h 49"/>
                  <a:gd name="T90" fmla="*/ 3 w 31"/>
                  <a:gd name="T91" fmla="*/ 32 h 49"/>
                  <a:gd name="T92" fmla="*/ 13 w 31"/>
                  <a:gd name="T93" fmla="*/ 47 h 49"/>
                  <a:gd name="T94" fmla="*/ 31 w 31"/>
                  <a:gd name="T95" fmla="*/ 34 h 49"/>
                  <a:gd name="T96" fmla="*/ 31 w 31"/>
                  <a:gd name="T97" fmla="*/ 34 h 49"/>
                  <a:gd name="T98" fmla="*/ 29 w 31"/>
                  <a:gd name="T99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1" h="49">
                    <a:moveTo>
                      <a:pt x="29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3"/>
                      <a:pt x="29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7" y="24"/>
                      <a:pt x="17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1"/>
                      <a:pt x="18" y="20"/>
                    </a:cubicBezTo>
                    <a:cubicBezTo>
                      <a:pt x="18" y="20"/>
                      <a:pt x="18" y="20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8" y="17"/>
                    </a:cubicBezTo>
                    <a:cubicBezTo>
                      <a:pt x="18" y="17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7" y="13"/>
                      <a:pt x="18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4" y="7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6" y="1"/>
                      <a:pt x="16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20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7" y="22"/>
                      <a:pt x="8" y="22"/>
                    </a:cubicBezTo>
                    <a:cubicBezTo>
                      <a:pt x="8" y="22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9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1"/>
                    </a:cubicBezTo>
                    <a:cubicBezTo>
                      <a:pt x="3" y="31"/>
                      <a:pt x="3" y="32"/>
                      <a:pt x="3" y="3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4"/>
                      <a:pt x="30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454">
                <a:extLst>
                  <a:ext uri="{FF2B5EF4-FFF2-40B4-BE49-F238E27FC236}">
                    <a16:creationId xmlns:a16="http://schemas.microsoft.com/office/drawing/2014/main" id="{FCA92128-A39F-4C3F-8FBB-53CFA5CCB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89177" y="690563"/>
                <a:ext cx="160338" cy="127000"/>
              </a:xfrm>
              <a:custGeom>
                <a:avLst/>
                <a:gdLst>
                  <a:gd name="T0" fmla="*/ 43 w 44"/>
                  <a:gd name="T1" fmla="*/ 12 h 35"/>
                  <a:gd name="T2" fmla="*/ 34 w 44"/>
                  <a:gd name="T3" fmla="*/ 8 h 35"/>
                  <a:gd name="T4" fmla="*/ 33 w 44"/>
                  <a:gd name="T5" fmla="*/ 8 h 35"/>
                  <a:gd name="T6" fmla="*/ 31 w 44"/>
                  <a:gd name="T7" fmla="*/ 9 h 35"/>
                  <a:gd name="T8" fmla="*/ 31 w 44"/>
                  <a:gd name="T9" fmla="*/ 8 h 35"/>
                  <a:gd name="T10" fmla="*/ 30 w 44"/>
                  <a:gd name="T11" fmla="*/ 8 h 35"/>
                  <a:gd name="T12" fmla="*/ 25 w 44"/>
                  <a:gd name="T13" fmla="*/ 8 h 35"/>
                  <a:gd name="T14" fmla="*/ 23 w 44"/>
                  <a:gd name="T15" fmla="*/ 8 h 35"/>
                  <a:gd name="T16" fmla="*/ 21 w 44"/>
                  <a:gd name="T17" fmla="*/ 7 h 35"/>
                  <a:gd name="T18" fmla="*/ 19 w 44"/>
                  <a:gd name="T19" fmla="*/ 7 h 35"/>
                  <a:gd name="T20" fmla="*/ 17 w 44"/>
                  <a:gd name="T21" fmla="*/ 6 h 35"/>
                  <a:gd name="T22" fmla="*/ 17 w 44"/>
                  <a:gd name="T23" fmla="*/ 5 h 35"/>
                  <a:gd name="T24" fmla="*/ 17 w 44"/>
                  <a:gd name="T25" fmla="*/ 3 h 35"/>
                  <a:gd name="T26" fmla="*/ 15 w 44"/>
                  <a:gd name="T27" fmla="*/ 2 h 35"/>
                  <a:gd name="T28" fmla="*/ 12 w 44"/>
                  <a:gd name="T29" fmla="*/ 1 h 35"/>
                  <a:gd name="T30" fmla="*/ 12 w 44"/>
                  <a:gd name="T31" fmla="*/ 2 h 35"/>
                  <a:gd name="T32" fmla="*/ 10 w 44"/>
                  <a:gd name="T33" fmla="*/ 5 h 35"/>
                  <a:gd name="T34" fmla="*/ 10 w 44"/>
                  <a:gd name="T35" fmla="*/ 6 h 35"/>
                  <a:gd name="T36" fmla="*/ 8 w 44"/>
                  <a:gd name="T37" fmla="*/ 9 h 35"/>
                  <a:gd name="T38" fmla="*/ 7 w 44"/>
                  <a:gd name="T39" fmla="*/ 11 h 35"/>
                  <a:gd name="T40" fmla="*/ 7 w 44"/>
                  <a:gd name="T41" fmla="*/ 12 h 35"/>
                  <a:gd name="T42" fmla="*/ 6 w 44"/>
                  <a:gd name="T43" fmla="*/ 14 h 35"/>
                  <a:gd name="T44" fmla="*/ 5 w 44"/>
                  <a:gd name="T45" fmla="*/ 15 h 35"/>
                  <a:gd name="T46" fmla="*/ 4 w 44"/>
                  <a:gd name="T47" fmla="*/ 17 h 35"/>
                  <a:gd name="T48" fmla="*/ 3 w 44"/>
                  <a:gd name="T49" fmla="*/ 18 h 35"/>
                  <a:gd name="T50" fmla="*/ 3 w 44"/>
                  <a:gd name="T51" fmla="*/ 19 h 35"/>
                  <a:gd name="T52" fmla="*/ 1 w 44"/>
                  <a:gd name="T53" fmla="*/ 19 h 35"/>
                  <a:gd name="T54" fmla="*/ 2 w 44"/>
                  <a:gd name="T55" fmla="*/ 22 h 35"/>
                  <a:gd name="T56" fmla="*/ 1 w 44"/>
                  <a:gd name="T57" fmla="*/ 24 h 35"/>
                  <a:gd name="T58" fmla="*/ 1 w 44"/>
                  <a:gd name="T59" fmla="*/ 26 h 35"/>
                  <a:gd name="T60" fmla="*/ 36 w 44"/>
                  <a:gd name="T61" fmla="*/ 35 h 35"/>
                  <a:gd name="T62" fmla="*/ 39 w 44"/>
                  <a:gd name="T63" fmla="*/ 23 h 35"/>
                  <a:gd name="T64" fmla="*/ 40 w 44"/>
                  <a:gd name="T65" fmla="*/ 21 h 35"/>
                  <a:gd name="T66" fmla="*/ 41 w 44"/>
                  <a:gd name="T67" fmla="*/ 18 h 35"/>
                  <a:gd name="T68" fmla="*/ 42 w 44"/>
                  <a:gd name="T69" fmla="*/ 16 h 35"/>
                  <a:gd name="T70" fmla="*/ 43 w 44"/>
                  <a:gd name="T71" fmla="*/ 15 h 35"/>
                  <a:gd name="T72" fmla="*/ 43 w 44"/>
                  <a:gd name="T7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35">
                    <a:moveTo>
                      <a:pt x="43" y="13"/>
                    </a:moveTo>
                    <a:cubicBezTo>
                      <a:pt x="43" y="13"/>
                      <a:pt x="43" y="13"/>
                      <a:pt x="43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9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9"/>
                      <a:pt x="27" y="9"/>
                      <a:pt x="26" y="8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4" y="8"/>
                      <a:pt x="24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2" y="7"/>
                      <a:pt x="22" y="7"/>
                    </a:cubicBezTo>
                    <a:cubicBezTo>
                      <a:pt x="22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6"/>
                      <a:pt x="17" y="6"/>
                    </a:cubicBezTo>
                    <a:cubicBezTo>
                      <a:pt x="17" y="6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2"/>
                      <a:pt x="15" y="2"/>
                    </a:cubicBezTo>
                    <a:cubicBezTo>
                      <a:pt x="15" y="2"/>
                      <a:pt x="14" y="2"/>
                      <a:pt x="14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9" y="7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6" y="13"/>
                      <a:pt x="7" y="14"/>
                      <a:pt x="6" y="14"/>
                    </a:cubicBezTo>
                    <a:cubicBezTo>
                      <a:pt x="6" y="14"/>
                      <a:pt x="6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8"/>
                      <a:pt x="3" y="18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20"/>
                      <a:pt x="2" y="20"/>
                    </a:cubicBezTo>
                    <a:cubicBezTo>
                      <a:pt x="2" y="20"/>
                      <a:pt x="1" y="19"/>
                      <a:pt x="1" y="19"/>
                    </a:cubicBezTo>
                    <a:cubicBezTo>
                      <a:pt x="1" y="20"/>
                      <a:pt x="0" y="20"/>
                      <a:pt x="1" y="21"/>
                    </a:cubicBezTo>
                    <a:cubicBezTo>
                      <a:pt x="1" y="21"/>
                      <a:pt x="2" y="21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1" y="23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3"/>
                      <a:pt x="39" y="23"/>
                    </a:cubicBezTo>
                    <a:cubicBezTo>
                      <a:pt x="39" y="23"/>
                      <a:pt x="39" y="22"/>
                      <a:pt x="39" y="22"/>
                    </a:cubicBezTo>
                    <a:cubicBezTo>
                      <a:pt x="39" y="22"/>
                      <a:pt x="40" y="21"/>
                      <a:pt x="40" y="21"/>
                    </a:cubicBezTo>
                    <a:cubicBezTo>
                      <a:pt x="40" y="21"/>
                      <a:pt x="40" y="20"/>
                      <a:pt x="40" y="20"/>
                    </a:cubicBezTo>
                    <a:cubicBezTo>
                      <a:pt x="40" y="20"/>
                      <a:pt x="41" y="18"/>
                      <a:pt x="41" y="18"/>
                    </a:cubicBezTo>
                    <a:cubicBezTo>
                      <a:pt x="41" y="18"/>
                      <a:pt x="42" y="17"/>
                      <a:pt x="42" y="17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2" y="16"/>
                      <a:pt x="43" y="16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4" y="15"/>
                      <a:pt x="44" y="14"/>
                    </a:cubicBezTo>
                    <a:cubicBezTo>
                      <a:pt x="43" y="14"/>
                      <a:pt x="43" y="13"/>
                      <a:pt x="43" y="13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Freeform 455">
                <a:extLst>
                  <a:ext uri="{FF2B5EF4-FFF2-40B4-BE49-F238E27FC236}">
                    <a16:creationId xmlns:a16="http://schemas.microsoft.com/office/drawing/2014/main" id="{FC082C4A-8AAF-44BB-9DE4-9718D4D9B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4727" y="639763"/>
                <a:ext cx="130175" cy="90488"/>
              </a:xfrm>
              <a:custGeom>
                <a:avLst/>
                <a:gdLst>
                  <a:gd name="T0" fmla="*/ 5 w 36"/>
                  <a:gd name="T1" fmla="*/ 19 h 25"/>
                  <a:gd name="T2" fmla="*/ 6 w 36"/>
                  <a:gd name="T3" fmla="*/ 20 h 25"/>
                  <a:gd name="T4" fmla="*/ 8 w 36"/>
                  <a:gd name="T5" fmla="*/ 21 h 25"/>
                  <a:gd name="T6" fmla="*/ 10 w 36"/>
                  <a:gd name="T7" fmla="*/ 21 h 25"/>
                  <a:gd name="T8" fmla="*/ 11 w 36"/>
                  <a:gd name="T9" fmla="*/ 22 h 25"/>
                  <a:gd name="T10" fmla="*/ 13 w 36"/>
                  <a:gd name="T11" fmla="*/ 22 h 25"/>
                  <a:gd name="T12" fmla="*/ 15 w 36"/>
                  <a:gd name="T13" fmla="*/ 22 h 25"/>
                  <a:gd name="T14" fmla="*/ 18 w 36"/>
                  <a:gd name="T15" fmla="*/ 22 h 25"/>
                  <a:gd name="T16" fmla="*/ 19 w 36"/>
                  <a:gd name="T17" fmla="*/ 22 h 25"/>
                  <a:gd name="T18" fmla="*/ 20 w 36"/>
                  <a:gd name="T19" fmla="*/ 22 h 25"/>
                  <a:gd name="T20" fmla="*/ 20 w 36"/>
                  <a:gd name="T21" fmla="*/ 22 h 25"/>
                  <a:gd name="T22" fmla="*/ 21 w 36"/>
                  <a:gd name="T23" fmla="*/ 22 h 25"/>
                  <a:gd name="T24" fmla="*/ 21 w 36"/>
                  <a:gd name="T25" fmla="*/ 22 h 25"/>
                  <a:gd name="T26" fmla="*/ 30 w 36"/>
                  <a:gd name="T27" fmla="*/ 25 h 25"/>
                  <a:gd name="T28" fmla="*/ 30 w 36"/>
                  <a:gd name="T29" fmla="*/ 25 h 25"/>
                  <a:gd name="T30" fmla="*/ 12 w 36"/>
                  <a:gd name="T31" fmla="*/ 0 h 25"/>
                  <a:gd name="T32" fmla="*/ 12 w 36"/>
                  <a:gd name="T33" fmla="*/ 2 h 25"/>
                  <a:gd name="T34" fmla="*/ 12 w 36"/>
                  <a:gd name="T35" fmla="*/ 2 h 25"/>
                  <a:gd name="T36" fmla="*/ 13 w 36"/>
                  <a:gd name="T37" fmla="*/ 3 h 25"/>
                  <a:gd name="T38" fmla="*/ 12 w 36"/>
                  <a:gd name="T39" fmla="*/ 4 h 25"/>
                  <a:gd name="T40" fmla="*/ 12 w 36"/>
                  <a:gd name="T41" fmla="*/ 4 h 25"/>
                  <a:gd name="T42" fmla="*/ 12 w 36"/>
                  <a:gd name="T43" fmla="*/ 6 h 25"/>
                  <a:gd name="T44" fmla="*/ 12 w 36"/>
                  <a:gd name="T45" fmla="*/ 5 h 25"/>
                  <a:gd name="T46" fmla="*/ 13 w 36"/>
                  <a:gd name="T47" fmla="*/ 7 h 25"/>
                  <a:gd name="T48" fmla="*/ 12 w 36"/>
                  <a:gd name="T49" fmla="*/ 8 h 25"/>
                  <a:gd name="T50" fmla="*/ 11 w 36"/>
                  <a:gd name="T51" fmla="*/ 8 h 25"/>
                  <a:gd name="T52" fmla="*/ 10 w 36"/>
                  <a:gd name="T53" fmla="*/ 9 h 25"/>
                  <a:gd name="T54" fmla="*/ 10 w 36"/>
                  <a:gd name="T55" fmla="*/ 10 h 25"/>
                  <a:gd name="T56" fmla="*/ 9 w 36"/>
                  <a:gd name="T57" fmla="*/ 10 h 25"/>
                  <a:gd name="T58" fmla="*/ 10 w 36"/>
                  <a:gd name="T59" fmla="*/ 8 h 25"/>
                  <a:gd name="T60" fmla="*/ 10 w 36"/>
                  <a:gd name="T61" fmla="*/ 7 h 25"/>
                  <a:gd name="T62" fmla="*/ 9 w 36"/>
                  <a:gd name="T63" fmla="*/ 8 h 25"/>
                  <a:gd name="T64" fmla="*/ 10 w 36"/>
                  <a:gd name="T65" fmla="*/ 6 h 25"/>
                  <a:gd name="T66" fmla="*/ 10 w 36"/>
                  <a:gd name="T67" fmla="*/ 6 h 25"/>
                  <a:gd name="T68" fmla="*/ 9 w 36"/>
                  <a:gd name="T69" fmla="*/ 4 h 25"/>
                  <a:gd name="T70" fmla="*/ 9 w 36"/>
                  <a:gd name="T71" fmla="*/ 5 h 25"/>
                  <a:gd name="T72" fmla="*/ 8 w 36"/>
                  <a:gd name="T73" fmla="*/ 4 h 25"/>
                  <a:gd name="T74" fmla="*/ 6 w 36"/>
                  <a:gd name="T75" fmla="*/ 4 h 25"/>
                  <a:gd name="T76" fmla="*/ 5 w 36"/>
                  <a:gd name="T77" fmla="*/ 3 h 25"/>
                  <a:gd name="T78" fmla="*/ 2 w 36"/>
                  <a:gd name="T79" fmla="*/ 1 h 25"/>
                  <a:gd name="T80" fmla="*/ 2 w 36"/>
                  <a:gd name="T81" fmla="*/ 3 h 25"/>
                  <a:gd name="T82" fmla="*/ 2 w 36"/>
                  <a:gd name="T83" fmla="*/ 5 h 25"/>
                  <a:gd name="T84" fmla="*/ 2 w 36"/>
                  <a:gd name="T85" fmla="*/ 7 h 25"/>
                  <a:gd name="T86" fmla="*/ 2 w 36"/>
                  <a:gd name="T87" fmla="*/ 9 h 25"/>
                  <a:gd name="T88" fmla="*/ 1 w 36"/>
                  <a:gd name="T89" fmla="*/ 10 h 25"/>
                  <a:gd name="T90" fmla="*/ 2 w 36"/>
                  <a:gd name="T91" fmla="*/ 10 h 25"/>
                  <a:gd name="T92" fmla="*/ 1 w 36"/>
                  <a:gd name="T93" fmla="*/ 11 h 25"/>
                  <a:gd name="T94" fmla="*/ 1 w 36"/>
                  <a:gd name="T95" fmla="*/ 12 h 25"/>
                  <a:gd name="T96" fmla="*/ 1 w 36"/>
                  <a:gd name="T97" fmla="*/ 14 h 25"/>
                  <a:gd name="T98" fmla="*/ 0 w 36"/>
                  <a:gd name="T99" fmla="*/ 12 h 25"/>
                  <a:gd name="T100" fmla="*/ 0 w 36"/>
                  <a:gd name="T101" fmla="*/ 11 h 25"/>
                  <a:gd name="T102" fmla="*/ 0 w 36"/>
                  <a:gd name="T103" fmla="*/ 12 h 25"/>
                  <a:gd name="T104" fmla="*/ 0 w 36"/>
                  <a:gd name="T105" fmla="*/ 14 h 25"/>
                  <a:gd name="T106" fmla="*/ 2 w 36"/>
                  <a:gd name="T107" fmla="*/ 15 h 25"/>
                  <a:gd name="T108" fmla="*/ 5 w 36"/>
                  <a:gd name="T109" fmla="*/ 17 h 25"/>
                  <a:gd name="T110" fmla="*/ 5 w 36"/>
                  <a:gd name="T111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25">
                    <a:moveTo>
                      <a:pt x="5" y="18"/>
                    </a:move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6" y="23"/>
                      <a:pt x="18" y="23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3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3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1" y="5"/>
                      <a:pt x="12" y="6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3" y="7"/>
                      <a:pt x="13" y="7"/>
                    </a:cubicBezTo>
                    <a:cubicBezTo>
                      <a:pt x="13" y="7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2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1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3" y="11"/>
                      <a:pt x="2" y="11"/>
                    </a:cubicBezTo>
                    <a:cubicBezTo>
                      <a:pt x="2" y="11"/>
                      <a:pt x="1" y="11"/>
                      <a:pt x="1" y="11"/>
                    </a:cubicBezTo>
                    <a:cubicBezTo>
                      <a:pt x="1" y="11"/>
                      <a:pt x="2" y="12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1"/>
                      <a:pt x="1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3" y="15"/>
                      <a:pt x="4" y="16"/>
                    </a:cubicBezTo>
                    <a:cubicBezTo>
                      <a:pt x="4" y="16"/>
                      <a:pt x="5" y="16"/>
                      <a:pt x="5" y="17"/>
                    </a:cubicBezTo>
                    <a:cubicBezTo>
                      <a:pt x="5" y="17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Freeform 456">
                <a:extLst>
                  <a:ext uri="{FF2B5EF4-FFF2-40B4-BE49-F238E27FC236}">
                    <a16:creationId xmlns:a16="http://schemas.microsoft.com/office/drawing/2014/main" id="{3418C158-C036-4749-B9DB-02243D99F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4964" y="958851"/>
                <a:ext cx="188913" cy="73025"/>
              </a:xfrm>
              <a:custGeom>
                <a:avLst/>
                <a:gdLst>
                  <a:gd name="T0" fmla="*/ 20 w 52"/>
                  <a:gd name="T1" fmla="*/ 5 h 20"/>
                  <a:gd name="T2" fmla="*/ 19 w 52"/>
                  <a:gd name="T3" fmla="*/ 7 h 20"/>
                  <a:gd name="T4" fmla="*/ 17 w 52"/>
                  <a:gd name="T5" fmla="*/ 8 h 20"/>
                  <a:gd name="T6" fmla="*/ 15 w 52"/>
                  <a:gd name="T7" fmla="*/ 10 h 20"/>
                  <a:gd name="T8" fmla="*/ 15 w 52"/>
                  <a:gd name="T9" fmla="*/ 10 h 20"/>
                  <a:gd name="T10" fmla="*/ 15 w 52"/>
                  <a:gd name="T11" fmla="*/ 10 h 20"/>
                  <a:gd name="T12" fmla="*/ 13 w 52"/>
                  <a:gd name="T13" fmla="*/ 11 h 20"/>
                  <a:gd name="T14" fmla="*/ 12 w 52"/>
                  <a:gd name="T15" fmla="*/ 12 h 20"/>
                  <a:gd name="T16" fmla="*/ 9 w 52"/>
                  <a:gd name="T17" fmla="*/ 14 h 20"/>
                  <a:gd name="T18" fmla="*/ 8 w 52"/>
                  <a:gd name="T19" fmla="*/ 14 h 20"/>
                  <a:gd name="T20" fmla="*/ 6 w 52"/>
                  <a:gd name="T21" fmla="*/ 15 h 20"/>
                  <a:gd name="T22" fmla="*/ 6 w 52"/>
                  <a:gd name="T23" fmla="*/ 16 h 20"/>
                  <a:gd name="T24" fmla="*/ 6 w 52"/>
                  <a:gd name="T25" fmla="*/ 16 h 20"/>
                  <a:gd name="T26" fmla="*/ 0 w 52"/>
                  <a:gd name="T27" fmla="*/ 17 h 20"/>
                  <a:gd name="T28" fmla="*/ 17 w 52"/>
                  <a:gd name="T29" fmla="*/ 14 h 20"/>
                  <a:gd name="T30" fmla="*/ 26 w 52"/>
                  <a:gd name="T31" fmla="*/ 15 h 20"/>
                  <a:gd name="T32" fmla="*/ 38 w 52"/>
                  <a:gd name="T33" fmla="*/ 20 h 20"/>
                  <a:gd name="T34" fmla="*/ 39 w 52"/>
                  <a:gd name="T35" fmla="*/ 20 h 20"/>
                  <a:gd name="T36" fmla="*/ 40 w 52"/>
                  <a:gd name="T37" fmla="*/ 19 h 20"/>
                  <a:gd name="T38" fmla="*/ 40 w 52"/>
                  <a:gd name="T39" fmla="*/ 18 h 20"/>
                  <a:gd name="T40" fmla="*/ 42 w 52"/>
                  <a:gd name="T41" fmla="*/ 19 h 20"/>
                  <a:gd name="T42" fmla="*/ 43 w 52"/>
                  <a:gd name="T43" fmla="*/ 17 h 20"/>
                  <a:gd name="T44" fmla="*/ 43 w 52"/>
                  <a:gd name="T45" fmla="*/ 16 h 20"/>
                  <a:gd name="T46" fmla="*/ 44 w 52"/>
                  <a:gd name="T47" fmla="*/ 14 h 20"/>
                  <a:gd name="T48" fmla="*/ 43 w 52"/>
                  <a:gd name="T49" fmla="*/ 14 h 20"/>
                  <a:gd name="T50" fmla="*/ 46 w 52"/>
                  <a:gd name="T51" fmla="*/ 13 h 20"/>
                  <a:gd name="T52" fmla="*/ 47 w 52"/>
                  <a:gd name="T53" fmla="*/ 12 h 20"/>
                  <a:gd name="T54" fmla="*/ 49 w 52"/>
                  <a:gd name="T55" fmla="*/ 10 h 20"/>
                  <a:gd name="T56" fmla="*/ 46 w 52"/>
                  <a:gd name="T57" fmla="*/ 11 h 20"/>
                  <a:gd name="T58" fmla="*/ 46 w 52"/>
                  <a:gd name="T59" fmla="*/ 11 h 20"/>
                  <a:gd name="T60" fmla="*/ 47 w 52"/>
                  <a:gd name="T61" fmla="*/ 10 h 20"/>
                  <a:gd name="T62" fmla="*/ 47 w 52"/>
                  <a:gd name="T63" fmla="*/ 9 h 20"/>
                  <a:gd name="T64" fmla="*/ 45 w 52"/>
                  <a:gd name="T65" fmla="*/ 9 h 20"/>
                  <a:gd name="T66" fmla="*/ 45 w 52"/>
                  <a:gd name="T67" fmla="*/ 9 h 20"/>
                  <a:gd name="T68" fmla="*/ 46 w 52"/>
                  <a:gd name="T69" fmla="*/ 9 h 20"/>
                  <a:gd name="T70" fmla="*/ 47 w 52"/>
                  <a:gd name="T71" fmla="*/ 8 h 20"/>
                  <a:gd name="T72" fmla="*/ 47 w 52"/>
                  <a:gd name="T73" fmla="*/ 8 h 20"/>
                  <a:gd name="T74" fmla="*/ 48 w 52"/>
                  <a:gd name="T75" fmla="*/ 9 h 20"/>
                  <a:gd name="T76" fmla="*/ 50 w 52"/>
                  <a:gd name="T77" fmla="*/ 7 h 20"/>
                  <a:gd name="T78" fmla="*/ 48 w 52"/>
                  <a:gd name="T79" fmla="*/ 7 h 20"/>
                  <a:gd name="T80" fmla="*/ 51 w 52"/>
                  <a:gd name="T81" fmla="*/ 5 h 20"/>
                  <a:gd name="T82" fmla="*/ 49 w 52"/>
                  <a:gd name="T83" fmla="*/ 5 h 20"/>
                  <a:gd name="T84" fmla="*/ 49 w 52"/>
                  <a:gd name="T85" fmla="*/ 5 h 20"/>
                  <a:gd name="T86" fmla="*/ 48 w 52"/>
                  <a:gd name="T87" fmla="*/ 4 h 20"/>
                  <a:gd name="T88" fmla="*/ 46 w 52"/>
                  <a:gd name="T89" fmla="*/ 5 h 20"/>
                  <a:gd name="T90" fmla="*/ 46 w 52"/>
                  <a:gd name="T91" fmla="*/ 4 h 20"/>
                  <a:gd name="T92" fmla="*/ 47 w 52"/>
                  <a:gd name="T93" fmla="*/ 3 h 20"/>
                  <a:gd name="T94" fmla="*/ 49 w 52"/>
                  <a:gd name="T95" fmla="*/ 3 h 20"/>
                  <a:gd name="T96" fmla="*/ 48 w 52"/>
                  <a:gd name="T97" fmla="*/ 1 h 20"/>
                  <a:gd name="T98" fmla="*/ 50 w 52"/>
                  <a:gd name="T99" fmla="*/ 2 h 20"/>
                  <a:gd name="T100" fmla="*/ 52 w 52"/>
                  <a:gd name="T10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" h="20">
                    <a:moveTo>
                      <a:pt x="49" y="0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0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5" y="17"/>
                      <a:pt x="5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19"/>
                    </a:cubicBezTo>
                    <a:cubicBezTo>
                      <a:pt x="39" y="19"/>
                      <a:pt x="39" y="19"/>
                      <a:pt x="40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7"/>
                      <a:pt x="42" y="17"/>
                      <a:pt x="43" y="17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2" y="16"/>
                      <a:pt x="43" y="15"/>
                      <a:pt x="43" y="15"/>
                    </a:cubicBezTo>
                    <a:cubicBezTo>
                      <a:pt x="43" y="15"/>
                      <a:pt x="43" y="14"/>
                      <a:pt x="44" y="14"/>
                    </a:cubicBezTo>
                    <a:cubicBezTo>
                      <a:pt x="44" y="14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4"/>
                    </a:cubicBezTo>
                    <a:cubicBezTo>
                      <a:pt x="43" y="14"/>
                      <a:pt x="43" y="13"/>
                      <a:pt x="44" y="13"/>
                    </a:cubicBezTo>
                    <a:cubicBezTo>
                      <a:pt x="45" y="13"/>
                      <a:pt x="45" y="13"/>
                      <a:pt x="46" y="13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8" y="12"/>
                      <a:pt x="48" y="12"/>
                      <a:pt x="49" y="11"/>
                    </a:cubicBezTo>
                    <a:cubicBezTo>
                      <a:pt x="49" y="11"/>
                      <a:pt x="49" y="10"/>
                      <a:pt x="49" y="10"/>
                    </a:cubicBezTo>
                    <a:cubicBezTo>
                      <a:pt x="49" y="10"/>
                      <a:pt x="48" y="10"/>
                      <a:pt x="48" y="10"/>
                    </a:cubicBezTo>
                    <a:cubicBezTo>
                      <a:pt x="47" y="11"/>
                      <a:pt x="47" y="11"/>
                      <a:pt x="46" y="11"/>
                    </a:cubicBezTo>
                    <a:cubicBezTo>
                      <a:pt x="46" y="11"/>
                      <a:pt x="45" y="11"/>
                      <a:pt x="45" y="10"/>
                    </a:cubicBezTo>
                    <a:cubicBezTo>
                      <a:pt x="45" y="10"/>
                      <a:pt x="45" y="10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8" y="10"/>
                      <a:pt x="48" y="9"/>
                    </a:cubicBezTo>
                    <a:cubicBezTo>
                      <a:pt x="48" y="9"/>
                      <a:pt x="48" y="9"/>
                      <a:pt x="47" y="9"/>
                    </a:cubicBezTo>
                    <a:cubicBezTo>
                      <a:pt x="47" y="9"/>
                      <a:pt x="47" y="10"/>
                      <a:pt x="47" y="10"/>
                    </a:cubicBezTo>
                    <a:cubicBezTo>
                      <a:pt x="46" y="10"/>
                      <a:pt x="46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8"/>
                      <a:pt x="45" y="8"/>
                    </a:cubicBezTo>
                    <a:cubicBezTo>
                      <a:pt x="46" y="8"/>
                      <a:pt x="46" y="9"/>
                      <a:pt x="46" y="9"/>
                    </a:cubicBezTo>
                    <a:cubicBezTo>
                      <a:pt x="46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8"/>
                    </a:cubicBezTo>
                    <a:cubicBezTo>
                      <a:pt x="46" y="8"/>
                      <a:pt x="46" y="8"/>
                      <a:pt x="46" y="7"/>
                    </a:cubicBezTo>
                    <a:cubicBezTo>
                      <a:pt x="47" y="7"/>
                      <a:pt x="47" y="8"/>
                      <a:pt x="47" y="8"/>
                    </a:cubicBezTo>
                    <a:cubicBezTo>
                      <a:pt x="47" y="8"/>
                      <a:pt x="48" y="9"/>
                      <a:pt x="48" y="9"/>
                    </a:cubicBezTo>
                    <a:cubicBezTo>
                      <a:pt x="49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8"/>
                      <a:pt x="50" y="8"/>
                      <a:pt x="50" y="7"/>
                    </a:cubicBezTo>
                    <a:cubicBezTo>
                      <a:pt x="50" y="7"/>
                      <a:pt x="50" y="7"/>
                      <a:pt x="49" y="7"/>
                    </a:cubicBezTo>
                    <a:cubicBezTo>
                      <a:pt x="49" y="7"/>
                      <a:pt x="48" y="7"/>
                      <a:pt x="48" y="7"/>
                    </a:cubicBezTo>
                    <a:cubicBezTo>
                      <a:pt x="48" y="7"/>
                      <a:pt x="48" y="6"/>
                      <a:pt x="49" y="6"/>
                    </a:cubicBezTo>
                    <a:cubicBezTo>
                      <a:pt x="50" y="7"/>
                      <a:pt x="51" y="6"/>
                      <a:pt x="51" y="5"/>
                    </a:cubicBezTo>
                    <a:cubicBezTo>
                      <a:pt x="51" y="5"/>
                      <a:pt x="50" y="3"/>
                      <a:pt x="50" y="4"/>
                    </a:cubicBezTo>
                    <a:cubicBezTo>
                      <a:pt x="49" y="4"/>
                      <a:pt x="49" y="5"/>
                      <a:pt x="49" y="5"/>
                    </a:cubicBezTo>
                    <a:cubicBezTo>
                      <a:pt x="50" y="5"/>
                      <a:pt x="50" y="6"/>
                      <a:pt x="49" y="6"/>
                    </a:cubicBezTo>
                    <a:cubicBezTo>
                      <a:pt x="49" y="6"/>
                      <a:pt x="49" y="5"/>
                      <a:pt x="49" y="5"/>
                    </a:cubicBezTo>
                    <a:cubicBezTo>
                      <a:pt x="49" y="5"/>
                      <a:pt x="49" y="4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7" y="4"/>
                      <a:pt x="47" y="4"/>
                    </a:cubicBezTo>
                    <a:cubicBezTo>
                      <a:pt x="47" y="4"/>
                      <a:pt x="46" y="5"/>
                      <a:pt x="46" y="5"/>
                    </a:cubicBezTo>
                    <a:cubicBezTo>
                      <a:pt x="46" y="5"/>
                      <a:pt x="45" y="6"/>
                      <a:pt x="45" y="5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6" y="4"/>
                      <a:pt x="47" y="4"/>
                      <a:pt x="47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7" y="2"/>
                      <a:pt x="48" y="3"/>
                    </a:cubicBezTo>
                    <a:cubicBezTo>
                      <a:pt x="48" y="3"/>
                      <a:pt x="49" y="3"/>
                      <a:pt x="49" y="3"/>
                    </a:cubicBezTo>
                    <a:cubicBezTo>
                      <a:pt x="49" y="3"/>
                      <a:pt x="49" y="2"/>
                      <a:pt x="48" y="2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9" y="1"/>
                      <a:pt x="49" y="1"/>
                    </a:cubicBezTo>
                    <a:cubicBezTo>
                      <a:pt x="49" y="1"/>
                      <a:pt x="50" y="2"/>
                      <a:pt x="50" y="2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4"/>
                      <a:pt x="51" y="5"/>
                      <a:pt x="52" y="5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Freeform 457">
                <a:extLst>
                  <a:ext uri="{FF2B5EF4-FFF2-40B4-BE49-F238E27FC236}">
                    <a16:creationId xmlns:a16="http://schemas.microsoft.com/office/drawing/2014/main" id="{D74B0E32-FFBE-4B19-A421-06A7EF4AF1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92277" y="976313"/>
                <a:ext cx="160338" cy="47625"/>
              </a:xfrm>
              <a:custGeom>
                <a:avLst/>
                <a:gdLst>
                  <a:gd name="T0" fmla="*/ 30 w 44"/>
                  <a:gd name="T1" fmla="*/ 11 h 13"/>
                  <a:gd name="T2" fmla="*/ 30 w 44"/>
                  <a:gd name="T3" fmla="*/ 11 h 13"/>
                  <a:gd name="T4" fmla="*/ 30 w 44"/>
                  <a:gd name="T5" fmla="*/ 10 h 13"/>
                  <a:gd name="T6" fmla="*/ 31 w 44"/>
                  <a:gd name="T7" fmla="*/ 10 h 13"/>
                  <a:gd name="T8" fmla="*/ 32 w 44"/>
                  <a:gd name="T9" fmla="*/ 9 h 13"/>
                  <a:gd name="T10" fmla="*/ 32 w 44"/>
                  <a:gd name="T11" fmla="*/ 9 h 13"/>
                  <a:gd name="T12" fmla="*/ 33 w 44"/>
                  <a:gd name="T13" fmla="*/ 9 h 13"/>
                  <a:gd name="T14" fmla="*/ 33 w 44"/>
                  <a:gd name="T15" fmla="*/ 9 h 13"/>
                  <a:gd name="T16" fmla="*/ 37 w 44"/>
                  <a:gd name="T17" fmla="*/ 7 h 13"/>
                  <a:gd name="T18" fmla="*/ 37 w 44"/>
                  <a:gd name="T19" fmla="*/ 6 h 13"/>
                  <a:gd name="T20" fmla="*/ 37 w 44"/>
                  <a:gd name="T21" fmla="*/ 6 h 13"/>
                  <a:gd name="T22" fmla="*/ 38 w 44"/>
                  <a:gd name="T23" fmla="*/ 5 h 13"/>
                  <a:gd name="T24" fmla="*/ 39 w 44"/>
                  <a:gd name="T25" fmla="*/ 5 h 13"/>
                  <a:gd name="T26" fmla="*/ 39 w 44"/>
                  <a:gd name="T27" fmla="*/ 5 h 13"/>
                  <a:gd name="T28" fmla="*/ 39 w 44"/>
                  <a:gd name="T29" fmla="*/ 4 h 13"/>
                  <a:gd name="T30" fmla="*/ 41 w 44"/>
                  <a:gd name="T31" fmla="*/ 3 h 13"/>
                  <a:gd name="T32" fmla="*/ 41 w 44"/>
                  <a:gd name="T33" fmla="*/ 3 h 13"/>
                  <a:gd name="T34" fmla="*/ 42 w 44"/>
                  <a:gd name="T35" fmla="*/ 2 h 13"/>
                  <a:gd name="T36" fmla="*/ 42 w 44"/>
                  <a:gd name="T37" fmla="*/ 2 h 13"/>
                  <a:gd name="T38" fmla="*/ 42 w 44"/>
                  <a:gd name="T39" fmla="*/ 2 h 13"/>
                  <a:gd name="T40" fmla="*/ 43 w 44"/>
                  <a:gd name="T41" fmla="*/ 2 h 13"/>
                  <a:gd name="T42" fmla="*/ 43 w 44"/>
                  <a:gd name="T43" fmla="*/ 1 h 13"/>
                  <a:gd name="T44" fmla="*/ 44 w 44"/>
                  <a:gd name="T45" fmla="*/ 0 h 13"/>
                  <a:gd name="T46" fmla="*/ 44 w 44"/>
                  <a:gd name="T47" fmla="*/ 0 h 13"/>
                  <a:gd name="T48" fmla="*/ 33 w 44"/>
                  <a:gd name="T49" fmla="*/ 1 h 13"/>
                  <a:gd name="T50" fmla="*/ 31 w 44"/>
                  <a:gd name="T51" fmla="*/ 1 h 13"/>
                  <a:gd name="T52" fmla="*/ 10 w 44"/>
                  <a:gd name="T53" fmla="*/ 3 h 13"/>
                  <a:gd name="T54" fmla="*/ 10 w 44"/>
                  <a:gd name="T55" fmla="*/ 3 h 13"/>
                  <a:gd name="T56" fmla="*/ 10 w 44"/>
                  <a:gd name="T57" fmla="*/ 3 h 13"/>
                  <a:gd name="T58" fmla="*/ 3 w 44"/>
                  <a:gd name="T59" fmla="*/ 4 h 13"/>
                  <a:gd name="T60" fmla="*/ 3 w 44"/>
                  <a:gd name="T61" fmla="*/ 5 h 13"/>
                  <a:gd name="T62" fmla="*/ 3 w 44"/>
                  <a:gd name="T63" fmla="*/ 5 h 13"/>
                  <a:gd name="T64" fmla="*/ 3 w 44"/>
                  <a:gd name="T65" fmla="*/ 6 h 13"/>
                  <a:gd name="T66" fmla="*/ 3 w 44"/>
                  <a:gd name="T67" fmla="*/ 6 h 13"/>
                  <a:gd name="T68" fmla="*/ 2 w 44"/>
                  <a:gd name="T69" fmla="*/ 6 h 13"/>
                  <a:gd name="T70" fmla="*/ 2 w 44"/>
                  <a:gd name="T71" fmla="*/ 7 h 13"/>
                  <a:gd name="T72" fmla="*/ 2 w 44"/>
                  <a:gd name="T73" fmla="*/ 7 h 13"/>
                  <a:gd name="T74" fmla="*/ 3 w 44"/>
                  <a:gd name="T75" fmla="*/ 8 h 13"/>
                  <a:gd name="T76" fmla="*/ 3 w 44"/>
                  <a:gd name="T77" fmla="*/ 8 h 13"/>
                  <a:gd name="T78" fmla="*/ 2 w 44"/>
                  <a:gd name="T79" fmla="*/ 8 h 13"/>
                  <a:gd name="T80" fmla="*/ 2 w 44"/>
                  <a:gd name="T81" fmla="*/ 9 h 13"/>
                  <a:gd name="T82" fmla="*/ 2 w 44"/>
                  <a:gd name="T83" fmla="*/ 9 h 13"/>
                  <a:gd name="T84" fmla="*/ 1 w 44"/>
                  <a:gd name="T85" fmla="*/ 10 h 13"/>
                  <a:gd name="T86" fmla="*/ 1 w 44"/>
                  <a:gd name="T87" fmla="*/ 12 h 13"/>
                  <a:gd name="T88" fmla="*/ 0 w 44"/>
                  <a:gd name="T89" fmla="*/ 13 h 13"/>
                  <a:gd name="T90" fmla="*/ 10 w 44"/>
                  <a:gd name="T91" fmla="*/ 13 h 13"/>
                  <a:gd name="T92" fmla="*/ 24 w 44"/>
                  <a:gd name="T93" fmla="*/ 12 h 13"/>
                  <a:gd name="T94" fmla="*/ 29 w 44"/>
                  <a:gd name="T95" fmla="*/ 12 h 13"/>
                  <a:gd name="T96" fmla="*/ 30 w 44"/>
                  <a:gd name="T9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13">
                    <a:moveTo>
                      <a:pt x="30" y="11"/>
                    </a:move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2" y="10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8"/>
                      <a:pt x="37" y="7"/>
                    </a:cubicBezTo>
                    <a:cubicBezTo>
                      <a:pt x="37" y="7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8" y="6"/>
                      <a:pt x="38" y="5"/>
                    </a:cubicBezTo>
                    <a:cubicBezTo>
                      <a:pt x="38" y="5"/>
                      <a:pt x="38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40" y="4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3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1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3"/>
                      <a:pt x="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1"/>
                      <a:pt x="30" y="11"/>
                      <a:pt x="30" y="11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Freeform 458">
                <a:extLst>
                  <a:ext uri="{FF2B5EF4-FFF2-40B4-BE49-F238E27FC236}">
                    <a16:creationId xmlns:a16="http://schemas.microsoft.com/office/drawing/2014/main" id="{EB524021-A3D1-4F6C-A3C4-14A8A1E42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20827" y="749301"/>
                <a:ext cx="141288" cy="111125"/>
              </a:xfrm>
              <a:custGeom>
                <a:avLst/>
                <a:gdLst>
                  <a:gd name="T0" fmla="*/ 28 w 39"/>
                  <a:gd name="T1" fmla="*/ 12 h 31"/>
                  <a:gd name="T2" fmla="*/ 28 w 39"/>
                  <a:gd name="T3" fmla="*/ 11 h 31"/>
                  <a:gd name="T4" fmla="*/ 27 w 39"/>
                  <a:gd name="T5" fmla="*/ 12 h 31"/>
                  <a:gd name="T6" fmla="*/ 27 w 39"/>
                  <a:gd name="T7" fmla="*/ 10 h 31"/>
                  <a:gd name="T8" fmla="*/ 26 w 39"/>
                  <a:gd name="T9" fmla="*/ 8 h 31"/>
                  <a:gd name="T10" fmla="*/ 25 w 39"/>
                  <a:gd name="T11" fmla="*/ 5 h 31"/>
                  <a:gd name="T12" fmla="*/ 25 w 39"/>
                  <a:gd name="T13" fmla="*/ 4 h 31"/>
                  <a:gd name="T14" fmla="*/ 25 w 39"/>
                  <a:gd name="T15" fmla="*/ 4 h 31"/>
                  <a:gd name="T16" fmla="*/ 33 w 39"/>
                  <a:gd name="T17" fmla="*/ 0 h 31"/>
                  <a:gd name="T18" fmla="*/ 19 w 39"/>
                  <a:gd name="T19" fmla="*/ 4 h 31"/>
                  <a:gd name="T20" fmla="*/ 17 w 39"/>
                  <a:gd name="T21" fmla="*/ 5 h 31"/>
                  <a:gd name="T22" fmla="*/ 15 w 39"/>
                  <a:gd name="T23" fmla="*/ 7 h 31"/>
                  <a:gd name="T24" fmla="*/ 15 w 39"/>
                  <a:gd name="T25" fmla="*/ 9 h 31"/>
                  <a:gd name="T26" fmla="*/ 14 w 39"/>
                  <a:gd name="T27" fmla="*/ 12 h 31"/>
                  <a:gd name="T28" fmla="*/ 14 w 39"/>
                  <a:gd name="T29" fmla="*/ 12 h 31"/>
                  <a:gd name="T30" fmla="*/ 14 w 39"/>
                  <a:gd name="T31" fmla="*/ 13 h 31"/>
                  <a:gd name="T32" fmla="*/ 14 w 39"/>
                  <a:gd name="T33" fmla="*/ 15 h 31"/>
                  <a:gd name="T34" fmla="*/ 13 w 39"/>
                  <a:gd name="T35" fmla="*/ 16 h 31"/>
                  <a:gd name="T36" fmla="*/ 12 w 39"/>
                  <a:gd name="T37" fmla="*/ 17 h 31"/>
                  <a:gd name="T38" fmla="*/ 9 w 39"/>
                  <a:gd name="T39" fmla="*/ 18 h 31"/>
                  <a:gd name="T40" fmla="*/ 7 w 39"/>
                  <a:gd name="T41" fmla="*/ 17 h 31"/>
                  <a:gd name="T42" fmla="*/ 3 w 39"/>
                  <a:gd name="T43" fmla="*/ 18 h 31"/>
                  <a:gd name="T44" fmla="*/ 2 w 39"/>
                  <a:gd name="T45" fmla="*/ 20 h 31"/>
                  <a:gd name="T46" fmla="*/ 3 w 39"/>
                  <a:gd name="T47" fmla="*/ 21 h 31"/>
                  <a:gd name="T48" fmla="*/ 4 w 39"/>
                  <a:gd name="T49" fmla="*/ 22 h 31"/>
                  <a:gd name="T50" fmla="*/ 3 w 39"/>
                  <a:gd name="T51" fmla="*/ 23 h 31"/>
                  <a:gd name="T52" fmla="*/ 0 w 39"/>
                  <a:gd name="T53" fmla="*/ 25 h 31"/>
                  <a:gd name="T54" fmla="*/ 0 w 39"/>
                  <a:gd name="T55" fmla="*/ 28 h 31"/>
                  <a:gd name="T56" fmla="*/ 21 w 39"/>
                  <a:gd name="T57" fmla="*/ 24 h 31"/>
                  <a:gd name="T58" fmla="*/ 24 w 39"/>
                  <a:gd name="T59" fmla="*/ 27 h 31"/>
                  <a:gd name="T60" fmla="*/ 29 w 39"/>
                  <a:gd name="T61" fmla="*/ 29 h 31"/>
                  <a:gd name="T62" fmla="*/ 29 w 39"/>
                  <a:gd name="T63" fmla="*/ 29 h 31"/>
                  <a:gd name="T64" fmla="*/ 29 w 39"/>
                  <a:gd name="T65" fmla="*/ 31 h 31"/>
                  <a:gd name="T66" fmla="*/ 30 w 39"/>
                  <a:gd name="T67" fmla="*/ 30 h 31"/>
                  <a:gd name="T68" fmla="*/ 30 w 39"/>
                  <a:gd name="T69" fmla="*/ 30 h 31"/>
                  <a:gd name="T70" fmla="*/ 33 w 39"/>
                  <a:gd name="T71" fmla="*/ 29 h 31"/>
                  <a:gd name="T72" fmla="*/ 35 w 39"/>
                  <a:gd name="T73" fmla="*/ 28 h 31"/>
                  <a:gd name="T74" fmla="*/ 33 w 39"/>
                  <a:gd name="T75" fmla="*/ 30 h 31"/>
                  <a:gd name="T76" fmla="*/ 37 w 39"/>
                  <a:gd name="T77" fmla="*/ 27 h 31"/>
                  <a:gd name="T78" fmla="*/ 37 w 39"/>
                  <a:gd name="T79" fmla="*/ 26 h 31"/>
                  <a:gd name="T80" fmla="*/ 37 w 39"/>
                  <a:gd name="T81" fmla="*/ 26 h 31"/>
                  <a:gd name="T82" fmla="*/ 36 w 39"/>
                  <a:gd name="T83" fmla="*/ 27 h 31"/>
                  <a:gd name="T84" fmla="*/ 35 w 39"/>
                  <a:gd name="T85" fmla="*/ 27 h 31"/>
                  <a:gd name="T86" fmla="*/ 36 w 39"/>
                  <a:gd name="T87" fmla="*/ 26 h 31"/>
                  <a:gd name="T88" fmla="*/ 36 w 39"/>
                  <a:gd name="T89" fmla="*/ 26 h 31"/>
                  <a:gd name="T90" fmla="*/ 36 w 39"/>
                  <a:gd name="T91" fmla="*/ 25 h 31"/>
                  <a:gd name="T92" fmla="*/ 34 w 39"/>
                  <a:gd name="T93" fmla="*/ 27 h 31"/>
                  <a:gd name="T94" fmla="*/ 32 w 39"/>
                  <a:gd name="T95" fmla="*/ 27 h 31"/>
                  <a:gd name="T96" fmla="*/ 31 w 39"/>
                  <a:gd name="T97" fmla="*/ 28 h 31"/>
                  <a:gd name="T98" fmla="*/ 30 w 39"/>
                  <a:gd name="T99" fmla="*/ 29 h 31"/>
                  <a:gd name="T100" fmla="*/ 30 w 39"/>
                  <a:gd name="T101" fmla="*/ 29 h 31"/>
                  <a:gd name="T102" fmla="*/ 29 w 39"/>
                  <a:gd name="T103" fmla="*/ 29 h 31"/>
                  <a:gd name="T104" fmla="*/ 30 w 39"/>
                  <a:gd name="T105" fmla="*/ 28 h 31"/>
                  <a:gd name="T106" fmla="*/ 30 w 39"/>
                  <a:gd name="T107" fmla="*/ 26 h 31"/>
                  <a:gd name="T108" fmla="*/ 30 w 39"/>
                  <a:gd name="T109" fmla="*/ 25 h 31"/>
                  <a:gd name="T110" fmla="*/ 29 w 39"/>
                  <a:gd name="T111" fmla="*/ 21 h 31"/>
                  <a:gd name="T112" fmla="*/ 29 w 39"/>
                  <a:gd name="T113" fmla="*/ 16 h 31"/>
                  <a:gd name="T114" fmla="*/ 29 w 39"/>
                  <a:gd name="T115" fmla="*/ 16 h 31"/>
                  <a:gd name="T116" fmla="*/ 28 w 39"/>
                  <a:gd name="T11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8" y="13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11"/>
                      <a:pt x="27" y="12"/>
                      <a:pt x="27" y="12"/>
                    </a:cubicBezTo>
                    <a:cubicBezTo>
                      <a:pt x="27" y="12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9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8" y="4"/>
                      <a:pt x="17" y="5"/>
                      <a:pt x="17" y="5"/>
                    </a:cubicBezTo>
                    <a:cubicBezTo>
                      <a:pt x="17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3" y="11"/>
                      <a:pt x="13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5" y="14"/>
                      <a:pt x="15" y="14"/>
                    </a:cubicBezTo>
                    <a:cubicBezTo>
                      <a:pt x="15" y="14"/>
                      <a:pt x="15" y="15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3" y="15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1" y="17"/>
                      <a:pt x="10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8" y="17"/>
                      <a:pt x="7" y="17"/>
                      <a:pt x="7" y="17"/>
                    </a:cubicBezTo>
                    <a:cubicBezTo>
                      <a:pt x="7" y="17"/>
                      <a:pt x="6" y="18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3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4"/>
                      <a:pt x="2" y="24"/>
                    </a:cubicBezTo>
                    <a:cubicBezTo>
                      <a:pt x="2" y="24"/>
                      <a:pt x="1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1" y="23"/>
                      <a:pt x="21" y="24"/>
                    </a:cubicBezTo>
                    <a:cubicBezTo>
                      <a:pt x="22" y="25"/>
                      <a:pt x="23" y="26"/>
                      <a:pt x="23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9" y="28"/>
                      <a:pt x="29" y="28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30"/>
                      <a:pt x="29" y="30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0"/>
                      <a:pt x="30" y="30"/>
                      <a:pt x="30" y="30"/>
                    </a:cubicBezTo>
                    <a:cubicBezTo>
                      <a:pt x="30" y="30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0"/>
                    </a:cubicBezTo>
                    <a:cubicBezTo>
                      <a:pt x="30" y="30"/>
                      <a:pt x="31" y="30"/>
                      <a:pt x="31" y="30"/>
                    </a:cubicBezTo>
                    <a:cubicBezTo>
                      <a:pt x="32" y="30"/>
                      <a:pt x="33" y="29"/>
                      <a:pt x="33" y="29"/>
                    </a:cubicBezTo>
                    <a:cubicBezTo>
                      <a:pt x="33" y="29"/>
                      <a:pt x="34" y="29"/>
                      <a:pt x="34" y="28"/>
                    </a:cubicBezTo>
                    <a:cubicBezTo>
                      <a:pt x="34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4" y="29"/>
                    </a:cubicBezTo>
                    <a:cubicBezTo>
                      <a:pt x="33" y="29"/>
                      <a:pt x="32" y="29"/>
                      <a:pt x="33" y="30"/>
                    </a:cubicBezTo>
                    <a:cubicBezTo>
                      <a:pt x="33" y="30"/>
                      <a:pt x="34" y="30"/>
                      <a:pt x="35" y="28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8" y="26"/>
                      <a:pt x="39" y="26"/>
                      <a:pt x="38" y="25"/>
                    </a:cubicBezTo>
                    <a:cubicBezTo>
                      <a:pt x="38" y="25"/>
                      <a:pt x="38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8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7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5"/>
                      <a:pt x="37" y="26"/>
                      <a:pt x="37" y="25"/>
                    </a:cubicBezTo>
                    <a:cubicBezTo>
                      <a:pt x="37" y="25"/>
                      <a:pt x="36" y="25"/>
                      <a:pt x="36" y="25"/>
                    </a:cubicBezTo>
                    <a:cubicBezTo>
                      <a:pt x="36" y="25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4" y="27"/>
                    </a:cubicBezTo>
                    <a:cubicBezTo>
                      <a:pt x="34" y="27"/>
                      <a:pt x="33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8"/>
                      <a:pt x="32" y="28"/>
                    </a:cubicBezTo>
                    <a:cubicBezTo>
                      <a:pt x="32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4"/>
                      <a:pt x="29" y="24"/>
                      <a:pt x="29" y="24"/>
                    </a:cubicBezTo>
                    <a:cubicBezTo>
                      <a:pt x="29" y="23"/>
                      <a:pt x="29" y="22"/>
                      <a:pt x="29" y="21"/>
                    </a:cubicBezTo>
                    <a:cubicBezTo>
                      <a:pt x="29" y="21"/>
                      <a:pt x="29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8" y="15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5" name="Freeform 459">
                <a:extLst>
                  <a:ext uri="{FF2B5EF4-FFF2-40B4-BE49-F238E27FC236}">
                    <a16:creationId xmlns:a16="http://schemas.microsoft.com/office/drawing/2014/main" id="{92FA53CC-BC24-4F49-8C16-D4C319D50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04939" y="741363"/>
                <a:ext cx="33338" cy="61913"/>
              </a:xfrm>
              <a:custGeom>
                <a:avLst/>
                <a:gdLst>
                  <a:gd name="T0" fmla="*/ 7 w 9"/>
                  <a:gd name="T1" fmla="*/ 13 h 17"/>
                  <a:gd name="T2" fmla="*/ 3 w 9"/>
                  <a:gd name="T3" fmla="*/ 0 h 17"/>
                  <a:gd name="T4" fmla="*/ 2 w 9"/>
                  <a:gd name="T5" fmla="*/ 1 h 17"/>
                  <a:gd name="T6" fmla="*/ 2 w 9"/>
                  <a:gd name="T7" fmla="*/ 0 h 17"/>
                  <a:gd name="T8" fmla="*/ 1 w 9"/>
                  <a:gd name="T9" fmla="*/ 1 h 17"/>
                  <a:gd name="T10" fmla="*/ 1 w 9"/>
                  <a:gd name="T11" fmla="*/ 1 h 17"/>
                  <a:gd name="T12" fmla="*/ 1 w 9"/>
                  <a:gd name="T13" fmla="*/ 2 h 17"/>
                  <a:gd name="T14" fmla="*/ 1 w 9"/>
                  <a:gd name="T15" fmla="*/ 2 h 17"/>
                  <a:gd name="T16" fmla="*/ 1 w 9"/>
                  <a:gd name="T17" fmla="*/ 3 h 17"/>
                  <a:gd name="T18" fmla="*/ 2 w 9"/>
                  <a:gd name="T19" fmla="*/ 4 h 17"/>
                  <a:gd name="T20" fmla="*/ 2 w 9"/>
                  <a:gd name="T21" fmla="*/ 4 h 17"/>
                  <a:gd name="T22" fmla="*/ 2 w 9"/>
                  <a:gd name="T23" fmla="*/ 5 h 17"/>
                  <a:gd name="T24" fmla="*/ 2 w 9"/>
                  <a:gd name="T25" fmla="*/ 5 h 17"/>
                  <a:gd name="T26" fmla="*/ 1 w 9"/>
                  <a:gd name="T27" fmla="*/ 7 h 17"/>
                  <a:gd name="T28" fmla="*/ 1 w 9"/>
                  <a:gd name="T29" fmla="*/ 7 h 17"/>
                  <a:gd name="T30" fmla="*/ 1 w 9"/>
                  <a:gd name="T31" fmla="*/ 7 h 17"/>
                  <a:gd name="T32" fmla="*/ 1 w 9"/>
                  <a:gd name="T33" fmla="*/ 7 h 17"/>
                  <a:gd name="T34" fmla="*/ 1 w 9"/>
                  <a:gd name="T35" fmla="*/ 8 h 17"/>
                  <a:gd name="T36" fmla="*/ 1 w 9"/>
                  <a:gd name="T37" fmla="*/ 9 h 17"/>
                  <a:gd name="T38" fmla="*/ 1 w 9"/>
                  <a:gd name="T39" fmla="*/ 10 h 17"/>
                  <a:gd name="T40" fmla="*/ 1 w 9"/>
                  <a:gd name="T41" fmla="*/ 11 h 17"/>
                  <a:gd name="T42" fmla="*/ 1 w 9"/>
                  <a:gd name="T43" fmla="*/ 11 h 17"/>
                  <a:gd name="T44" fmla="*/ 1 w 9"/>
                  <a:gd name="T45" fmla="*/ 11 h 17"/>
                  <a:gd name="T46" fmla="*/ 0 w 9"/>
                  <a:gd name="T47" fmla="*/ 11 h 17"/>
                  <a:gd name="T48" fmla="*/ 0 w 9"/>
                  <a:gd name="T49" fmla="*/ 12 h 17"/>
                  <a:gd name="T50" fmla="*/ 0 w 9"/>
                  <a:gd name="T51" fmla="*/ 12 h 17"/>
                  <a:gd name="T52" fmla="*/ 0 w 9"/>
                  <a:gd name="T53" fmla="*/ 12 h 17"/>
                  <a:gd name="T54" fmla="*/ 0 w 9"/>
                  <a:gd name="T55" fmla="*/ 13 h 17"/>
                  <a:gd name="T56" fmla="*/ 0 w 9"/>
                  <a:gd name="T57" fmla="*/ 13 h 17"/>
                  <a:gd name="T58" fmla="*/ 0 w 9"/>
                  <a:gd name="T59" fmla="*/ 13 h 17"/>
                  <a:gd name="T60" fmla="*/ 0 w 9"/>
                  <a:gd name="T61" fmla="*/ 13 h 17"/>
                  <a:gd name="T62" fmla="*/ 0 w 9"/>
                  <a:gd name="T63" fmla="*/ 14 h 17"/>
                  <a:gd name="T64" fmla="*/ 1 w 9"/>
                  <a:gd name="T65" fmla="*/ 14 h 17"/>
                  <a:gd name="T66" fmla="*/ 1 w 9"/>
                  <a:gd name="T67" fmla="*/ 15 h 17"/>
                  <a:gd name="T68" fmla="*/ 1 w 9"/>
                  <a:gd name="T69" fmla="*/ 15 h 17"/>
                  <a:gd name="T70" fmla="*/ 1 w 9"/>
                  <a:gd name="T71" fmla="*/ 15 h 17"/>
                  <a:gd name="T72" fmla="*/ 1 w 9"/>
                  <a:gd name="T73" fmla="*/ 15 h 17"/>
                  <a:gd name="T74" fmla="*/ 1 w 9"/>
                  <a:gd name="T75" fmla="*/ 16 h 17"/>
                  <a:gd name="T76" fmla="*/ 1 w 9"/>
                  <a:gd name="T77" fmla="*/ 16 h 17"/>
                  <a:gd name="T78" fmla="*/ 1 w 9"/>
                  <a:gd name="T79" fmla="*/ 16 h 17"/>
                  <a:gd name="T80" fmla="*/ 1 w 9"/>
                  <a:gd name="T81" fmla="*/ 17 h 17"/>
                  <a:gd name="T82" fmla="*/ 1 w 9"/>
                  <a:gd name="T83" fmla="*/ 17 h 17"/>
                  <a:gd name="T84" fmla="*/ 1 w 9"/>
                  <a:gd name="T85" fmla="*/ 16 h 17"/>
                  <a:gd name="T86" fmla="*/ 1 w 9"/>
                  <a:gd name="T87" fmla="*/ 16 h 17"/>
                  <a:gd name="T88" fmla="*/ 1 w 9"/>
                  <a:gd name="T89" fmla="*/ 16 h 17"/>
                  <a:gd name="T90" fmla="*/ 1 w 9"/>
                  <a:gd name="T91" fmla="*/ 17 h 17"/>
                  <a:gd name="T92" fmla="*/ 6 w 9"/>
                  <a:gd name="T93" fmla="*/ 16 h 17"/>
                  <a:gd name="T94" fmla="*/ 7 w 9"/>
                  <a:gd name="T95" fmla="*/ 15 h 17"/>
                  <a:gd name="T96" fmla="*/ 7 w 9"/>
                  <a:gd name="T97" fmla="*/ 15 h 17"/>
                  <a:gd name="T98" fmla="*/ 7 w 9"/>
                  <a:gd name="T99" fmla="*/ 15 h 17"/>
                  <a:gd name="T100" fmla="*/ 7 w 9"/>
                  <a:gd name="T101" fmla="*/ 15 h 17"/>
                  <a:gd name="T102" fmla="*/ 7 w 9"/>
                  <a:gd name="T103" fmla="*/ 15 h 17"/>
                  <a:gd name="T104" fmla="*/ 7 w 9"/>
                  <a:gd name="T105" fmla="*/ 15 h 17"/>
                  <a:gd name="T106" fmla="*/ 8 w 9"/>
                  <a:gd name="T107" fmla="*/ 15 h 17"/>
                  <a:gd name="T108" fmla="*/ 8 w 9"/>
                  <a:gd name="T109" fmla="*/ 15 h 17"/>
                  <a:gd name="T110" fmla="*/ 8 w 9"/>
                  <a:gd name="T111" fmla="*/ 15 h 17"/>
                  <a:gd name="T112" fmla="*/ 7 w 9"/>
                  <a:gd name="T113" fmla="*/ 15 h 17"/>
                  <a:gd name="T114" fmla="*/ 8 w 9"/>
                  <a:gd name="T115" fmla="*/ 15 h 17"/>
                  <a:gd name="T116" fmla="*/ 8 w 9"/>
                  <a:gd name="T117" fmla="*/ 15 h 17"/>
                  <a:gd name="T118" fmla="*/ 9 w 9"/>
                  <a:gd name="T119" fmla="*/ 14 h 17"/>
                  <a:gd name="T120" fmla="*/ 7 w 9"/>
                  <a:gd name="T12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" h="17">
                    <a:moveTo>
                      <a:pt x="7" y="1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9" y="14"/>
                      <a:pt x="9" y="14"/>
                    </a:cubicBezTo>
                    <a:cubicBezTo>
                      <a:pt x="8" y="15"/>
                      <a:pt x="7" y="13"/>
                      <a:pt x="7" y="13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Freeform 460">
                <a:extLst>
                  <a:ext uri="{FF2B5EF4-FFF2-40B4-BE49-F238E27FC236}">
                    <a16:creationId xmlns:a16="http://schemas.microsoft.com/office/drawing/2014/main" id="{0C8C86E2-5310-4496-A544-C7517D9F0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0339" y="749301"/>
                <a:ext cx="33338" cy="57150"/>
              </a:xfrm>
              <a:custGeom>
                <a:avLst/>
                <a:gdLst>
                  <a:gd name="T0" fmla="*/ 8 w 9"/>
                  <a:gd name="T1" fmla="*/ 14 h 16"/>
                  <a:gd name="T2" fmla="*/ 8 w 9"/>
                  <a:gd name="T3" fmla="*/ 14 h 16"/>
                  <a:gd name="T4" fmla="*/ 8 w 9"/>
                  <a:gd name="T5" fmla="*/ 13 h 16"/>
                  <a:gd name="T6" fmla="*/ 7 w 9"/>
                  <a:gd name="T7" fmla="*/ 12 h 16"/>
                  <a:gd name="T8" fmla="*/ 7 w 9"/>
                  <a:gd name="T9" fmla="*/ 11 h 16"/>
                  <a:gd name="T10" fmla="*/ 7 w 9"/>
                  <a:gd name="T11" fmla="*/ 11 h 16"/>
                  <a:gd name="T12" fmla="*/ 7 w 9"/>
                  <a:gd name="T13" fmla="*/ 10 h 16"/>
                  <a:gd name="T14" fmla="*/ 7 w 9"/>
                  <a:gd name="T15" fmla="*/ 10 h 16"/>
                  <a:gd name="T16" fmla="*/ 7 w 9"/>
                  <a:gd name="T17" fmla="*/ 9 h 16"/>
                  <a:gd name="T18" fmla="*/ 8 w 9"/>
                  <a:gd name="T19" fmla="*/ 9 h 16"/>
                  <a:gd name="T20" fmla="*/ 8 w 9"/>
                  <a:gd name="T21" fmla="*/ 6 h 16"/>
                  <a:gd name="T22" fmla="*/ 8 w 9"/>
                  <a:gd name="T23" fmla="*/ 6 h 16"/>
                  <a:gd name="T24" fmla="*/ 8 w 9"/>
                  <a:gd name="T25" fmla="*/ 5 h 16"/>
                  <a:gd name="T26" fmla="*/ 8 w 9"/>
                  <a:gd name="T27" fmla="*/ 5 h 16"/>
                  <a:gd name="T28" fmla="*/ 8 w 9"/>
                  <a:gd name="T29" fmla="*/ 5 h 16"/>
                  <a:gd name="T30" fmla="*/ 9 w 9"/>
                  <a:gd name="T31" fmla="*/ 4 h 16"/>
                  <a:gd name="T32" fmla="*/ 9 w 9"/>
                  <a:gd name="T33" fmla="*/ 3 h 16"/>
                  <a:gd name="T34" fmla="*/ 9 w 9"/>
                  <a:gd name="T35" fmla="*/ 2 h 16"/>
                  <a:gd name="T36" fmla="*/ 9 w 9"/>
                  <a:gd name="T37" fmla="*/ 2 h 16"/>
                  <a:gd name="T38" fmla="*/ 8 w 9"/>
                  <a:gd name="T39" fmla="*/ 1 h 16"/>
                  <a:gd name="T40" fmla="*/ 0 w 9"/>
                  <a:gd name="T41" fmla="*/ 3 h 16"/>
                  <a:gd name="T42" fmla="*/ 0 w 9"/>
                  <a:gd name="T43" fmla="*/ 3 h 16"/>
                  <a:gd name="T44" fmla="*/ 0 w 9"/>
                  <a:gd name="T45" fmla="*/ 4 h 16"/>
                  <a:gd name="T46" fmla="*/ 0 w 9"/>
                  <a:gd name="T47" fmla="*/ 4 h 16"/>
                  <a:gd name="T48" fmla="*/ 1 w 9"/>
                  <a:gd name="T49" fmla="*/ 6 h 16"/>
                  <a:gd name="T50" fmla="*/ 1 w 9"/>
                  <a:gd name="T51" fmla="*/ 8 h 16"/>
                  <a:gd name="T52" fmla="*/ 2 w 9"/>
                  <a:gd name="T53" fmla="*/ 9 h 16"/>
                  <a:gd name="T54" fmla="*/ 2 w 9"/>
                  <a:gd name="T55" fmla="*/ 10 h 16"/>
                  <a:gd name="T56" fmla="*/ 2 w 9"/>
                  <a:gd name="T57" fmla="*/ 11 h 16"/>
                  <a:gd name="T58" fmla="*/ 2 w 9"/>
                  <a:gd name="T59" fmla="*/ 11 h 16"/>
                  <a:gd name="T60" fmla="*/ 2 w 9"/>
                  <a:gd name="T61" fmla="*/ 11 h 16"/>
                  <a:gd name="T62" fmla="*/ 3 w 9"/>
                  <a:gd name="T63" fmla="*/ 11 h 16"/>
                  <a:gd name="T64" fmla="*/ 3 w 9"/>
                  <a:gd name="T65" fmla="*/ 12 h 16"/>
                  <a:gd name="T66" fmla="*/ 3 w 9"/>
                  <a:gd name="T67" fmla="*/ 14 h 16"/>
                  <a:gd name="T68" fmla="*/ 4 w 9"/>
                  <a:gd name="T69" fmla="*/ 15 h 16"/>
                  <a:gd name="T70" fmla="*/ 4 w 9"/>
                  <a:gd name="T71" fmla="*/ 16 h 16"/>
                  <a:gd name="T72" fmla="*/ 8 w 9"/>
                  <a:gd name="T7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" h="16"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4" y="15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Freeform 461">
                <a:extLst>
                  <a:ext uri="{FF2B5EF4-FFF2-40B4-BE49-F238E27FC236}">
                    <a16:creationId xmlns:a16="http://schemas.microsoft.com/office/drawing/2014/main" id="{50237272-45A0-4A77-BB6A-A319D002F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6252" y="752476"/>
                <a:ext cx="93663" cy="101600"/>
              </a:xfrm>
              <a:custGeom>
                <a:avLst/>
                <a:gdLst>
                  <a:gd name="T0" fmla="*/ 23 w 26"/>
                  <a:gd name="T1" fmla="*/ 11 h 28"/>
                  <a:gd name="T2" fmla="*/ 22 w 26"/>
                  <a:gd name="T3" fmla="*/ 10 h 28"/>
                  <a:gd name="T4" fmla="*/ 22 w 26"/>
                  <a:gd name="T5" fmla="*/ 9 h 28"/>
                  <a:gd name="T6" fmla="*/ 22 w 26"/>
                  <a:gd name="T7" fmla="*/ 8 h 28"/>
                  <a:gd name="T8" fmla="*/ 22 w 26"/>
                  <a:gd name="T9" fmla="*/ 8 h 28"/>
                  <a:gd name="T10" fmla="*/ 20 w 26"/>
                  <a:gd name="T11" fmla="*/ 6 h 28"/>
                  <a:gd name="T12" fmla="*/ 16 w 26"/>
                  <a:gd name="T13" fmla="*/ 5 h 28"/>
                  <a:gd name="T14" fmla="*/ 16 w 26"/>
                  <a:gd name="T15" fmla="*/ 5 h 28"/>
                  <a:gd name="T16" fmla="*/ 16 w 26"/>
                  <a:gd name="T17" fmla="*/ 4 h 28"/>
                  <a:gd name="T18" fmla="*/ 15 w 26"/>
                  <a:gd name="T19" fmla="*/ 4 h 28"/>
                  <a:gd name="T20" fmla="*/ 14 w 26"/>
                  <a:gd name="T21" fmla="*/ 4 h 28"/>
                  <a:gd name="T22" fmla="*/ 13 w 26"/>
                  <a:gd name="T23" fmla="*/ 4 h 28"/>
                  <a:gd name="T24" fmla="*/ 12 w 26"/>
                  <a:gd name="T25" fmla="*/ 3 h 28"/>
                  <a:gd name="T26" fmla="*/ 11 w 26"/>
                  <a:gd name="T27" fmla="*/ 3 h 28"/>
                  <a:gd name="T28" fmla="*/ 10 w 26"/>
                  <a:gd name="T29" fmla="*/ 2 h 28"/>
                  <a:gd name="T30" fmla="*/ 9 w 26"/>
                  <a:gd name="T31" fmla="*/ 1 h 28"/>
                  <a:gd name="T32" fmla="*/ 8 w 26"/>
                  <a:gd name="T33" fmla="*/ 0 h 28"/>
                  <a:gd name="T34" fmla="*/ 6 w 26"/>
                  <a:gd name="T35" fmla="*/ 1 h 28"/>
                  <a:gd name="T36" fmla="*/ 3 w 26"/>
                  <a:gd name="T37" fmla="*/ 2 h 28"/>
                  <a:gd name="T38" fmla="*/ 2 w 26"/>
                  <a:gd name="T39" fmla="*/ 6 h 28"/>
                  <a:gd name="T40" fmla="*/ 0 w 26"/>
                  <a:gd name="T41" fmla="*/ 7 h 28"/>
                  <a:gd name="T42" fmla="*/ 0 w 26"/>
                  <a:gd name="T43" fmla="*/ 11 h 28"/>
                  <a:gd name="T44" fmla="*/ 1 w 26"/>
                  <a:gd name="T45" fmla="*/ 14 h 28"/>
                  <a:gd name="T46" fmla="*/ 2 w 26"/>
                  <a:gd name="T47" fmla="*/ 16 h 28"/>
                  <a:gd name="T48" fmla="*/ 5 w 26"/>
                  <a:gd name="T49" fmla="*/ 18 h 28"/>
                  <a:gd name="T50" fmla="*/ 7 w 26"/>
                  <a:gd name="T51" fmla="*/ 20 h 28"/>
                  <a:gd name="T52" fmla="*/ 7 w 26"/>
                  <a:gd name="T53" fmla="*/ 21 h 28"/>
                  <a:gd name="T54" fmla="*/ 8 w 26"/>
                  <a:gd name="T55" fmla="*/ 24 h 28"/>
                  <a:gd name="T56" fmla="*/ 8 w 26"/>
                  <a:gd name="T57" fmla="*/ 25 h 28"/>
                  <a:gd name="T58" fmla="*/ 9 w 26"/>
                  <a:gd name="T59" fmla="*/ 27 h 28"/>
                  <a:gd name="T60" fmla="*/ 10 w 26"/>
                  <a:gd name="T61" fmla="*/ 28 h 28"/>
                  <a:gd name="T62" fmla="*/ 23 w 26"/>
                  <a:gd name="T63" fmla="*/ 28 h 28"/>
                  <a:gd name="T64" fmla="*/ 23 w 26"/>
                  <a:gd name="T65" fmla="*/ 27 h 28"/>
                  <a:gd name="T66" fmla="*/ 23 w 26"/>
                  <a:gd name="T67" fmla="*/ 25 h 28"/>
                  <a:gd name="T68" fmla="*/ 23 w 26"/>
                  <a:gd name="T69" fmla="*/ 23 h 28"/>
                  <a:gd name="T70" fmla="*/ 23 w 26"/>
                  <a:gd name="T71" fmla="*/ 19 h 28"/>
                  <a:gd name="T72" fmla="*/ 23 w 26"/>
                  <a:gd name="T73" fmla="*/ 17 h 28"/>
                  <a:gd name="T74" fmla="*/ 24 w 26"/>
                  <a:gd name="T75" fmla="*/ 15 h 28"/>
                  <a:gd name="T76" fmla="*/ 26 w 26"/>
                  <a:gd name="T77" fmla="*/ 9 h 28"/>
                  <a:gd name="T78" fmla="*/ 25 w 26"/>
                  <a:gd name="T79" fmla="*/ 10 h 28"/>
                  <a:gd name="T80" fmla="*/ 25 w 26"/>
                  <a:gd name="T81" fmla="*/ 11 h 28"/>
                  <a:gd name="T82" fmla="*/ 24 w 26"/>
                  <a:gd name="T83" fmla="*/ 13 h 28"/>
                  <a:gd name="T84" fmla="*/ 22 w 26"/>
                  <a:gd name="T85" fmla="*/ 16 h 28"/>
                  <a:gd name="T86" fmla="*/ 21 w 26"/>
                  <a:gd name="T87" fmla="*/ 16 h 28"/>
                  <a:gd name="T88" fmla="*/ 21 w 26"/>
                  <a:gd name="T89" fmla="*/ 15 h 28"/>
                  <a:gd name="T90" fmla="*/ 22 w 26"/>
                  <a:gd name="T91" fmla="*/ 14 h 28"/>
                  <a:gd name="T92" fmla="*/ 22 w 26"/>
                  <a:gd name="T93" fmla="*/ 13 h 28"/>
                  <a:gd name="T94" fmla="*/ 23 w 26"/>
                  <a:gd name="T95" fmla="*/ 11 h 28"/>
                  <a:gd name="T96" fmla="*/ 23 w 26"/>
                  <a:gd name="T97" fmla="*/ 11 h 28"/>
                  <a:gd name="T98" fmla="*/ 23 w 26"/>
                  <a:gd name="T99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" h="28">
                    <a:moveTo>
                      <a:pt x="23" y="12"/>
                    </a:moveTo>
                    <a:cubicBezTo>
                      <a:pt x="23" y="12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8"/>
                      <a:pt x="0" y="10"/>
                      <a:pt x="0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4" y="26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3" y="21"/>
                      <a:pt x="23" y="20"/>
                    </a:cubicBezTo>
                    <a:cubicBezTo>
                      <a:pt x="23" y="20"/>
                      <a:pt x="23" y="19"/>
                      <a:pt x="23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7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5"/>
                    </a:cubicBezTo>
                    <a:cubicBezTo>
                      <a:pt x="24" y="15"/>
                      <a:pt x="24" y="14"/>
                      <a:pt x="25" y="13"/>
                    </a:cubicBezTo>
                    <a:cubicBezTo>
                      <a:pt x="26" y="12"/>
                      <a:pt x="26" y="10"/>
                      <a:pt x="26" y="9"/>
                    </a:cubicBezTo>
                    <a:cubicBezTo>
                      <a:pt x="26" y="8"/>
                      <a:pt x="26" y="9"/>
                      <a:pt x="26" y="9"/>
                    </a:cubicBezTo>
                    <a:cubicBezTo>
                      <a:pt x="26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1"/>
                      <a:pt x="25" y="11"/>
                    </a:cubicBezTo>
                    <a:cubicBezTo>
                      <a:pt x="24" y="11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3"/>
                    </a:cubicBezTo>
                    <a:cubicBezTo>
                      <a:pt x="23" y="13"/>
                      <a:pt x="23" y="14"/>
                      <a:pt x="23" y="14"/>
                    </a:cubicBezTo>
                    <a:cubicBezTo>
                      <a:pt x="22" y="14"/>
                      <a:pt x="22" y="15"/>
                      <a:pt x="22" y="16"/>
                    </a:cubicBezTo>
                    <a:cubicBezTo>
                      <a:pt x="22" y="16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3"/>
                    </a:cubicBezTo>
                    <a:cubicBezTo>
                      <a:pt x="22" y="13"/>
                      <a:pt x="23" y="13"/>
                      <a:pt x="23" y="12"/>
                    </a:cubicBezTo>
                    <a:cubicBezTo>
                      <a:pt x="23" y="12"/>
                      <a:pt x="23" y="12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2"/>
                      <a:pt x="23" y="12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8" name="Freeform 462">
                <a:extLst>
                  <a:ext uri="{FF2B5EF4-FFF2-40B4-BE49-F238E27FC236}">
                    <a16:creationId xmlns:a16="http://schemas.microsoft.com/office/drawing/2014/main" id="{47D4F9C0-630B-4E90-ADCD-468EFFB27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6564" y="733426"/>
                <a:ext cx="104775" cy="58738"/>
              </a:xfrm>
              <a:custGeom>
                <a:avLst/>
                <a:gdLst>
                  <a:gd name="T0" fmla="*/ 28 w 29"/>
                  <a:gd name="T1" fmla="*/ 8 h 16"/>
                  <a:gd name="T2" fmla="*/ 26 w 29"/>
                  <a:gd name="T3" fmla="*/ 7 h 16"/>
                  <a:gd name="T4" fmla="*/ 25 w 29"/>
                  <a:gd name="T5" fmla="*/ 6 h 16"/>
                  <a:gd name="T6" fmla="*/ 24 w 29"/>
                  <a:gd name="T7" fmla="*/ 6 h 16"/>
                  <a:gd name="T8" fmla="*/ 23 w 29"/>
                  <a:gd name="T9" fmla="*/ 5 h 16"/>
                  <a:gd name="T10" fmla="*/ 22 w 29"/>
                  <a:gd name="T11" fmla="*/ 4 h 16"/>
                  <a:gd name="T12" fmla="*/ 21 w 29"/>
                  <a:gd name="T13" fmla="*/ 4 h 16"/>
                  <a:gd name="T14" fmla="*/ 20 w 29"/>
                  <a:gd name="T15" fmla="*/ 5 h 16"/>
                  <a:gd name="T16" fmla="*/ 17 w 29"/>
                  <a:gd name="T17" fmla="*/ 5 h 16"/>
                  <a:gd name="T18" fmla="*/ 16 w 29"/>
                  <a:gd name="T19" fmla="*/ 7 h 16"/>
                  <a:gd name="T20" fmla="*/ 13 w 29"/>
                  <a:gd name="T21" fmla="*/ 7 h 16"/>
                  <a:gd name="T22" fmla="*/ 11 w 29"/>
                  <a:gd name="T23" fmla="*/ 5 h 16"/>
                  <a:gd name="T24" fmla="*/ 10 w 29"/>
                  <a:gd name="T25" fmla="*/ 5 h 16"/>
                  <a:gd name="T26" fmla="*/ 9 w 29"/>
                  <a:gd name="T27" fmla="*/ 5 h 16"/>
                  <a:gd name="T28" fmla="*/ 8 w 29"/>
                  <a:gd name="T29" fmla="*/ 5 h 16"/>
                  <a:gd name="T30" fmla="*/ 7 w 29"/>
                  <a:gd name="T31" fmla="*/ 6 h 16"/>
                  <a:gd name="T32" fmla="*/ 8 w 29"/>
                  <a:gd name="T33" fmla="*/ 3 h 16"/>
                  <a:gd name="T34" fmla="*/ 10 w 29"/>
                  <a:gd name="T35" fmla="*/ 2 h 16"/>
                  <a:gd name="T36" fmla="*/ 10 w 29"/>
                  <a:gd name="T37" fmla="*/ 0 h 16"/>
                  <a:gd name="T38" fmla="*/ 8 w 29"/>
                  <a:gd name="T39" fmla="*/ 1 h 16"/>
                  <a:gd name="T40" fmla="*/ 7 w 29"/>
                  <a:gd name="T41" fmla="*/ 2 h 16"/>
                  <a:gd name="T42" fmla="*/ 5 w 29"/>
                  <a:gd name="T43" fmla="*/ 3 h 16"/>
                  <a:gd name="T44" fmla="*/ 5 w 29"/>
                  <a:gd name="T45" fmla="*/ 4 h 16"/>
                  <a:gd name="T46" fmla="*/ 4 w 29"/>
                  <a:gd name="T47" fmla="*/ 5 h 16"/>
                  <a:gd name="T48" fmla="*/ 3 w 29"/>
                  <a:gd name="T49" fmla="*/ 5 h 16"/>
                  <a:gd name="T50" fmla="*/ 1 w 29"/>
                  <a:gd name="T51" fmla="*/ 6 h 16"/>
                  <a:gd name="T52" fmla="*/ 0 w 29"/>
                  <a:gd name="T53" fmla="*/ 7 h 16"/>
                  <a:gd name="T54" fmla="*/ 1 w 29"/>
                  <a:gd name="T55" fmla="*/ 8 h 16"/>
                  <a:gd name="T56" fmla="*/ 2 w 29"/>
                  <a:gd name="T57" fmla="*/ 9 h 16"/>
                  <a:gd name="T58" fmla="*/ 4 w 29"/>
                  <a:gd name="T59" fmla="*/ 9 h 16"/>
                  <a:gd name="T60" fmla="*/ 5 w 29"/>
                  <a:gd name="T61" fmla="*/ 9 h 16"/>
                  <a:gd name="T62" fmla="*/ 6 w 29"/>
                  <a:gd name="T63" fmla="*/ 10 h 16"/>
                  <a:gd name="T64" fmla="*/ 11 w 29"/>
                  <a:gd name="T65" fmla="*/ 13 h 16"/>
                  <a:gd name="T66" fmla="*/ 11 w 29"/>
                  <a:gd name="T67" fmla="*/ 14 h 16"/>
                  <a:gd name="T68" fmla="*/ 12 w 29"/>
                  <a:gd name="T69" fmla="*/ 16 h 16"/>
                  <a:gd name="T70" fmla="*/ 12 w 29"/>
                  <a:gd name="T71" fmla="*/ 16 h 16"/>
                  <a:gd name="T72" fmla="*/ 12 w 29"/>
                  <a:gd name="T73" fmla="*/ 15 h 16"/>
                  <a:gd name="T74" fmla="*/ 13 w 29"/>
                  <a:gd name="T75" fmla="*/ 13 h 16"/>
                  <a:gd name="T76" fmla="*/ 16 w 29"/>
                  <a:gd name="T77" fmla="*/ 10 h 16"/>
                  <a:gd name="T78" fmla="*/ 16 w 29"/>
                  <a:gd name="T79" fmla="*/ 11 h 16"/>
                  <a:gd name="T80" fmla="*/ 16 w 29"/>
                  <a:gd name="T81" fmla="*/ 12 h 16"/>
                  <a:gd name="T82" fmla="*/ 17 w 29"/>
                  <a:gd name="T83" fmla="*/ 11 h 16"/>
                  <a:gd name="T84" fmla="*/ 21 w 29"/>
                  <a:gd name="T85" fmla="*/ 8 h 16"/>
                  <a:gd name="T86" fmla="*/ 24 w 29"/>
                  <a:gd name="T87" fmla="*/ 10 h 16"/>
                  <a:gd name="T88" fmla="*/ 24 w 29"/>
                  <a:gd name="T89" fmla="*/ 10 h 16"/>
                  <a:gd name="T90" fmla="*/ 24 w 29"/>
                  <a:gd name="T91" fmla="*/ 10 h 16"/>
                  <a:gd name="T92" fmla="*/ 25 w 29"/>
                  <a:gd name="T93" fmla="*/ 9 h 16"/>
                  <a:gd name="T94" fmla="*/ 25 w 29"/>
                  <a:gd name="T95" fmla="*/ 9 h 16"/>
                  <a:gd name="T96" fmla="*/ 26 w 29"/>
                  <a:gd name="T97" fmla="*/ 9 h 16"/>
                  <a:gd name="T98" fmla="*/ 27 w 29"/>
                  <a:gd name="T99" fmla="*/ 9 h 16"/>
                  <a:gd name="T100" fmla="*/ 29 w 29"/>
                  <a:gd name="T101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" h="16">
                    <a:moveTo>
                      <a:pt x="29" y="8"/>
                    </a:moveTo>
                    <a:cubicBezTo>
                      <a:pt x="29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3" y="6"/>
                    </a:cubicBezTo>
                    <a:cubicBezTo>
                      <a:pt x="23" y="6"/>
                      <a:pt x="22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11"/>
                      <a:pt x="9" y="11"/>
                    </a:cubicBezTo>
                    <a:cubicBezTo>
                      <a:pt x="9" y="11"/>
                      <a:pt x="10" y="11"/>
                      <a:pt x="10" y="12"/>
                    </a:cubicBezTo>
                    <a:cubicBezTo>
                      <a:pt x="10" y="12"/>
                      <a:pt x="10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5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2"/>
                      <a:pt x="14" y="11"/>
                      <a:pt x="15" y="11"/>
                    </a:cubicBezTo>
                    <a:cubicBezTo>
                      <a:pt x="15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2" y="8"/>
                      <a:pt x="22" y="8"/>
                      <a:pt x="23" y="9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0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8"/>
                      <a:pt x="26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8" y="9"/>
                      <a:pt x="28" y="9"/>
                    </a:cubicBezTo>
                    <a:cubicBezTo>
                      <a:pt x="28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9ED5AF1-DC24-419A-B39F-E7ABB6407416}"/>
                </a:ext>
              </a:extLst>
            </p:cNvPr>
            <p:cNvGrpSpPr/>
            <p:nvPr/>
          </p:nvGrpSpPr>
          <p:grpSpPr>
            <a:xfrm>
              <a:off x="4689702" y="4899233"/>
              <a:ext cx="3264126" cy="1224246"/>
              <a:chOff x="770845" y="4388292"/>
              <a:chExt cx="3264126" cy="1224246"/>
            </a:xfrm>
          </p:grpSpPr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C7D60172-396B-455E-857D-70CF8E4102CA}"/>
                  </a:ext>
                </a:extLst>
              </p:cNvPr>
              <p:cNvSpPr txBox="1"/>
              <p:nvPr/>
            </p:nvSpPr>
            <p:spPr>
              <a:xfrm>
                <a:off x="770845" y="4388292"/>
                <a:ext cx="16414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AUSTRALIA</a:t>
                </a:r>
              </a:p>
            </p:txBody>
          </p:sp>
          <p:sp>
            <p:nvSpPr>
              <p:cNvPr id="90" name="Rectangle 17">
                <a:extLst>
                  <a:ext uri="{FF2B5EF4-FFF2-40B4-BE49-F238E27FC236}">
                    <a16:creationId xmlns:a16="http://schemas.microsoft.com/office/drawing/2014/main" id="{731207E5-F1DF-47A8-86CF-D1CC9C71C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199" y="4688714"/>
                <a:ext cx="3196772" cy="923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>
                        <a:lumMod val="6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reliability. By using simple alignments have to connect.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8FA7D14F-D530-4260-86C8-695FBFE81FF5}"/>
                </a:ext>
              </a:extLst>
            </p:cNvPr>
            <p:cNvGrpSpPr/>
            <p:nvPr/>
          </p:nvGrpSpPr>
          <p:grpSpPr>
            <a:xfrm>
              <a:off x="8304112" y="4899233"/>
              <a:ext cx="3251074" cy="1224246"/>
              <a:chOff x="770845" y="4388292"/>
              <a:chExt cx="3251074" cy="1224246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741E0754-0646-4C33-8E1D-4C8753B23FC6}"/>
                  </a:ext>
                </a:extLst>
              </p:cNvPr>
              <p:cNvSpPr txBox="1"/>
              <p:nvPr/>
            </p:nvSpPr>
            <p:spPr>
              <a:xfrm>
                <a:off x="770845" y="4388292"/>
                <a:ext cx="22429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UNITED STATES</a:t>
                </a:r>
              </a:p>
            </p:txBody>
          </p:sp>
          <p:sp>
            <p:nvSpPr>
              <p:cNvPr id="88" name="Rectangle 17">
                <a:extLst>
                  <a:ext uri="{FF2B5EF4-FFF2-40B4-BE49-F238E27FC236}">
                    <a16:creationId xmlns:a16="http://schemas.microsoft.com/office/drawing/2014/main" id="{B0138B25-8989-4E8E-9A42-DFA2FAD4F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199" y="4688714"/>
                <a:ext cx="3183720" cy="923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bg1">
                        <a:lumMod val="6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reliability. By using simple alignments have to connect.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8443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72E7A2B-FB87-4D5C-98C6-E4293CC4F038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2" b="24572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4B4AEEC-6D8A-463B-AE11-56C16CDADF5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199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C722FC-6A9D-4A5A-82CB-DFFDF652A52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38199" y="481013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b="1" dirty="0"/>
              <a:t>Map Project Location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805EAF-6101-4144-8ADC-3FC806D5A3A3}"/>
              </a:ext>
            </a:extLst>
          </p:cNvPr>
          <p:cNvSpPr/>
          <p:nvPr/>
        </p:nvSpPr>
        <p:spPr>
          <a:xfrm>
            <a:off x="6836229" y="1950472"/>
            <a:ext cx="5355770" cy="3245643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86D0F7-340D-4B5C-B1BD-59A4877EF6BD}"/>
              </a:ext>
            </a:extLst>
          </p:cNvPr>
          <p:cNvSpPr/>
          <p:nvPr/>
        </p:nvSpPr>
        <p:spPr>
          <a:xfrm>
            <a:off x="2005941" y="5467469"/>
            <a:ext cx="81801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F7C255-D882-42E4-A19F-B9BF751DDB7C}"/>
              </a:ext>
            </a:extLst>
          </p:cNvPr>
          <p:cNvSpPr/>
          <p:nvPr/>
        </p:nvSpPr>
        <p:spPr>
          <a:xfrm>
            <a:off x="7614228" y="2885926"/>
            <a:ext cx="3799773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</a:t>
            </a:r>
          </a:p>
        </p:txBody>
      </p:sp>
    </p:spTree>
    <p:extLst>
      <p:ext uri="{BB962C8B-B14F-4D97-AF65-F5344CB8AC3E}">
        <p14:creationId xmlns:p14="http://schemas.microsoft.com/office/powerpoint/2010/main" val="4186692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015F"/>
      </a:accent1>
      <a:accent2>
        <a:srgbClr val="EC2127"/>
      </a:accent2>
      <a:accent3>
        <a:srgbClr val="FFC000"/>
      </a:accent3>
      <a:accent4>
        <a:srgbClr val="92D050"/>
      </a:accent4>
      <a:accent5>
        <a:srgbClr val="01CF8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9671</TotalTime>
  <Words>405</Words>
  <Application>Microsoft Office PowerPoint</Application>
  <PresentationFormat>Widescreen</PresentationFormat>
  <Paragraphs>77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Bebas Neue Light</vt:lpstr>
      <vt:lpstr>Calibri</vt:lpstr>
      <vt:lpstr>Lato</vt:lpstr>
      <vt:lpstr>Montserrat</vt:lpstr>
      <vt:lpstr>Montserrat-Regular</vt:lpstr>
      <vt:lpstr>Open Sans Condensed Light</vt:lpstr>
      <vt:lpstr>Raleway</vt:lpstr>
      <vt:lpstr>Roboto</vt:lpstr>
      <vt:lpstr>Roboto Slab</vt:lpstr>
      <vt:lpstr>Office Theme</vt:lpstr>
      <vt:lpstr>PowerPoint Presentation</vt:lpstr>
      <vt:lpstr>PowerPoint Presentation</vt:lpstr>
      <vt:lpstr>About us</vt:lpstr>
      <vt:lpstr>Our Services</vt:lpstr>
      <vt:lpstr>Our Team</vt:lpstr>
      <vt:lpstr>Creative Portfolio</vt:lpstr>
      <vt:lpstr>Our Timeline</vt:lpstr>
      <vt:lpstr>Our Infographic</vt:lpstr>
      <vt:lpstr>Map 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Suman Khan</dc:creator>
  <cp:lastModifiedBy>Suman Khan</cp:lastModifiedBy>
  <cp:revision>1444</cp:revision>
  <dcterms:created xsi:type="dcterms:W3CDTF">2017-07-18T09:08:44Z</dcterms:created>
  <dcterms:modified xsi:type="dcterms:W3CDTF">2017-09-17T21:48:03Z</dcterms:modified>
</cp:coreProperties>
</file>