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E11B22"/>
    <a:srgbClr val="A6CE39"/>
    <a:srgbClr val="222A35"/>
    <a:srgbClr val="722E79"/>
    <a:srgbClr val="E6E6E6"/>
    <a:srgbClr val="F2F2F2"/>
    <a:srgbClr val="D9D9D9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2083" autoAdjust="0"/>
  </p:normalViewPr>
  <p:slideViewPr>
    <p:cSldViewPr snapToGrid="0" snapToObjects="1">
      <p:cViewPr varScale="1">
        <p:scale>
          <a:sx n="66" d="100"/>
          <a:sy n="66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0-40FB-AB4E-A22A283661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70-40FB-AB4E-A22A283661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70-40FB-AB4E-A22A283661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0647536"/>
        <c:axId val="500647864"/>
      </c:barChart>
      <c:catAx>
        <c:axId val="50064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500647864"/>
        <c:crosses val="autoZero"/>
        <c:auto val="1"/>
        <c:lblAlgn val="ctr"/>
        <c:lblOffset val="100"/>
        <c:noMultiLvlLbl val="0"/>
      </c:catAx>
      <c:valAx>
        <c:axId val="500647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50064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F39-424C-BE73-EFD786C1DE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F39-424C-BE73-EFD786C1DE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F39-424C-BE73-EFD786C1DE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927280"/>
        <c:axId val="289927608"/>
        <c:axId val="301285776"/>
      </c:line3DChart>
      <c:catAx>
        <c:axId val="28992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289927608"/>
        <c:crosses val="autoZero"/>
        <c:auto val="1"/>
        <c:lblAlgn val="ctr"/>
        <c:lblOffset val="100"/>
        <c:noMultiLvlLbl val="0"/>
      </c:catAx>
      <c:valAx>
        <c:axId val="289927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289927280"/>
        <c:crosses val="autoZero"/>
        <c:crossBetween val="between"/>
      </c:valAx>
      <c:serAx>
        <c:axId val="3012857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28992760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56-4398-BD08-E456C6DD2F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56-4398-BD08-E456C6DD2F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156-4398-BD08-E456C6DD2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26282800"/>
        <c:axId val="426284440"/>
      </c:lineChart>
      <c:catAx>
        <c:axId val="42628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426284440"/>
        <c:crosses val="autoZero"/>
        <c:auto val="1"/>
        <c:lblAlgn val="ctr"/>
        <c:lblOffset val="100"/>
        <c:noMultiLvlLbl val="0"/>
      </c:catAx>
      <c:valAx>
        <c:axId val="426284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+mn-ea"/>
                <a:cs typeface="+mn-cs"/>
              </a:defRPr>
            </a:pPr>
            <a:endParaRPr lang="en-US"/>
          </a:p>
        </c:txPr>
        <c:crossAx val="42628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62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53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5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4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46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14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44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34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11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2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37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255520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72547" y="2061648"/>
            <a:ext cx="10246906" cy="34947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6569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3885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26743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715314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292456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1027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53695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1027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926743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715314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3885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292456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3885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26743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715314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2924565" y="1963032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10275" y="3806346"/>
            <a:ext cx="2114290" cy="1843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0309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" y="1899377"/>
            <a:ext cx="7258050" cy="24821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7556046" y="1899377"/>
            <a:ext cx="3853604" cy="36741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7790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latin typeface="Sketch block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2197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016343" y="6388034"/>
            <a:ext cx="337457" cy="3017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199" y="6357309"/>
            <a:ext cx="1977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Sketch block" panose="02000000000000000000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960494" y="6356350"/>
            <a:ext cx="449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Sketch block" panose="02000000000000000000" pitchFamily="2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9" r:id="rId2"/>
    <p:sldLayoutId id="2147483730" r:id="rId3"/>
    <p:sldLayoutId id="2147483731" r:id="rId4"/>
    <p:sldLayoutId id="2147483732" r:id="rId5"/>
    <p:sldLayoutId id="2147483733" r:id="rId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Sketch block" panose="02000000000000000000" pitchFamily="2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www.yourwebsite.com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Sketch block" panose="02000000000000000000" pitchFamily="2" charset="0"/>
              </a:rPr>
              <a:pPr/>
              <a:t>1</a:t>
            </a:fld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Sketch block" panose="02000000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610123" y="1799316"/>
            <a:ext cx="2971754" cy="1559570"/>
            <a:chOff x="4610123" y="2086245"/>
            <a:chExt cx="2971754" cy="1559570"/>
          </a:xfrm>
        </p:grpSpPr>
        <p:sp>
          <p:nvSpPr>
            <p:cNvPr id="3" name="TextBox 2"/>
            <p:cNvSpPr txBox="1"/>
            <p:nvPr/>
          </p:nvSpPr>
          <p:spPr>
            <a:xfrm>
              <a:off x="4610123" y="2794991"/>
              <a:ext cx="29717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spc="2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Sketch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692749" y="2086245"/>
              <a:ext cx="806503" cy="723517"/>
              <a:chOff x="13457266" y="828674"/>
              <a:chExt cx="493714" cy="442913"/>
            </a:xfrm>
            <a:solidFill>
              <a:schemeClr val="bg1"/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13544595" y="1127124"/>
                <a:ext cx="403226" cy="144463"/>
              </a:xfrm>
              <a:custGeom>
                <a:avLst/>
                <a:gdLst>
                  <a:gd name="T0" fmla="*/ 109 w 111"/>
                  <a:gd name="T1" fmla="*/ 2 h 39"/>
                  <a:gd name="T2" fmla="*/ 92 w 111"/>
                  <a:gd name="T3" fmla="*/ 1 h 39"/>
                  <a:gd name="T4" fmla="*/ 25 w 111"/>
                  <a:gd name="T5" fmla="*/ 1 h 39"/>
                  <a:gd name="T6" fmla="*/ 24 w 111"/>
                  <a:gd name="T7" fmla="*/ 2 h 39"/>
                  <a:gd name="T8" fmla="*/ 23 w 111"/>
                  <a:gd name="T9" fmla="*/ 2 h 39"/>
                  <a:gd name="T10" fmla="*/ 22 w 111"/>
                  <a:gd name="T11" fmla="*/ 2 h 39"/>
                  <a:gd name="T12" fmla="*/ 11 w 111"/>
                  <a:gd name="T13" fmla="*/ 20 h 39"/>
                  <a:gd name="T14" fmla="*/ 3 w 111"/>
                  <a:gd name="T15" fmla="*/ 37 h 39"/>
                  <a:gd name="T16" fmla="*/ 4 w 111"/>
                  <a:gd name="T17" fmla="*/ 38 h 39"/>
                  <a:gd name="T18" fmla="*/ 70 w 111"/>
                  <a:gd name="T19" fmla="*/ 38 h 39"/>
                  <a:gd name="T20" fmla="*/ 88 w 111"/>
                  <a:gd name="T21" fmla="*/ 38 h 39"/>
                  <a:gd name="T22" fmla="*/ 100 w 111"/>
                  <a:gd name="T23" fmla="*/ 22 h 39"/>
                  <a:gd name="T24" fmla="*/ 109 w 111"/>
                  <a:gd name="T25" fmla="*/ 2 h 39"/>
                  <a:gd name="T26" fmla="*/ 23 w 111"/>
                  <a:gd name="T27" fmla="*/ 7 h 39"/>
                  <a:gd name="T28" fmla="*/ 25 w 111"/>
                  <a:gd name="T29" fmla="*/ 5 h 39"/>
                  <a:gd name="T30" fmla="*/ 24 w 111"/>
                  <a:gd name="T31" fmla="*/ 6 h 39"/>
                  <a:gd name="T32" fmla="*/ 23 w 111"/>
                  <a:gd name="T33" fmla="*/ 8 h 39"/>
                  <a:gd name="T34" fmla="*/ 23 w 111"/>
                  <a:gd name="T35" fmla="*/ 7 h 39"/>
                  <a:gd name="T36" fmla="*/ 103 w 111"/>
                  <a:gd name="T37" fmla="*/ 6 h 39"/>
                  <a:gd name="T38" fmla="*/ 88 w 111"/>
                  <a:gd name="T39" fmla="*/ 31 h 39"/>
                  <a:gd name="T40" fmla="*/ 85 w 111"/>
                  <a:gd name="T41" fmla="*/ 34 h 39"/>
                  <a:gd name="T42" fmla="*/ 83 w 111"/>
                  <a:gd name="T43" fmla="*/ 34 h 39"/>
                  <a:gd name="T44" fmla="*/ 28 w 111"/>
                  <a:gd name="T45" fmla="*/ 34 h 39"/>
                  <a:gd name="T46" fmla="*/ 27 w 111"/>
                  <a:gd name="T47" fmla="*/ 32 h 39"/>
                  <a:gd name="T48" fmla="*/ 28 w 111"/>
                  <a:gd name="T49" fmla="*/ 31 h 39"/>
                  <a:gd name="T50" fmla="*/ 32 w 111"/>
                  <a:gd name="T51" fmla="*/ 25 h 39"/>
                  <a:gd name="T52" fmla="*/ 41 w 111"/>
                  <a:gd name="T53" fmla="*/ 9 h 39"/>
                  <a:gd name="T54" fmla="*/ 41 w 111"/>
                  <a:gd name="T55" fmla="*/ 8 h 39"/>
                  <a:gd name="T56" fmla="*/ 16 w 111"/>
                  <a:gd name="T57" fmla="*/ 32 h 39"/>
                  <a:gd name="T58" fmla="*/ 12 w 111"/>
                  <a:gd name="T59" fmla="*/ 34 h 39"/>
                  <a:gd name="T60" fmla="*/ 9 w 111"/>
                  <a:gd name="T61" fmla="*/ 34 h 39"/>
                  <a:gd name="T62" fmla="*/ 10 w 111"/>
                  <a:gd name="T63" fmla="*/ 32 h 39"/>
                  <a:gd name="T64" fmla="*/ 10 w 111"/>
                  <a:gd name="T65" fmla="*/ 31 h 39"/>
                  <a:gd name="T66" fmla="*/ 12 w 111"/>
                  <a:gd name="T67" fmla="*/ 28 h 39"/>
                  <a:gd name="T68" fmla="*/ 12 w 111"/>
                  <a:gd name="T69" fmla="*/ 28 h 39"/>
                  <a:gd name="T70" fmla="*/ 13 w 111"/>
                  <a:gd name="T71" fmla="*/ 27 h 39"/>
                  <a:gd name="T72" fmla="*/ 15 w 111"/>
                  <a:gd name="T73" fmla="*/ 22 h 39"/>
                  <a:gd name="T74" fmla="*/ 18 w 111"/>
                  <a:gd name="T75" fmla="*/ 17 h 39"/>
                  <a:gd name="T76" fmla="*/ 28 w 111"/>
                  <a:gd name="T77" fmla="*/ 7 h 39"/>
                  <a:gd name="T78" fmla="*/ 33 w 111"/>
                  <a:gd name="T79" fmla="*/ 5 h 39"/>
                  <a:gd name="T80" fmla="*/ 101 w 111"/>
                  <a:gd name="T81" fmla="*/ 5 h 39"/>
                  <a:gd name="T82" fmla="*/ 103 w 111"/>
                  <a:gd name="T83" fmla="*/ 6 h 39"/>
                  <a:gd name="T84" fmla="*/ 103 w 111"/>
                  <a:gd name="T85" fmla="*/ 6 h 39"/>
                  <a:gd name="T86" fmla="*/ 103 w 111"/>
                  <a:gd name="T87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1" h="39">
                    <a:moveTo>
                      <a:pt x="109" y="2"/>
                    </a:moveTo>
                    <a:cubicBezTo>
                      <a:pt x="108" y="0"/>
                      <a:pt x="94" y="1"/>
                      <a:pt x="92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2"/>
                    </a:cubicBezTo>
                    <a:cubicBezTo>
                      <a:pt x="24" y="2"/>
                      <a:pt x="23" y="2"/>
                      <a:pt x="23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7" y="5"/>
                      <a:pt x="13" y="15"/>
                      <a:pt x="11" y="20"/>
                    </a:cubicBezTo>
                    <a:cubicBezTo>
                      <a:pt x="9" y="24"/>
                      <a:pt x="0" y="33"/>
                      <a:pt x="3" y="37"/>
                    </a:cubicBezTo>
                    <a:cubicBezTo>
                      <a:pt x="3" y="38"/>
                      <a:pt x="4" y="38"/>
                      <a:pt x="4" y="38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76" y="38"/>
                      <a:pt x="83" y="39"/>
                      <a:pt x="88" y="38"/>
                    </a:cubicBezTo>
                    <a:cubicBezTo>
                      <a:pt x="94" y="36"/>
                      <a:pt x="97" y="26"/>
                      <a:pt x="100" y="22"/>
                    </a:cubicBezTo>
                    <a:cubicBezTo>
                      <a:pt x="102" y="18"/>
                      <a:pt x="111" y="6"/>
                      <a:pt x="109" y="2"/>
                    </a:cubicBezTo>
                    <a:close/>
                    <a:moveTo>
                      <a:pt x="23" y="7"/>
                    </a:moveTo>
                    <a:cubicBezTo>
                      <a:pt x="24" y="6"/>
                      <a:pt x="25" y="5"/>
                      <a:pt x="25" y="5"/>
                    </a:cubicBezTo>
                    <a:cubicBezTo>
                      <a:pt x="25" y="5"/>
                      <a:pt x="25" y="6"/>
                      <a:pt x="24" y="6"/>
                    </a:cubicBezTo>
                    <a:cubicBezTo>
                      <a:pt x="24" y="7"/>
                      <a:pt x="24" y="7"/>
                      <a:pt x="23" y="8"/>
                    </a:cubicBezTo>
                    <a:cubicBezTo>
                      <a:pt x="22" y="9"/>
                      <a:pt x="22" y="8"/>
                      <a:pt x="23" y="7"/>
                    </a:cubicBezTo>
                    <a:close/>
                    <a:moveTo>
                      <a:pt x="103" y="6"/>
                    </a:moveTo>
                    <a:cubicBezTo>
                      <a:pt x="98" y="15"/>
                      <a:pt x="93" y="23"/>
                      <a:pt x="88" y="31"/>
                    </a:cubicBezTo>
                    <a:cubicBezTo>
                      <a:pt x="87" y="33"/>
                      <a:pt x="86" y="34"/>
                      <a:pt x="85" y="34"/>
                    </a:cubicBezTo>
                    <a:cubicBezTo>
                      <a:pt x="85" y="34"/>
                      <a:pt x="84" y="34"/>
                      <a:pt x="83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6" y="34"/>
                      <a:pt x="26" y="33"/>
                      <a:pt x="27" y="32"/>
                    </a:cubicBezTo>
                    <a:cubicBezTo>
                      <a:pt x="27" y="31"/>
                      <a:pt x="28" y="31"/>
                      <a:pt x="28" y="31"/>
                    </a:cubicBezTo>
                    <a:cubicBezTo>
                      <a:pt x="29" y="29"/>
                      <a:pt x="31" y="27"/>
                      <a:pt x="32" y="2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7"/>
                      <a:pt x="42" y="7"/>
                      <a:pt x="41" y="8"/>
                    </a:cubicBezTo>
                    <a:cubicBezTo>
                      <a:pt x="33" y="16"/>
                      <a:pt x="25" y="24"/>
                      <a:pt x="16" y="32"/>
                    </a:cubicBezTo>
                    <a:cubicBezTo>
                      <a:pt x="15" y="33"/>
                      <a:pt x="13" y="34"/>
                      <a:pt x="12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7" y="34"/>
                      <a:pt x="9" y="34"/>
                      <a:pt x="10" y="32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0"/>
                      <a:pt x="12" y="29"/>
                      <a:pt x="12" y="28"/>
                    </a:cubicBezTo>
                    <a:cubicBezTo>
                      <a:pt x="13" y="27"/>
                      <a:pt x="13" y="27"/>
                      <a:pt x="12" y="28"/>
                    </a:cubicBezTo>
                    <a:cubicBezTo>
                      <a:pt x="12" y="29"/>
                      <a:pt x="12" y="28"/>
                      <a:pt x="13" y="27"/>
                    </a:cubicBezTo>
                    <a:cubicBezTo>
                      <a:pt x="13" y="25"/>
                      <a:pt x="14" y="24"/>
                      <a:pt x="15" y="22"/>
                    </a:cubicBezTo>
                    <a:cubicBezTo>
                      <a:pt x="15" y="21"/>
                      <a:pt x="17" y="18"/>
                      <a:pt x="18" y="17"/>
                    </a:cubicBezTo>
                    <a:cubicBezTo>
                      <a:pt x="21" y="14"/>
                      <a:pt x="25" y="11"/>
                      <a:pt x="28" y="7"/>
                    </a:cubicBezTo>
                    <a:cubicBezTo>
                      <a:pt x="29" y="6"/>
                      <a:pt x="32" y="5"/>
                      <a:pt x="33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4" y="5"/>
                      <a:pt x="104" y="4"/>
                      <a:pt x="103" y="6"/>
                    </a:cubicBezTo>
                    <a:close/>
                    <a:moveTo>
                      <a:pt x="103" y="6"/>
                    </a:moveTo>
                    <a:cubicBezTo>
                      <a:pt x="103" y="6"/>
                      <a:pt x="103" y="6"/>
                      <a:pt x="103" y="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"/>
              <p:cNvSpPr>
                <a:spLocks noEditPoints="1"/>
              </p:cNvSpPr>
              <p:nvPr/>
            </p:nvSpPr>
            <p:spPr bwMode="auto">
              <a:xfrm>
                <a:off x="13457266" y="828674"/>
                <a:ext cx="493714" cy="423862"/>
              </a:xfrm>
              <a:custGeom>
                <a:avLst/>
                <a:gdLst>
                  <a:gd name="T0" fmla="*/ 90 w 136"/>
                  <a:gd name="T1" fmla="*/ 78 h 115"/>
                  <a:gd name="T2" fmla="*/ 99 w 136"/>
                  <a:gd name="T3" fmla="*/ 78 h 115"/>
                  <a:gd name="T4" fmla="*/ 93 w 136"/>
                  <a:gd name="T5" fmla="*/ 4 h 115"/>
                  <a:gd name="T6" fmla="*/ 51 w 136"/>
                  <a:gd name="T7" fmla="*/ 10 h 115"/>
                  <a:gd name="T8" fmla="*/ 41 w 136"/>
                  <a:gd name="T9" fmla="*/ 9 h 115"/>
                  <a:gd name="T10" fmla="*/ 14 w 136"/>
                  <a:gd name="T11" fmla="*/ 107 h 115"/>
                  <a:gd name="T12" fmla="*/ 23 w 136"/>
                  <a:gd name="T13" fmla="*/ 115 h 115"/>
                  <a:gd name="T14" fmla="*/ 24 w 136"/>
                  <a:gd name="T15" fmla="*/ 114 h 115"/>
                  <a:gd name="T16" fmla="*/ 67 w 136"/>
                  <a:gd name="T17" fmla="*/ 40 h 115"/>
                  <a:gd name="T18" fmla="*/ 67 w 136"/>
                  <a:gd name="T19" fmla="*/ 39 h 115"/>
                  <a:gd name="T20" fmla="*/ 90 w 136"/>
                  <a:gd name="T21" fmla="*/ 78 h 115"/>
                  <a:gd name="T22" fmla="*/ 43 w 136"/>
                  <a:gd name="T23" fmla="*/ 17 h 115"/>
                  <a:gd name="T24" fmla="*/ 36 w 136"/>
                  <a:gd name="T25" fmla="*/ 29 h 115"/>
                  <a:gd name="T26" fmla="*/ 43 w 136"/>
                  <a:gd name="T27" fmla="*/ 18 h 115"/>
                  <a:gd name="T28" fmla="*/ 45 w 136"/>
                  <a:gd name="T29" fmla="*/ 21 h 115"/>
                  <a:gd name="T30" fmla="*/ 9 w 136"/>
                  <a:gd name="T31" fmla="*/ 74 h 115"/>
                  <a:gd name="T32" fmla="*/ 29 w 136"/>
                  <a:gd name="T33" fmla="*/ 43 h 115"/>
                  <a:gd name="T34" fmla="*/ 53 w 136"/>
                  <a:gd name="T35" fmla="*/ 28 h 115"/>
                  <a:gd name="T36" fmla="*/ 10 w 136"/>
                  <a:gd name="T37" fmla="*/ 74 h 115"/>
                  <a:gd name="T38" fmla="*/ 50 w 136"/>
                  <a:gd name="T39" fmla="*/ 60 h 115"/>
                  <a:gd name="T40" fmla="*/ 21 w 136"/>
                  <a:gd name="T41" fmla="*/ 105 h 115"/>
                  <a:gd name="T42" fmla="*/ 25 w 136"/>
                  <a:gd name="T43" fmla="*/ 93 h 115"/>
                  <a:gd name="T44" fmla="*/ 20 w 136"/>
                  <a:gd name="T45" fmla="*/ 97 h 115"/>
                  <a:gd name="T46" fmla="*/ 23 w 136"/>
                  <a:gd name="T47" fmla="*/ 88 h 115"/>
                  <a:gd name="T48" fmla="*/ 24 w 136"/>
                  <a:gd name="T49" fmla="*/ 85 h 115"/>
                  <a:gd name="T50" fmla="*/ 26 w 136"/>
                  <a:gd name="T51" fmla="*/ 81 h 115"/>
                  <a:gd name="T52" fmla="*/ 11 w 136"/>
                  <a:gd name="T53" fmla="*/ 89 h 115"/>
                  <a:gd name="T54" fmla="*/ 21 w 136"/>
                  <a:gd name="T55" fmla="*/ 68 h 115"/>
                  <a:gd name="T56" fmla="*/ 56 w 136"/>
                  <a:gd name="T57" fmla="*/ 34 h 115"/>
                  <a:gd name="T58" fmla="*/ 60 w 136"/>
                  <a:gd name="T59" fmla="*/ 15 h 115"/>
                  <a:gd name="T60" fmla="*/ 62 w 136"/>
                  <a:gd name="T61" fmla="*/ 6 h 115"/>
                  <a:gd name="T62" fmla="*/ 61 w 136"/>
                  <a:gd name="T63" fmla="*/ 11 h 115"/>
                  <a:gd name="T64" fmla="*/ 69 w 136"/>
                  <a:gd name="T65" fmla="*/ 6 h 115"/>
                  <a:gd name="T66" fmla="*/ 74 w 136"/>
                  <a:gd name="T67" fmla="*/ 6 h 115"/>
                  <a:gd name="T68" fmla="*/ 78 w 136"/>
                  <a:gd name="T69" fmla="*/ 6 h 115"/>
                  <a:gd name="T70" fmla="*/ 83 w 136"/>
                  <a:gd name="T71" fmla="*/ 6 h 115"/>
                  <a:gd name="T72" fmla="*/ 94 w 136"/>
                  <a:gd name="T73" fmla="*/ 19 h 115"/>
                  <a:gd name="T74" fmla="*/ 124 w 136"/>
                  <a:gd name="T75" fmla="*/ 76 h 115"/>
                  <a:gd name="T76" fmla="*/ 111 w 136"/>
                  <a:gd name="T77" fmla="*/ 75 h 115"/>
                  <a:gd name="T78" fmla="*/ 104 w 136"/>
                  <a:gd name="T79" fmla="*/ 77 h 115"/>
                  <a:gd name="T80" fmla="*/ 104 w 136"/>
                  <a:gd name="T81" fmla="*/ 68 h 115"/>
                  <a:gd name="T82" fmla="*/ 96 w 136"/>
                  <a:gd name="T83" fmla="*/ 70 h 115"/>
                  <a:gd name="T84" fmla="*/ 100 w 136"/>
                  <a:gd name="T85" fmla="*/ 61 h 115"/>
                  <a:gd name="T86" fmla="*/ 96 w 136"/>
                  <a:gd name="T87" fmla="*/ 63 h 115"/>
                  <a:gd name="T88" fmla="*/ 91 w 136"/>
                  <a:gd name="T89" fmla="*/ 61 h 115"/>
                  <a:gd name="T90" fmla="*/ 95 w 136"/>
                  <a:gd name="T91" fmla="*/ 52 h 115"/>
                  <a:gd name="T92" fmla="*/ 81 w 136"/>
                  <a:gd name="T93" fmla="*/ 50 h 115"/>
                  <a:gd name="T94" fmla="*/ 90 w 136"/>
                  <a:gd name="T95" fmla="*/ 37 h 115"/>
                  <a:gd name="T96" fmla="*/ 78 w 136"/>
                  <a:gd name="T97" fmla="*/ 45 h 115"/>
                  <a:gd name="T98" fmla="*/ 88 w 136"/>
                  <a:gd name="T99" fmla="*/ 33 h 115"/>
                  <a:gd name="T100" fmla="*/ 79 w 136"/>
                  <a:gd name="T101" fmla="*/ 40 h 115"/>
                  <a:gd name="T102" fmla="*/ 79 w 136"/>
                  <a:gd name="T103" fmla="*/ 40 h 115"/>
                  <a:gd name="T104" fmla="*/ 74 w 136"/>
                  <a:gd name="T105" fmla="*/ 38 h 115"/>
                  <a:gd name="T106" fmla="*/ 83 w 136"/>
                  <a:gd name="T107" fmla="*/ 24 h 115"/>
                  <a:gd name="T108" fmla="*/ 69 w 136"/>
                  <a:gd name="T109" fmla="*/ 31 h 115"/>
                  <a:gd name="T110" fmla="*/ 79 w 136"/>
                  <a:gd name="T111" fmla="*/ 18 h 115"/>
                  <a:gd name="T112" fmla="*/ 69 w 136"/>
                  <a:gd name="T113" fmla="*/ 25 h 115"/>
                  <a:gd name="T114" fmla="*/ 67 w 136"/>
                  <a:gd name="T115" fmla="*/ 22 h 115"/>
                  <a:gd name="T116" fmla="*/ 73 w 136"/>
                  <a:gd name="T117" fmla="*/ 14 h 115"/>
                  <a:gd name="T118" fmla="*/ 64 w 136"/>
                  <a:gd name="T119" fmla="*/ 17 h 115"/>
                  <a:gd name="T120" fmla="*/ 71 w 136"/>
                  <a:gd name="T121" fmla="*/ 9 h 115"/>
                  <a:gd name="T122" fmla="*/ 60 w 136"/>
                  <a:gd name="T123" fmla="*/ 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6" h="115">
                    <a:moveTo>
                      <a:pt x="90" y="78"/>
                    </a:moveTo>
                    <a:cubicBezTo>
                      <a:pt x="90" y="78"/>
                      <a:pt x="90" y="78"/>
                      <a:pt x="90" y="78"/>
                    </a:cubicBezTo>
                    <a:cubicBezTo>
                      <a:pt x="90" y="78"/>
                      <a:pt x="90" y="78"/>
                      <a:pt x="90" y="78"/>
                    </a:cubicBezTo>
                    <a:cubicBezTo>
                      <a:pt x="90" y="78"/>
                      <a:pt x="91" y="78"/>
                      <a:pt x="91" y="78"/>
                    </a:cubicBezTo>
                    <a:cubicBezTo>
                      <a:pt x="91" y="78"/>
                      <a:pt x="92" y="79"/>
                      <a:pt x="94" y="79"/>
                    </a:cubicBezTo>
                    <a:cubicBezTo>
                      <a:pt x="96" y="79"/>
                      <a:pt x="98" y="78"/>
                      <a:pt x="99" y="78"/>
                    </a:cubicBezTo>
                    <a:cubicBezTo>
                      <a:pt x="108" y="78"/>
                      <a:pt x="116" y="78"/>
                      <a:pt x="124" y="78"/>
                    </a:cubicBezTo>
                    <a:cubicBezTo>
                      <a:pt x="128" y="78"/>
                      <a:pt x="136" y="78"/>
                      <a:pt x="133" y="73"/>
                    </a:cubicBezTo>
                    <a:cubicBezTo>
                      <a:pt x="119" y="50"/>
                      <a:pt x="106" y="27"/>
                      <a:pt x="93" y="4"/>
                    </a:cubicBezTo>
                    <a:cubicBezTo>
                      <a:pt x="90" y="0"/>
                      <a:pt x="65" y="3"/>
                      <a:pt x="60" y="3"/>
                    </a:cubicBezTo>
                    <a:cubicBezTo>
                      <a:pt x="58" y="3"/>
                      <a:pt x="47" y="2"/>
                      <a:pt x="50" y="8"/>
                    </a:cubicBezTo>
                    <a:cubicBezTo>
                      <a:pt x="50" y="9"/>
                      <a:pt x="51" y="10"/>
                      <a:pt x="51" y="10"/>
                    </a:cubicBezTo>
                    <a:cubicBezTo>
                      <a:pt x="52" y="12"/>
                      <a:pt x="52" y="12"/>
                      <a:pt x="51" y="11"/>
                    </a:cubicBezTo>
                    <a:cubicBezTo>
                      <a:pt x="49" y="9"/>
                      <a:pt x="47" y="7"/>
                      <a:pt x="45" y="7"/>
                    </a:cubicBezTo>
                    <a:cubicBezTo>
                      <a:pt x="44" y="7"/>
                      <a:pt x="42" y="8"/>
                      <a:pt x="41" y="9"/>
                    </a:cubicBezTo>
                    <a:cubicBezTo>
                      <a:pt x="31" y="28"/>
                      <a:pt x="20" y="47"/>
                      <a:pt x="9" y="66"/>
                    </a:cubicBezTo>
                    <a:cubicBezTo>
                      <a:pt x="6" y="70"/>
                      <a:pt x="0" y="77"/>
                      <a:pt x="0" y="81"/>
                    </a:cubicBezTo>
                    <a:cubicBezTo>
                      <a:pt x="0" y="88"/>
                      <a:pt x="11" y="101"/>
                      <a:pt x="14" y="107"/>
                    </a:cubicBezTo>
                    <a:cubicBezTo>
                      <a:pt x="16" y="109"/>
                      <a:pt x="17" y="112"/>
                      <a:pt x="19" y="114"/>
                    </a:cubicBezTo>
                    <a:cubicBezTo>
                      <a:pt x="21" y="115"/>
                      <a:pt x="22" y="115"/>
                      <a:pt x="23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15"/>
                      <a:pt x="23" y="115"/>
                      <a:pt x="24" y="114"/>
                    </a:cubicBezTo>
                    <a:cubicBezTo>
                      <a:pt x="24" y="114"/>
                      <a:pt x="24" y="114"/>
                      <a:pt x="24" y="114"/>
                    </a:cubicBezTo>
                    <a:cubicBezTo>
                      <a:pt x="24" y="114"/>
                      <a:pt x="24" y="114"/>
                      <a:pt x="24" y="114"/>
                    </a:cubicBezTo>
                    <a:cubicBezTo>
                      <a:pt x="29" y="110"/>
                      <a:pt x="33" y="100"/>
                      <a:pt x="36" y="95"/>
                    </a:cubicBezTo>
                    <a:cubicBezTo>
                      <a:pt x="43" y="83"/>
                      <a:pt x="50" y="71"/>
                      <a:pt x="57" y="58"/>
                    </a:cubicBezTo>
                    <a:cubicBezTo>
                      <a:pt x="59" y="54"/>
                      <a:pt x="67" y="46"/>
                      <a:pt x="67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5" y="37"/>
                      <a:pt x="63" y="33"/>
                      <a:pt x="61" y="28"/>
                    </a:cubicBezTo>
                    <a:cubicBezTo>
                      <a:pt x="60" y="26"/>
                      <a:pt x="60" y="26"/>
                      <a:pt x="61" y="27"/>
                    </a:cubicBezTo>
                    <a:cubicBezTo>
                      <a:pt x="71" y="44"/>
                      <a:pt x="80" y="61"/>
                      <a:pt x="90" y="78"/>
                    </a:cubicBezTo>
                    <a:close/>
                    <a:moveTo>
                      <a:pt x="44" y="17"/>
                    </a:moveTo>
                    <a:cubicBezTo>
                      <a:pt x="45" y="16"/>
                      <a:pt x="45" y="15"/>
                      <a:pt x="45" y="15"/>
                    </a:cubicBezTo>
                    <a:cubicBezTo>
                      <a:pt x="45" y="15"/>
                      <a:pt x="44" y="16"/>
                      <a:pt x="43" y="17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8"/>
                      <a:pt x="43" y="17"/>
                      <a:pt x="44" y="17"/>
                    </a:cubicBezTo>
                    <a:close/>
                    <a:moveTo>
                      <a:pt x="36" y="29"/>
                    </a:moveTo>
                    <a:cubicBezTo>
                      <a:pt x="37" y="27"/>
                      <a:pt x="39" y="24"/>
                      <a:pt x="40" y="22"/>
                    </a:cubicBezTo>
                    <a:cubicBezTo>
                      <a:pt x="40" y="22"/>
                      <a:pt x="40" y="22"/>
                      <a:pt x="40" y="21"/>
                    </a:cubicBezTo>
                    <a:cubicBezTo>
                      <a:pt x="41" y="21"/>
                      <a:pt x="42" y="19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4" y="16"/>
                      <a:pt x="46" y="16"/>
                      <a:pt x="46" y="17"/>
                    </a:cubicBezTo>
                    <a:cubicBezTo>
                      <a:pt x="47" y="18"/>
                      <a:pt x="46" y="19"/>
                      <a:pt x="45" y="21"/>
                    </a:cubicBezTo>
                    <a:cubicBezTo>
                      <a:pt x="42" y="23"/>
                      <a:pt x="39" y="26"/>
                      <a:pt x="37" y="29"/>
                    </a:cubicBezTo>
                    <a:cubicBezTo>
                      <a:pt x="35" y="30"/>
                      <a:pt x="35" y="30"/>
                      <a:pt x="36" y="29"/>
                    </a:cubicBezTo>
                    <a:close/>
                    <a:moveTo>
                      <a:pt x="9" y="74"/>
                    </a:moveTo>
                    <a:cubicBezTo>
                      <a:pt x="12" y="69"/>
                      <a:pt x="16" y="63"/>
                      <a:pt x="17" y="61"/>
                    </a:cubicBezTo>
                    <a:cubicBezTo>
                      <a:pt x="20" y="57"/>
                      <a:pt x="22" y="52"/>
                      <a:pt x="25" y="48"/>
                    </a:cubicBezTo>
                    <a:cubicBezTo>
                      <a:pt x="26" y="46"/>
                      <a:pt x="28" y="44"/>
                      <a:pt x="29" y="43"/>
                    </a:cubicBezTo>
                    <a:cubicBezTo>
                      <a:pt x="35" y="37"/>
                      <a:pt x="41" y="31"/>
                      <a:pt x="47" y="25"/>
                    </a:cubicBezTo>
                    <a:cubicBezTo>
                      <a:pt x="48" y="23"/>
                      <a:pt x="50" y="24"/>
                      <a:pt x="51" y="25"/>
                    </a:cubicBezTo>
                    <a:cubicBezTo>
                      <a:pt x="52" y="26"/>
                      <a:pt x="52" y="27"/>
                      <a:pt x="53" y="28"/>
                    </a:cubicBezTo>
                    <a:cubicBezTo>
                      <a:pt x="54" y="29"/>
                      <a:pt x="53" y="32"/>
                      <a:pt x="52" y="33"/>
                    </a:cubicBezTo>
                    <a:cubicBezTo>
                      <a:pt x="49" y="36"/>
                      <a:pt x="44" y="40"/>
                      <a:pt x="38" y="46"/>
                    </a:cubicBezTo>
                    <a:cubicBezTo>
                      <a:pt x="28" y="56"/>
                      <a:pt x="19" y="65"/>
                      <a:pt x="10" y="74"/>
                    </a:cubicBezTo>
                    <a:cubicBezTo>
                      <a:pt x="9" y="75"/>
                      <a:pt x="8" y="75"/>
                      <a:pt x="9" y="74"/>
                    </a:cubicBezTo>
                    <a:close/>
                    <a:moveTo>
                      <a:pt x="60" y="44"/>
                    </a:moveTo>
                    <a:cubicBezTo>
                      <a:pt x="58" y="50"/>
                      <a:pt x="52" y="57"/>
                      <a:pt x="50" y="60"/>
                    </a:cubicBezTo>
                    <a:cubicBezTo>
                      <a:pt x="43" y="73"/>
                      <a:pt x="35" y="85"/>
                      <a:pt x="28" y="97"/>
                    </a:cubicBezTo>
                    <a:cubicBezTo>
                      <a:pt x="27" y="100"/>
                      <a:pt x="25" y="102"/>
                      <a:pt x="24" y="105"/>
                    </a:cubicBezTo>
                    <a:cubicBezTo>
                      <a:pt x="23" y="107"/>
                      <a:pt x="22" y="107"/>
                      <a:pt x="21" y="105"/>
                    </a:cubicBezTo>
                    <a:cubicBezTo>
                      <a:pt x="20" y="104"/>
                      <a:pt x="20" y="104"/>
                      <a:pt x="19" y="103"/>
                    </a:cubicBezTo>
                    <a:cubicBezTo>
                      <a:pt x="19" y="101"/>
                      <a:pt x="19" y="99"/>
                      <a:pt x="20" y="98"/>
                    </a:cubicBezTo>
                    <a:cubicBezTo>
                      <a:pt x="22" y="96"/>
                      <a:pt x="24" y="94"/>
                      <a:pt x="25" y="93"/>
                    </a:cubicBezTo>
                    <a:cubicBezTo>
                      <a:pt x="26" y="91"/>
                      <a:pt x="27" y="90"/>
                      <a:pt x="27" y="90"/>
                    </a:cubicBezTo>
                    <a:cubicBezTo>
                      <a:pt x="27" y="90"/>
                      <a:pt x="26" y="91"/>
                      <a:pt x="25" y="92"/>
                    </a:cubicBezTo>
                    <a:cubicBezTo>
                      <a:pt x="23" y="94"/>
                      <a:pt x="21" y="95"/>
                      <a:pt x="20" y="97"/>
                    </a:cubicBezTo>
                    <a:cubicBezTo>
                      <a:pt x="18" y="98"/>
                      <a:pt x="17" y="98"/>
                      <a:pt x="16" y="97"/>
                    </a:cubicBezTo>
                    <a:cubicBezTo>
                      <a:pt x="15" y="96"/>
                      <a:pt x="16" y="94"/>
                      <a:pt x="17" y="93"/>
                    </a:cubicBezTo>
                    <a:cubicBezTo>
                      <a:pt x="19" y="91"/>
                      <a:pt x="21" y="90"/>
                      <a:pt x="23" y="88"/>
                    </a:cubicBezTo>
                    <a:cubicBezTo>
                      <a:pt x="24" y="87"/>
                      <a:pt x="25" y="86"/>
                      <a:pt x="25" y="86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5"/>
                      <a:pt x="24" y="84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7" y="79"/>
                      <a:pt x="27" y="79"/>
                      <a:pt x="25" y="80"/>
                    </a:cubicBezTo>
                    <a:cubicBezTo>
                      <a:pt x="22" y="83"/>
                      <a:pt x="19" y="86"/>
                      <a:pt x="15" y="90"/>
                    </a:cubicBezTo>
                    <a:cubicBezTo>
                      <a:pt x="14" y="91"/>
                      <a:pt x="12" y="91"/>
                      <a:pt x="11" y="89"/>
                    </a:cubicBezTo>
                    <a:cubicBezTo>
                      <a:pt x="10" y="88"/>
                      <a:pt x="10" y="86"/>
                      <a:pt x="9" y="85"/>
                    </a:cubicBezTo>
                    <a:cubicBezTo>
                      <a:pt x="8" y="83"/>
                      <a:pt x="8" y="81"/>
                      <a:pt x="9" y="80"/>
                    </a:cubicBezTo>
                    <a:cubicBezTo>
                      <a:pt x="13" y="76"/>
                      <a:pt x="17" y="72"/>
                      <a:pt x="21" y="68"/>
                    </a:cubicBezTo>
                    <a:cubicBezTo>
                      <a:pt x="31" y="58"/>
                      <a:pt x="40" y="47"/>
                      <a:pt x="50" y="38"/>
                    </a:cubicBezTo>
                    <a:cubicBezTo>
                      <a:pt x="51" y="36"/>
                      <a:pt x="53" y="34"/>
                      <a:pt x="54" y="33"/>
                    </a:cubicBezTo>
                    <a:cubicBezTo>
                      <a:pt x="54" y="32"/>
                      <a:pt x="55" y="32"/>
                      <a:pt x="56" y="34"/>
                    </a:cubicBezTo>
                    <a:cubicBezTo>
                      <a:pt x="57" y="36"/>
                      <a:pt x="58" y="37"/>
                      <a:pt x="59" y="39"/>
                    </a:cubicBezTo>
                    <a:cubicBezTo>
                      <a:pt x="60" y="40"/>
                      <a:pt x="60" y="43"/>
                      <a:pt x="60" y="44"/>
                    </a:cubicBezTo>
                    <a:close/>
                    <a:moveTo>
                      <a:pt x="60" y="15"/>
                    </a:moveTo>
                    <a:cubicBezTo>
                      <a:pt x="59" y="14"/>
                      <a:pt x="58" y="13"/>
                      <a:pt x="57" y="11"/>
                    </a:cubicBezTo>
                    <a:cubicBezTo>
                      <a:pt x="57" y="10"/>
                      <a:pt x="57" y="8"/>
                      <a:pt x="57" y="7"/>
                    </a:cubicBezTo>
                    <a:cubicBezTo>
                      <a:pt x="58" y="6"/>
                      <a:pt x="60" y="6"/>
                      <a:pt x="62" y="6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4" y="6"/>
                      <a:pt x="65" y="7"/>
                      <a:pt x="63" y="8"/>
                    </a:cubicBezTo>
                    <a:cubicBezTo>
                      <a:pt x="62" y="9"/>
                      <a:pt x="62" y="10"/>
                      <a:pt x="61" y="11"/>
                    </a:cubicBezTo>
                    <a:cubicBezTo>
                      <a:pt x="59" y="12"/>
                      <a:pt x="59" y="12"/>
                      <a:pt x="61" y="11"/>
                    </a:cubicBezTo>
                    <a:cubicBezTo>
                      <a:pt x="62" y="10"/>
                      <a:pt x="63" y="9"/>
                      <a:pt x="63" y="8"/>
                    </a:cubicBezTo>
                    <a:cubicBezTo>
                      <a:pt x="65" y="7"/>
                      <a:pt x="67" y="6"/>
                      <a:pt x="69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3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6"/>
                      <a:pt x="77" y="6"/>
                      <a:pt x="78" y="6"/>
                    </a:cubicBezTo>
                    <a:cubicBezTo>
                      <a:pt x="80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2" y="6"/>
                      <a:pt x="82" y="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3" y="6"/>
                      <a:pt x="83" y="6"/>
                      <a:pt x="84" y="6"/>
                    </a:cubicBezTo>
                    <a:cubicBezTo>
                      <a:pt x="89" y="6"/>
                      <a:pt x="92" y="15"/>
                      <a:pt x="94" y="19"/>
                    </a:cubicBezTo>
                    <a:cubicBezTo>
                      <a:pt x="102" y="32"/>
                      <a:pt x="109" y="45"/>
                      <a:pt x="117" y="58"/>
                    </a:cubicBezTo>
                    <a:cubicBezTo>
                      <a:pt x="118" y="60"/>
                      <a:pt x="123" y="67"/>
                      <a:pt x="126" y="73"/>
                    </a:cubicBezTo>
                    <a:cubicBezTo>
                      <a:pt x="127" y="74"/>
                      <a:pt x="126" y="76"/>
                      <a:pt x="124" y="76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3" y="76"/>
                    </a:cubicBezTo>
                    <a:cubicBezTo>
                      <a:pt x="111" y="76"/>
                      <a:pt x="111" y="76"/>
                      <a:pt x="111" y="75"/>
                    </a:cubicBezTo>
                    <a:cubicBezTo>
                      <a:pt x="111" y="75"/>
                      <a:pt x="112" y="74"/>
                      <a:pt x="111" y="74"/>
                    </a:cubicBezTo>
                    <a:cubicBezTo>
                      <a:pt x="111" y="73"/>
                      <a:pt x="110" y="74"/>
                      <a:pt x="109" y="75"/>
                    </a:cubicBezTo>
                    <a:cubicBezTo>
                      <a:pt x="108" y="76"/>
                      <a:pt x="106" y="77"/>
                      <a:pt x="104" y="77"/>
                    </a:cubicBezTo>
                    <a:cubicBezTo>
                      <a:pt x="102" y="77"/>
                      <a:pt x="101" y="77"/>
                      <a:pt x="99" y="77"/>
                    </a:cubicBezTo>
                    <a:cubicBezTo>
                      <a:pt x="98" y="76"/>
                      <a:pt x="97" y="75"/>
                      <a:pt x="99" y="74"/>
                    </a:cubicBezTo>
                    <a:cubicBezTo>
                      <a:pt x="100" y="72"/>
                      <a:pt x="102" y="70"/>
                      <a:pt x="104" y="68"/>
                    </a:cubicBezTo>
                    <a:cubicBezTo>
                      <a:pt x="106" y="66"/>
                      <a:pt x="106" y="65"/>
                      <a:pt x="105" y="64"/>
                    </a:cubicBezTo>
                    <a:cubicBezTo>
                      <a:pt x="105" y="62"/>
                      <a:pt x="103" y="63"/>
                      <a:pt x="102" y="64"/>
                    </a:cubicBezTo>
                    <a:cubicBezTo>
                      <a:pt x="100" y="66"/>
                      <a:pt x="98" y="68"/>
                      <a:pt x="96" y="70"/>
                    </a:cubicBezTo>
                    <a:cubicBezTo>
                      <a:pt x="95" y="71"/>
                      <a:pt x="94" y="71"/>
                      <a:pt x="93" y="71"/>
                    </a:cubicBezTo>
                    <a:cubicBezTo>
                      <a:pt x="93" y="70"/>
                      <a:pt x="93" y="68"/>
                      <a:pt x="94" y="67"/>
                    </a:cubicBezTo>
                    <a:cubicBezTo>
                      <a:pt x="97" y="65"/>
                      <a:pt x="98" y="63"/>
                      <a:pt x="100" y="61"/>
                    </a:cubicBezTo>
                    <a:cubicBezTo>
                      <a:pt x="102" y="60"/>
                      <a:pt x="102" y="58"/>
                      <a:pt x="102" y="58"/>
                    </a:cubicBezTo>
                    <a:cubicBezTo>
                      <a:pt x="102" y="57"/>
                      <a:pt x="101" y="58"/>
                      <a:pt x="99" y="59"/>
                    </a:cubicBezTo>
                    <a:cubicBezTo>
                      <a:pt x="98" y="61"/>
                      <a:pt x="97" y="62"/>
                      <a:pt x="96" y="63"/>
                    </a:cubicBezTo>
                    <a:cubicBezTo>
                      <a:pt x="95" y="64"/>
                      <a:pt x="94" y="65"/>
                      <a:pt x="94" y="66"/>
                    </a:cubicBezTo>
                    <a:cubicBezTo>
                      <a:pt x="92" y="67"/>
                      <a:pt x="91" y="67"/>
                      <a:pt x="90" y="66"/>
                    </a:cubicBezTo>
                    <a:cubicBezTo>
                      <a:pt x="89" y="64"/>
                      <a:pt x="90" y="62"/>
                      <a:pt x="91" y="61"/>
                    </a:cubicBezTo>
                    <a:cubicBezTo>
                      <a:pt x="93" y="59"/>
                      <a:pt x="95" y="57"/>
                      <a:pt x="97" y="55"/>
                    </a:cubicBezTo>
                    <a:cubicBezTo>
                      <a:pt x="98" y="53"/>
                      <a:pt x="99" y="52"/>
                      <a:pt x="98" y="51"/>
                    </a:cubicBezTo>
                    <a:cubicBezTo>
                      <a:pt x="98" y="50"/>
                      <a:pt x="96" y="50"/>
                      <a:pt x="95" y="52"/>
                    </a:cubicBezTo>
                    <a:cubicBezTo>
                      <a:pt x="93" y="54"/>
                      <a:pt x="91" y="56"/>
                      <a:pt x="89" y="57"/>
                    </a:cubicBezTo>
                    <a:cubicBezTo>
                      <a:pt x="88" y="59"/>
                      <a:pt x="86" y="58"/>
                      <a:pt x="85" y="57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0" y="48"/>
                      <a:pt x="81" y="46"/>
                      <a:pt x="82" y="45"/>
                    </a:cubicBezTo>
                    <a:cubicBezTo>
                      <a:pt x="84" y="43"/>
                      <a:pt x="86" y="41"/>
                      <a:pt x="88" y="40"/>
                    </a:cubicBezTo>
                    <a:cubicBezTo>
                      <a:pt x="89" y="38"/>
                      <a:pt x="90" y="37"/>
                      <a:pt x="90" y="37"/>
                    </a:cubicBezTo>
                    <a:cubicBezTo>
                      <a:pt x="90" y="37"/>
                      <a:pt x="89" y="38"/>
                      <a:pt x="88" y="39"/>
                    </a:cubicBezTo>
                    <a:cubicBezTo>
                      <a:pt x="86" y="41"/>
                      <a:pt x="84" y="43"/>
                      <a:pt x="82" y="45"/>
                    </a:cubicBezTo>
                    <a:cubicBezTo>
                      <a:pt x="81" y="46"/>
                      <a:pt x="79" y="46"/>
                      <a:pt x="78" y="45"/>
                    </a:cubicBezTo>
                    <a:cubicBezTo>
                      <a:pt x="78" y="44"/>
                      <a:pt x="78" y="42"/>
                      <a:pt x="80" y="41"/>
                    </a:cubicBezTo>
                    <a:cubicBezTo>
                      <a:pt x="82" y="39"/>
                      <a:pt x="84" y="37"/>
                      <a:pt x="86" y="35"/>
                    </a:cubicBezTo>
                    <a:cubicBezTo>
                      <a:pt x="87" y="34"/>
                      <a:pt x="88" y="33"/>
                      <a:pt x="88" y="33"/>
                    </a:cubicBezTo>
                    <a:cubicBezTo>
                      <a:pt x="88" y="33"/>
                      <a:pt x="87" y="34"/>
                      <a:pt x="85" y="35"/>
                    </a:cubicBezTo>
                    <a:cubicBezTo>
                      <a:pt x="83" y="37"/>
                      <a:pt x="81" y="39"/>
                      <a:pt x="79" y="41"/>
                    </a:cubicBezTo>
                    <a:cubicBezTo>
                      <a:pt x="78" y="42"/>
                      <a:pt x="78" y="42"/>
                      <a:pt x="79" y="40"/>
                    </a:cubicBezTo>
                    <a:cubicBezTo>
                      <a:pt x="82" y="38"/>
                      <a:pt x="84" y="36"/>
                      <a:pt x="85" y="35"/>
                    </a:cubicBezTo>
                    <a:cubicBezTo>
                      <a:pt x="86" y="33"/>
                      <a:pt x="86" y="33"/>
                      <a:pt x="85" y="35"/>
                    </a:cubicBezTo>
                    <a:cubicBezTo>
                      <a:pt x="83" y="36"/>
                      <a:pt x="81" y="38"/>
                      <a:pt x="79" y="40"/>
                    </a:cubicBezTo>
                    <a:cubicBezTo>
                      <a:pt x="78" y="42"/>
                      <a:pt x="77" y="42"/>
                      <a:pt x="76" y="41"/>
                    </a:cubicBezTo>
                    <a:cubicBezTo>
                      <a:pt x="76" y="40"/>
                      <a:pt x="75" y="40"/>
                      <a:pt x="75" y="39"/>
                    </a:cubicBezTo>
                    <a:cubicBezTo>
                      <a:pt x="75" y="39"/>
                      <a:pt x="75" y="38"/>
                      <a:pt x="74" y="38"/>
                    </a:cubicBezTo>
                    <a:cubicBezTo>
                      <a:pt x="74" y="37"/>
                      <a:pt x="74" y="35"/>
                      <a:pt x="75" y="34"/>
                    </a:cubicBezTo>
                    <a:cubicBezTo>
                      <a:pt x="77" y="32"/>
                      <a:pt x="79" y="30"/>
                      <a:pt x="82" y="28"/>
                    </a:cubicBezTo>
                    <a:cubicBezTo>
                      <a:pt x="83" y="27"/>
                      <a:pt x="83" y="25"/>
                      <a:pt x="83" y="24"/>
                    </a:cubicBezTo>
                    <a:cubicBezTo>
                      <a:pt x="82" y="23"/>
                      <a:pt x="81" y="23"/>
                      <a:pt x="79" y="25"/>
                    </a:cubicBezTo>
                    <a:cubicBezTo>
                      <a:pt x="77" y="27"/>
                      <a:pt x="75" y="29"/>
                      <a:pt x="73" y="31"/>
                    </a:cubicBezTo>
                    <a:cubicBezTo>
                      <a:pt x="72" y="32"/>
                      <a:pt x="70" y="32"/>
                      <a:pt x="69" y="31"/>
                    </a:cubicBezTo>
                    <a:cubicBezTo>
                      <a:pt x="69" y="30"/>
                      <a:pt x="69" y="28"/>
                      <a:pt x="71" y="27"/>
                    </a:cubicBezTo>
                    <a:cubicBezTo>
                      <a:pt x="73" y="25"/>
                      <a:pt x="75" y="23"/>
                      <a:pt x="77" y="21"/>
                    </a:cubicBezTo>
                    <a:cubicBezTo>
                      <a:pt x="79" y="20"/>
                      <a:pt x="79" y="18"/>
                      <a:pt x="79" y="18"/>
                    </a:cubicBezTo>
                    <a:cubicBezTo>
                      <a:pt x="79" y="17"/>
                      <a:pt x="78" y="17"/>
                      <a:pt x="77" y="17"/>
                    </a:cubicBezTo>
                    <a:cubicBezTo>
                      <a:pt x="77" y="18"/>
                      <a:pt x="77" y="18"/>
                      <a:pt x="76" y="18"/>
                    </a:cubicBezTo>
                    <a:cubicBezTo>
                      <a:pt x="74" y="20"/>
                      <a:pt x="72" y="22"/>
                      <a:pt x="69" y="25"/>
                    </a:cubicBezTo>
                    <a:cubicBezTo>
                      <a:pt x="68" y="26"/>
                      <a:pt x="66" y="26"/>
                      <a:pt x="66" y="25"/>
                    </a:cubicBezTo>
                    <a:cubicBezTo>
                      <a:pt x="65" y="24"/>
                      <a:pt x="65" y="23"/>
                      <a:pt x="66" y="23"/>
                    </a:cubicBezTo>
                    <a:cubicBezTo>
                      <a:pt x="66" y="22"/>
                      <a:pt x="66" y="22"/>
                      <a:pt x="67" y="22"/>
                    </a:cubicBezTo>
                    <a:cubicBezTo>
                      <a:pt x="69" y="19"/>
                      <a:pt x="71" y="17"/>
                      <a:pt x="74" y="15"/>
                    </a:cubicBezTo>
                    <a:cubicBezTo>
                      <a:pt x="75" y="13"/>
                      <a:pt x="76" y="12"/>
                      <a:pt x="76" y="12"/>
                    </a:cubicBezTo>
                    <a:cubicBezTo>
                      <a:pt x="75" y="12"/>
                      <a:pt x="74" y="12"/>
                      <a:pt x="73" y="14"/>
                    </a:cubicBezTo>
                    <a:cubicBezTo>
                      <a:pt x="71" y="16"/>
                      <a:pt x="69" y="18"/>
                      <a:pt x="66" y="20"/>
                    </a:cubicBezTo>
                    <a:cubicBezTo>
                      <a:pt x="65" y="22"/>
                      <a:pt x="64" y="22"/>
                      <a:pt x="63" y="21"/>
                    </a:cubicBezTo>
                    <a:cubicBezTo>
                      <a:pt x="62" y="20"/>
                      <a:pt x="63" y="18"/>
                      <a:pt x="64" y="17"/>
                    </a:cubicBezTo>
                    <a:cubicBezTo>
                      <a:pt x="66" y="15"/>
                      <a:pt x="69" y="12"/>
                      <a:pt x="71" y="10"/>
                    </a:cubicBezTo>
                    <a:cubicBezTo>
                      <a:pt x="72" y="9"/>
                      <a:pt x="73" y="8"/>
                      <a:pt x="73" y="7"/>
                    </a:cubicBezTo>
                    <a:cubicBezTo>
                      <a:pt x="73" y="7"/>
                      <a:pt x="72" y="8"/>
                      <a:pt x="71" y="9"/>
                    </a:cubicBezTo>
                    <a:cubicBezTo>
                      <a:pt x="70" y="10"/>
                      <a:pt x="68" y="11"/>
                      <a:pt x="67" y="12"/>
                    </a:cubicBezTo>
                    <a:cubicBezTo>
                      <a:pt x="66" y="14"/>
                      <a:pt x="65" y="15"/>
                      <a:pt x="64" y="16"/>
                    </a:cubicBezTo>
                    <a:cubicBezTo>
                      <a:pt x="62" y="17"/>
                      <a:pt x="60" y="17"/>
                      <a:pt x="60" y="15"/>
                    </a:cubicBezTo>
                    <a:close/>
                    <a:moveTo>
                      <a:pt x="60" y="15"/>
                    </a:moveTo>
                    <a:cubicBezTo>
                      <a:pt x="60" y="15"/>
                      <a:pt x="60" y="15"/>
                      <a:pt x="60" y="1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7"/>
              <p:cNvSpPr>
                <a:spLocks noEditPoints="1"/>
              </p:cNvSpPr>
              <p:nvPr/>
            </p:nvSpPr>
            <p:spPr bwMode="auto">
              <a:xfrm>
                <a:off x="13530263" y="1060450"/>
                <a:ext cx="57150" cy="58738"/>
              </a:xfrm>
              <a:custGeom>
                <a:avLst/>
                <a:gdLst>
                  <a:gd name="T0" fmla="*/ 2 w 16"/>
                  <a:gd name="T1" fmla="*/ 15 h 16"/>
                  <a:gd name="T2" fmla="*/ 2 w 16"/>
                  <a:gd name="T3" fmla="*/ 15 h 16"/>
                  <a:gd name="T4" fmla="*/ 13 w 16"/>
                  <a:gd name="T5" fmla="*/ 4 h 16"/>
                  <a:gd name="T6" fmla="*/ 16 w 16"/>
                  <a:gd name="T7" fmla="*/ 1 h 16"/>
                  <a:gd name="T8" fmla="*/ 14 w 16"/>
                  <a:gd name="T9" fmla="*/ 2 h 16"/>
                  <a:gd name="T10" fmla="*/ 2 w 16"/>
                  <a:gd name="T11" fmla="*/ 15 h 16"/>
                  <a:gd name="T12" fmla="*/ 2 w 16"/>
                  <a:gd name="T13" fmla="*/ 15 h 16"/>
                  <a:gd name="T14" fmla="*/ 2 w 16"/>
                  <a:gd name="T1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6">
                    <a:moveTo>
                      <a:pt x="2" y="15"/>
                    </a:moveTo>
                    <a:cubicBezTo>
                      <a:pt x="0" y="16"/>
                      <a:pt x="0" y="16"/>
                      <a:pt x="2" y="15"/>
                    </a:cubicBezTo>
                    <a:cubicBezTo>
                      <a:pt x="5" y="11"/>
                      <a:pt x="9" y="8"/>
                      <a:pt x="13" y="4"/>
                    </a:cubicBezTo>
                    <a:cubicBezTo>
                      <a:pt x="14" y="3"/>
                      <a:pt x="15" y="2"/>
                      <a:pt x="16" y="1"/>
                    </a:cubicBezTo>
                    <a:cubicBezTo>
                      <a:pt x="16" y="0"/>
                      <a:pt x="16" y="1"/>
                      <a:pt x="14" y="2"/>
                    </a:cubicBezTo>
                    <a:cubicBezTo>
                      <a:pt x="11" y="6"/>
                      <a:pt x="6" y="10"/>
                      <a:pt x="2" y="15"/>
                    </a:cubicBezTo>
                    <a:close/>
                    <a:moveTo>
                      <a:pt x="2" y="15"/>
                    </a:moveTo>
                    <a:cubicBezTo>
                      <a:pt x="2" y="15"/>
                      <a:pt x="2" y="15"/>
                      <a:pt x="2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308810" y="3430371"/>
              <a:ext cx="15743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spc="300" dirty="0">
                  <a:solidFill>
                    <a:schemeClr val="accent1"/>
                  </a:solidFill>
                  <a:latin typeface="Sketch block" panose="02000000000000000000" pitchFamily="2" charset="0"/>
                </a:rPr>
                <a:t>PRESENTATION</a:t>
              </a:r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1608836" y="3685298"/>
            <a:ext cx="897432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387600" y="3967880"/>
            <a:ext cx="7416800" cy="1090805"/>
            <a:chOff x="2387600" y="4254809"/>
            <a:chExt cx="7416800" cy="1090805"/>
          </a:xfrm>
        </p:grpSpPr>
        <p:sp>
          <p:nvSpPr>
            <p:cNvPr id="26" name="TextBox 25"/>
            <p:cNvSpPr txBox="1"/>
            <p:nvPr/>
          </p:nvSpPr>
          <p:spPr>
            <a:xfrm>
              <a:off x="4698203" y="4254809"/>
              <a:ext cx="27955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welcome</a:t>
              </a:r>
            </a:p>
          </p:txBody>
        </p:sp>
        <p:sp>
          <p:nvSpPr>
            <p:cNvPr id="31" name="Rectangle 4"/>
            <p:cNvSpPr>
              <a:spLocks/>
            </p:cNvSpPr>
            <p:nvPr/>
          </p:nvSpPr>
          <p:spPr bwMode="auto">
            <a:xfrm>
              <a:off x="2387600" y="4999773"/>
              <a:ext cx="7416800" cy="34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400"/>
                </a:lnSpc>
              </a:pPr>
              <a:r>
                <a:rPr lang="en-US" sz="1100" dirty="0">
                  <a:solidFill>
                    <a:schemeClr val="accent2"/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This letterhead 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design is meant to project an image of professionalism and reliability. By using simple alignments we have created a very much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7556046" y="1899377"/>
            <a:ext cx="3853604" cy="3674110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10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Project </a:t>
            </a:r>
            <a:r>
              <a:rPr lang="en-US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838199" y="4907434"/>
            <a:ext cx="6419851" cy="34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Sketch block" panose="02000000000000000000" pitchFamily="2" charset="0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much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996971" y="2956647"/>
            <a:ext cx="2971754" cy="1559570"/>
            <a:chOff x="4610123" y="2086245"/>
            <a:chExt cx="2971754" cy="1559570"/>
          </a:xfrm>
        </p:grpSpPr>
        <p:sp>
          <p:nvSpPr>
            <p:cNvPr id="18" name="TextBox 17"/>
            <p:cNvSpPr txBox="1"/>
            <p:nvPr/>
          </p:nvSpPr>
          <p:spPr>
            <a:xfrm>
              <a:off x="4610123" y="2794991"/>
              <a:ext cx="29717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spc="2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Sketch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692749" y="2086245"/>
              <a:ext cx="806503" cy="723517"/>
              <a:chOff x="13457266" y="828674"/>
              <a:chExt cx="493714" cy="442913"/>
            </a:xfrm>
            <a:solidFill>
              <a:schemeClr val="bg1"/>
            </a:solidFill>
          </p:grpSpPr>
          <p:sp>
            <p:nvSpPr>
              <p:cNvPr id="21" name="Freeform 5"/>
              <p:cNvSpPr>
                <a:spLocks noEditPoints="1"/>
              </p:cNvSpPr>
              <p:nvPr/>
            </p:nvSpPr>
            <p:spPr bwMode="auto">
              <a:xfrm>
                <a:off x="13544595" y="1127124"/>
                <a:ext cx="403226" cy="144463"/>
              </a:xfrm>
              <a:custGeom>
                <a:avLst/>
                <a:gdLst>
                  <a:gd name="T0" fmla="*/ 109 w 111"/>
                  <a:gd name="T1" fmla="*/ 2 h 39"/>
                  <a:gd name="T2" fmla="*/ 92 w 111"/>
                  <a:gd name="T3" fmla="*/ 1 h 39"/>
                  <a:gd name="T4" fmla="*/ 25 w 111"/>
                  <a:gd name="T5" fmla="*/ 1 h 39"/>
                  <a:gd name="T6" fmla="*/ 24 w 111"/>
                  <a:gd name="T7" fmla="*/ 2 h 39"/>
                  <a:gd name="T8" fmla="*/ 23 w 111"/>
                  <a:gd name="T9" fmla="*/ 2 h 39"/>
                  <a:gd name="T10" fmla="*/ 22 w 111"/>
                  <a:gd name="T11" fmla="*/ 2 h 39"/>
                  <a:gd name="T12" fmla="*/ 11 w 111"/>
                  <a:gd name="T13" fmla="*/ 20 h 39"/>
                  <a:gd name="T14" fmla="*/ 3 w 111"/>
                  <a:gd name="T15" fmla="*/ 37 h 39"/>
                  <a:gd name="T16" fmla="*/ 4 w 111"/>
                  <a:gd name="T17" fmla="*/ 38 h 39"/>
                  <a:gd name="T18" fmla="*/ 70 w 111"/>
                  <a:gd name="T19" fmla="*/ 38 h 39"/>
                  <a:gd name="T20" fmla="*/ 88 w 111"/>
                  <a:gd name="T21" fmla="*/ 38 h 39"/>
                  <a:gd name="T22" fmla="*/ 100 w 111"/>
                  <a:gd name="T23" fmla="*/ 22 h 39"/>
                  <a:gd name="T24" fmla="*/ 109 w 111"/>
                  <a:gd name="T25" fmla="*/ 2 h 39"/>
                  <a:gd name="T26" fmla="*/ 23 w 111"/>
                  <a:gd name="T27" fmla="*/ 7 h 39"/>
                  <a:gd name="T28" fmla="*/ 25 w 111"/>
                  <a:gd name="T29" fmla="*/ 5 h 39"/>
                  <a:gd name="T30" fmla="*/ 24 w 111"/>
                  <a:gd name="T31" fmla="*/ 6 h 39"/>
                  <a:gd name="T32" fmla="*/ 23 w 111"/>
                  <a:gd name="T33" fmla="*/ 8 h 39"/>
                  <a:gd name="T34" fmla="*/ 23 w 111"/>
                  <a:gd name="T35" fmla="*/ 7 h 39"/>
                  <a:gd name="T36" fmla="*/ 103 w 111"/>
                  <a:gd name="T37" fmla="*/ 6 h 39"/>
                  <a:gd name="T38" fmla="*/ 88 w 111"/>
                  <a:gd name="T39" fmla="*/ 31 h 39"/>
                  <a:gd name="T40" fmla="*/ 85 w 111"/>
                  <a:gd name="T41" fmla="*/ 34 h 39"/>
                  <a:gd name="T42" fmla="*/ 83 w 111"/>
                  <a:gd name="T43" fmla="*/ 34 h 39"/>
                  <a:gd name="T44" fmla="*/ 28 w 111"/>
                  <a:gd name="T45" fmla="*/ 34 h 39"/>
                  <a:gd name="T46" fmla="*/ 27 w 111"/>
                  <a:gd name="T47" fmla="*/ 32 h 39"/>
                  <a:gd name="T48" fmla="*/ 28 w 111"/>
                  <a:gd name="T49" fmla="*/ 31 h 39"/>
                  <a:gd name="T50" fmla="*/ 32 w 111"/>
                  <a:gd name="T51" fmla="*/ 25 h 39"/>
                  <a:gd name="T52" fmla="*/ 41 w 111"/>
                  <a:gd name="T53" fmla="*/ 9 h 39"/>
                  <a:gd name="T54" fmla="*/ 41 w 111"/>
                  <a:gd name="T55" fmla="*/ 8 h 39"/>
                  <a:gd name="T56" fmla="*/ 16 w 111"/>
                  <a:gd name="T57" fmla="*/ 32 h 39"/>
                  <a:gd name="T58" fmla="*/ 12 w 111"/>
                  <a:gd name="T59" fmla="*/ 34 h 39"/>
                  <a:gd name="T60" fmla="*/ 9 w 111"/>
                  <a:gd name="T61" fmla="*/ 34 h 39"/>
                  <a:gd name="T62" fmla="*/ 10 w 111"/>
                  <a:gd name="T63" fmla="*/ 32 h 39"/>
                  <a:gd name="T64" fmla="*/ 10 w 111"/>
                  <a:gd name="T65" fmla="*/ 31 h 39"/>
                  <a:gd name="T66" fmla="*/ 12 w 111"/>
                  <a:gd name="T67" fmla="*/ 28 h 39"/>
                  <a:gd name="T68" fmla="*/ 12 w 111"/>
                  <a:gd name="T69" fmla="*/ 28 h 39"/>
                  <a:gd name="T70" fmla="*/ 13 w 111"/>
                  <a:gd name="T71" fmla="*/ 27 h 39"/>
                  <a:gd name="T72" fmla="*/ 15 w 111"/>
                  <a:gd name="T73" fmla="*/ 22 h 39"/>
                  <a:gd name="T74" fmla="*/ 18 w 111"/>
                  <a:gd name="T75" fmla="*/ 17 h 39"/>
                  <a:gd name="T76" fmla="*/ 28 w 111"/>
                  <a:gd name="T77" fmla="*/ 7 h 39"/>
                  <a:gd name="T78" fmla="*/ 33 w 111"/>
                  <a:gd name="T79" fmla="*/ 5 h 39"/>
                  <a:gd name="T80" fmla="*/ 101 w 111"/>
                  <a:gd name="T81" fmla="*/ 5 h 39"/>
                  <a:gd name="T82" fmla="*/ 103 w 111"/>
                  <a:gd name="T83" fmla="*/ 6 h 39"/>
                  <a:gd name="T84" fmla="*/ 103 w 111"/>
                  <a:gd name="T85" fmla="*/ 6 h 39"/>
                  <a:gd name="T86" fmla="*/ 103 w 111"/>
                  <a:gd name="T87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1" h="39">
                    <a:moveTo>
                      <a:pt x="109" y="2"/>
                    </a:moveTo>
                    <a:cubicBezTo>
                      <a:pt x="108" y="0"/>
                      <a:pt x="94" y="1"/>
                      <a:pt x="92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2"/>
                    </a:cubicBezTo>
                    <a:cubicBezTo>
                      <a:pt x="24" y="2"/>
                      <a:pt x="23" y="2"/>
                      <a:pt x="23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7" y="5"/>
                      <a:pt x="13" y="15"/>
                      <a:pt x="11" y="20"/>
                    </a:cubicBezTo>
                    <a:cubicBezTo>
                      <a:pt x="9" y="24"/>
                      <a:pt x="0" y="33"/>
                      <a:pt x="3" y="37"/>
                    </a:cubicBezTo>
                    <a:cubicBezTo>
                      <a:pt x="3" y="38"/>
                      <a:pt x="4" y="38"/>
                      <a:pt x="4" y="38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76" y="38"/>
                      <a:pt x="83" y="39"/>
                      <a:pt x="88" y="38"/>
                    </a:cubicBezTo>
                    <a:cubicBezTo>
                      <a:pt x="94" y="36"/>
                      <a:pt x="97" y="26"/>
                      <a:pt x="100" y="22"/>
                    </a:cubicBezTo>
                    <a:cubicBezTo>
                      <a:pt x="102" y="18"/>
                      <a:pt x="111" y="6"/>
                      <a:pt x="109" y="2"/>
                    </a:cubicBezTo>
                    <a:close/>
                    <a:moveTo>
                      <a:pt x="23" y="7"/>
                    </a:moveTo>
                    <a:cubicBezTo>
                      <a:pt x="24" y="6"/>
                      <a:pt x="25" y="5"/>
                      <a:pt x="25" y="5"/>
                    </a:cubicBezTo>
                    <a:cubicBezTo>
                      <a:pt x="25" y="5"/>
                      <a:pt x="25" y="6"/>
                      <a:pt x="24" y="6"/>
                    </a:cubicBezTo>
                    <a:cubicBezTo>
                      <a:pt x="24" y="7"/>
                      <a:pt x="24" y="7"/>
                      <a:pt x="23" y="8"/>
                    </a:cubicBezTo>
                    <a:cubicBezTo>
                      <a:pt x="22" y="9"/>
                      <a:pt x="22" y="8"/>
                      <a:pt x="23" y="7"/>
                    </a:cubicBezTo>
                    <a:close/>
                    <a:moveTo>
                      <a:pt x="103" y="6"/>
                    </a:moveTo>
                    <a:cubicBezTo>
                      <a:pt x="98" y="15"/>
                      <a:pt x="93" y="23"/>
                      <a:pt x="88" y="31"/>
                    </a:cubicBezTo>
                    <a:cubicBezTo>
                      <a:pt x="87" y="33"/>
                      <a:pt x="86" y="34"/>
                      <a:pt x="85" y="34"/>
                    </a:cubicBezTo>
                    <a:cubicBezTo>
                      <a:pt x="85" y="34"/>
                      <a:pt x="84" y="34"/>
                      <a:pt x="83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6" y="34"/>
                      <a:pt x="26" y="33"/>
                      <a:pt x="27" y="32"/>
                    </a:cubicBezTo>
                    <a:cubicBezTo>
                      <a:pt x="27" y="31"/>
                      <a:pt x="28" y="31"/>
                      <a:pt x="28" y="31"/>
                    </a:cubicBezTo>
                    <a:cubicBezTo>
                      <a:pt x="29" y="29"/>
                      <a:pt x="31" y="27"/>
                      <a:pt x="32" y="25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7"/>
                      <a:pt x="42" y="7"/>
                      <a:pt x="41" y="8"/>
                    </a:cubicBezTo>
                    <a:cubicBezTo>
                      <a:pt x="33" y="16"/>
                      <a:pt x="25" y="24"/>
                      <a:pt x="16" y="32"/>
                    </a:cubicBezTo>
                    <a:cubicBezTo>
                      <a:pt x="15" y="33"/>
                      <a:pt x="13" y="34"/>
                      <a:pt x="12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7" y="34"/>
                      <a:pt x="9" y="34"/>
                      <a:pt x="10" y="32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1" y="30"/>
                      <a:pt x="12" y="29"/>
                      <a:pt x="12" y="28"/>
                    </a:cubicBezTo>
                    <a:cubicBezTo>
                      <a:pt x="13" y="27"/>
                      <a:pt x="13" y="27"/>
                      <a:pt x="12" y="28"/>
                    </a:cubicBezTo>
                    <a:cubicBezTo>
                      <a:pt x="12" y="29"/>
                      <a:pt x="12" y="28"/>
                      <a:pt x="13" y="27"/>
                    </a:cubicBezTo>
                    <a:cubicBezTo>
                      <a:pt x="13" y="25"/>
                      <a:pt x="14" y="24"/>
                      <a:pt x="15" y="22"/>
                    </a:cubicBezTo>
                    <a:cubicBezTo>
                      <a:pt x="15" y="21"/>
                      <a:pt x="17" y="18"/>
                      <a:pt x="18" y="17"/>
                    </a:cubicBezTo>
                    <a:cubicBezTo>
                      <a:pt x="21" y="14"/>
                      <a:pt x="25" y="11"/>
                      <a:pt x="28" y="7"/>
                    </a:cubicBezTo>
                    <a:cubicBezTo>
                      <a:pt x="29" y="6"/>
                      <a:pt x="32" y="5"/>
                      <a:pt x="33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4" y="5"/>
                      <a:pt x="104" y="4"/>
                      <a:pt x="103" y="6"/>
                    </a:cubicBezTo>
                    <a:close/>
                    <a:moveTo>
                      <a:pt x="103" y="6"/>
                    </a:moveTo>
                    <a:cubicBezTo>
                      <a:pt x="103" y="6"/>
                      <a:pt x="103" y="6"/>
                      <a:pt x="103" y="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13457266" y="828674"/>
                <a:ext cx="493714" cy="423862"/>
              </a:xfrm>
              <a:custGeom>
                <a:avLst/>
                <a:gdLst>
                  <a:gd name="T0" fmla="*/ 90 w 136"/>
                  <a:gd name="T1" fmla="*/ 78 h 115"/>
                  <a:gd name="T2" fmla="*/ 99 w 136"/>
                  <a:gd name="T3" fmla="*/ 78 h 115"/>
                  <a:gd name="T4" fmla="*/ 93 w 136"/>
                  <a:gd name="T5" fmla="*/ 4 h 115"/>
                  <a:gd name="T6" fmla="*/ 51 w 136"/>
                  <a:gd name="T7" fmla="*/ 10 h 115"/>
                  <a:gd name="T8" fmla="*/ 41 w 136"/>
                  <a:gd name="T9" fmla="*/ 9 h 115"/>
                  <a:gd name="T10" fmla="*/ 14 w 136"/>
                  <a:gd name="T11" fmla="*/ 107 h 115"/>
                  <a:gd name="T12" fmla="*/ 23 w 136"/>
                  <a:gd name="T13" fmla="*/ 115 h 115"/>
                  <a:gd name="T14" fmla="*/ 24 w 136"/>
                  <a:gd name="T15" fmla="*/ 114 h 115"/>
                  <a:gd name="T16" fmla="*/ 67 w 136"/>
                  <a:gd name="T17" fmla="*/ 40 h 115"/>
                  <a:gd name="T18" fmla="*/ 67 w 136"/>
                  <a:gd name="T19" fmla="*/ 39 h 115"/>
                  <a:gd name="T20" fmla="*/ 90 w 136"/>
                  <a:gd name="T21" fmla="*/ 78 h 115"/>
                  <a:gd name="T22" fmla="*/ 43 w 136"/>
                  <a:gd name="T23" fmla="*/ 17 h 115"/>
                  <a:gd name="T24" fmla="*/ 36 w 136"/>
                  <a:gd name="T25" fmla="*/ 29 h 115"/>
                  <a:gd name="T26" fmla="*/ 43 w 136"/>
                  <a:gd name="T27" fmla="*/ 18 h 115"/>
                  <a:gd name="T28" fmla="*/ 45 w 136"/>
                  <a:gd name="T29" fmla="*/ 21 h 115"/>
                  <a:gd name="T30" fmla="*/ 9 w 136"/>
                  <a:gd name="T31" fmla="*/ 74 h 115"/>
                  <a:gd name="T32" fmla="*/ 29 w 136"/>
                  <a:gd name="T33" fmla="*/ 43 h 115"/>
                  <a:gd name="T34" fmla="*/ 53 w 136"/>
                  <a:gd name="T35" fmla="*/ 28 h 115"/>
                  <a:gd name="T36" fmla="*/ 10 w 136"/>
                  <a:gd name="T37" fmla="*/ 74 h 115"/>
                  <a:gd name="T38" fmla="*/ 50 w 136"/>
                  <a:gd name="T39" fmla="*/ 60 h 115"/>
                  <a:gd name="T40" fmla="*/ 21 w 136"/>
                  <a:gd name="T41" fmla="*/ 105 h 115"/>
                  <a:gd name="T42" fmla="*/ 25 w 136"/>
                  <a:gd name="T43" fmla="*/ 93 h 115"/>
                  <a:gd name="T44" fmla="*/ 20 w 136"/>
                  <a:gd name="T45" fmla="*/ 97 h 115"/>
                  <a:gd name="T46" fmla="*/ 23 w 136"/>
                  <a:gd name="T47" fmla="*/ 88 h 115"/>
                  <a:gd name="T48" fmla="*/ 24 w 136"/>
                  <a:gd name="T49" fmla="*/ 85 h 115"/>
                  <a:gd name="T50" fmla="*/ 26 w 136"/>
                  <a:gd name="T51" fmla="*/ 81 h 115"/>
                  <a:gd name="T52" fmla="*/ 11 w 136"/>
                  <a:gd name="T53" fmla="*/ 89 h 115"/>
                  <a:gd name="T54" fmla="*/ 21 w 136"/>
                  <a:gd name="T55" fmla="*/ 68 h 115"/>
                  <a:gd name="T56" fmla="*/ 56 w 136"/>
                  <a:gd name="T57" fmla="*/ 34 h 115"/>
                  <a:gd name="T58" fmla="*/ 60 w 136"/>
                  <a:gd name="T59" fmla="*/ 15 h 115"/>
                  <a:gd name="T60" fmla="*/ 62 w 136"/>
                  <a:gd name="T61" fmla="*/ 6 h 115"/>
                  <a:gd name="T62" fmla="*/ 61 w 136"/>
                  <a:gd name="T63" fmla="*/ 11 h 115"/>
                  <a:gd name="T64" fmla="*/ 69 w 136"/>
                  <a:gd name="T65" fmla="*/ 6 h 115"/>
                  <a:gd name="T66" fmla="*/ 74 w 136"/>
                  <a:gd name="T67" fmla="*/ 6 h 115"/>
                  <a:gd name="T68" fmla="*/ 78 w 136"/>
                  <a:gd name="T69" fmla="*/ 6 h 115"/>
                  <a:gd name="T70" fmla="*/ 83 w 136"/>
                  <a:gd name="T71" fmla="*/ 6 h 115"/>
                  <a:gd name="T72" fmla="*/ 94 w 136"/>
                  <a:gd name="T73" fmla="*/ 19 h 115"/>
                  <a:gd name="T74" fmla="*/ 124 w 136"/>
                  <a:gd name="T75" fmla="*/ 76 h 115"/>
                  <a:gd name="T76" fmla="*/ 111 w 136"/>
                  <a:gd name="T77" fmla="*/ 75 h 115"/>
                  <a:gd name="T78" fmla="*/ 104 w 136"/>
                  <a:gd name="T79" fmla="*/ 77 h 115"/>
                  <a:gd name="T80" fmla="*/ 104 w 136"/>
                  <a:gd name="T81" fmla="*/ 68 h 115"/>
                  <a:gd name="T82" fmla="*/ 96 w 136"/>
                  <a:gd name="T83" fmla="*/ 70 h 115"/>
                  <a:gd name="T84" fmla="*/ 100 w 136"/>
                  <a:gd name="T85" fmla="*/ 61 h 115"/>
                  <a:gd name="T86" fmla="*/ 96 w 136"/>
                  <a:gd name="T87" fmla="*/ 63 h 115"/>
                  <a:gd name="T88" fmla="*/ 91 w 136"/>
                  <a:gd name="T89" fmla="*/ 61 h 115"/>
                  <a:gd name="T90" fmla="*/ 95 w 136"/>
                  <a:gd name="T91" fmla="*/ 52 h 115"/>
                  <a:gd name="T92" fmla="*/ 81 w 136"/>
                  <a:gd name="T93" fmla="*/ 50 h 115"/>
                  <a:gd name="T94" fmla="*/ 90 w 136"/>
                  <a:gd name="T95" fmla="*/ 37 h 115"/>
                  <a:gd name="T96" fmla="*/ 78 w 136"/>
                  <a:gd name="T97" fmla="*/ 45 h 115"/>
                  <a:gd name="T98" fmla="*/ 88 w 136"/>
                  <a:gd name="T99" fmla="*/ 33 h 115"/>
                  <a:gd name="T100" fmla="*/ 79 w 136"/>
                  <a:gd name="T101" fmla="*/ 40 h 115"/>
                  <a:gd name="T102" fmla="*/ 79 w 136"/>
                  <a:gd name="T103" fmla="*/ 40 h 115"/>
                  <a:gd name="T104" fmla="*/ 74 w 136"/>
                  <a:gd name="T105" fmla="*/ 38 h 115"/>
                  <a:gd name="T106" fmla="*/ 83 w 136"/>
                  <a:gd name="T107" fmla="*/ 24 h 115"/>
                  <a:gd name="T108" fmla="*/ 69 w 136"/>
                  <a:gd name="T109" fmla="*/ 31 h 115"/>
                  <a:gd name="T110" fmla="*/ 79 w 136"/>
                  <a:gd name="T111" fmla="*/ 18 h 115"/>
                  <a:gd name="T112" fmla="*/ 69 w 136"/>
                  <a:gd name="T113" fmla="*/ 25 h 115"/>
                  <a:gd name="T114" fmla="*/ 67 w 136"/>
                  <a:gd name="T115" fmla="*/ 22 h 115"/>
                  <a:gd name="T116" fmla="*/ 73 w 136"/>
                  <a:gd name="T117" fmla="*/ 14 h 115"/>
                  <a:gd name="T118" fmla="*/ 64 w 136"/>
                  <a:gd name="T119" fmla="*/ 17 h 115"/>
                  <a:gd name="T120" fmla="*/ 71 w 136"/>
                  <a:gd name="T121" fmla="*/ 9 h 115"/>
                  <a:gd name="T122" fmla="*/ 60 w 136"/>
                  <a:gd name="T123" fmla="*/ 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6" h="115">
                    <a:moveTo>
                      <a:pt x="90" y="78"/>
                    </a:moveTo>
                    <a:cubicBezTo>
                      <a:pt x="90" y="78"/>
                      <a:pt x="90" y="78"/>
                      <a:pt x="90" y="78"/>
                    </a:cubicBezTo>
                    <a:cubicBezTo>
                      <a:pt x="90" y="78"/>
                      <a:pt x="90" y="78"/>
                      <a:pt x="90" y="78"/>
                    </a:cubicBezTo>
                    <a:cubicBezTo>
                      <a:pt x="90" y="78"/>
                      <a:pt x="91" y="78"/>
                      <a:pt x="91" y="78"/>
                    </a:cubicBezTo>
                    <a:cubicBezTo>
                      <a:pt x="91" y="78"/>
                      <a:pt x="92" y="79"/>
                      <a:pt x="94" y="79"/>
                    </a:cubicBezTo>
                    <a:cubicBezTo>
                      <a:pt x="96" y="79"/>
                      <a:pt x="98" y="78"/>
                      <a:pt x="99" y="78"/>
                    </a:cubicBezTo>
                    <a:cubicBezTo>
                      <a:pt x="108" y="78"/>
                      <a:pt x="116" y="78"/>
                      <a:pt x="124" y="78"/>
                    </a:cubicBezTo>
                    <a:cubicBezTo>
                      <a:pt x="128" y="78"/>
                      <a:pt x="136" y="78"/>
                      <a:pt x="133" y="73"/>
                    </a:cubicBezTo>
                    <a:cubicBezTo>
                      <a:pt x="119" y="50"/>
                      <a:pt x="106" y="27"/>
                      <a:pt x="93" y="4"/>
                    </a:cubicBezTo>
                    <a:cubicBezTo>
                      <a:pt x="90" y="0"/>
                      <a:pt x="65" y="3"/>
                      <a:pt x="60" y="3"/>
                    </a:cubicBezTo>
                    <a:cubicBezTo>
                      <a:pt x="58" y="3"/>
                      <a:pt x="47" y="2"/>
                      <a:pt x="50" y="8"/>
                    </a:cubicBezTo>
                    <a:cubicBezTo>
                      <a:pt x="50" y="9"/>
                      <a:pt x="51" y="10"/>
                      <a:pt x="51" y="10"/>
                    </a:cubicBezTo>
                    <a:cubicBezTo>
                      <a:pt x="52" y="12"/>
                      <a:pt x="52" y="12"/>
                      <a:pt x="51" y="11"/>
                    </a:cubicBezTo>
                    <a:cubicBezTo>
                      <a:pt x="49" y="9"/>
                      <a:pt x="47" y="7"/>
                      <a:pt x="45" y="7"/>
                    </a:cubicBezTo>
                    <a:cubicBezTo>
                      <a:pt x="44" y="7"/>
                      <a:pt x="42" y="8"/>
                      <a:pt x="41" y="9"/>
                    </a:cubicBezTo>
                    <a:cubicBezTo>
                      <a:pt x="31" y="28"/>
                      <a:pt x="20" y="47"/>
                      <a:pt x="9" y="66"/>
                    </a:cubicBezTo>
                    <a:cubicBezTo>
                      <a:pt x="6" y="70"/>
                      <a:pt x="0" y="77"/>
                      <a:pt x="0" y="81"/>
                    </a:cubicBezTo>
                    <a:cubicBezTo>
                      <a:pt x="0" y="88"/>
                      <a:pt x="11" y="101"/>
                      <a:pt x="14" y="107"/>
                    </a:cubicBezTo>
                    <a:cubicBezTo>
                      <a:pt x="16" y="109"/>
                      <a:pt x="17" y="112"/>
                      <a:pt x="19" y="114"/>
                    </a:cubicBezTo>
                    <a:cubicBezTo>
                      <a:pt x="21" y="115"/>
                      <a:pt x="22" y="115"/>
                      <a:pt x="23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15"/>
                      <a:pt x="23" y="115"/>
                      <a:pt x="24" y="114"/>
                    </a:cubicBezTo>
                    <a:cubicBezTo>
                      <a:pt x="24" y="114"/>
                      <a:pt x="24" y="114"/>
                      <a:pt x="24" y="114"/>
                    </a:cubicBezTo>
                    <a:cubicBezTo>
                      <a:pt x="24" y="114"/>
                      <a:pt x="24" y="114"/>
                      <a:pt x="24" y="114"/>
                    </a:cubicBezTo>
                    <a:cubicBezTo>
                      <a:pt x="29" y="110"/>
                      <a:pt x="33" y="100"/>
                      <a:pt x="36" y="95"/>
                    </a:cubicBezTo>
                    <a:cubicBezTo>
                      <a:pt x="43" y="83"/>
                      <a:pt x="50" y="71"/>
                      <a:pt x="57" y="58"/>
                    </a:cubicBezTo>
                    <a:cubicBezTo>
                      <a:pt x="59" y="54"/>
                      <a:pt x="67" y="46"/>
                      <a:pt x="67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5" y="37"/>
                      <a:pt x="63" y="33"/>
                      <a:pt x="61" y="28"/>
                    </a:cubicBezTo>
                    <a:cubicBezTo>
                      <a:pt x="60" y="26"/>
                      <a:pt x="60" y="26"/>
                      <a:pt x="61" y="27"/>
                    </a:cubicBezTo>
                    <a:cubicBezTo>
                      <a:pt x="71" y="44"/>
                      <a:pt x="80" y="61"/>
                      <a:pt x="90" y="78"/>
                    </a:cubicBezTo>
                    <a:close/>
                    <a:moveTo>
                      <a:pt x="44" y="17"/>
                    </a:moveTo>
                    <a:cubicBezTo>
                      <a:pt x="45" y="16"/>
                      <a:pt x="45" y="15"/>
                      <a:pt x="45" y="15"/>
                    </a:cubicBezTo>
                    <a:cubicBezTo>
                      <a:pt x="45" y="15"/>
                      <a:pt x="44" y="16"/>
                      <a:pt x="43" y="17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8"/>
                      <a:pt x="43" y="17"/>
                      <a:pt x="44" y="17"/>
                    </a:cubicBezTo>
                    <a:close/>
                    <a:moveTo>
                      <a:pt x="36" y="29"/>
                    </a:moveTo>
                    <a:cubicBezTo>
                      <a:pt x="37" y="27"/>
                      <a:pt x="39" y="24"/>
                      <a:pt x="40" y="22"/>
                    </a:cubicBezTo>
                    <a:cubicBezTo>
                      <a:pt x="40" y="22"/>
                      <a:pt x="40" y="22"/>
                      <a:pt x="40" y="21"/>
                    </a:cubicBezTo>
                    <a:cubicBezTo>
                      <a:pt x="41" y="21"/>
                      <a:pt x="42" y="19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4" y="16"/>
                      <a:pt x="46" y="16"/>
                      <a:pt x="46" y="17"/>
                    </a:cubicBezTo>
                    <a:cubicBezTo>
                      <a:pt x="47" y="18"/>
                      <a:pt x="46" y="19"/>
                      <a:pt x="45" y="21"/>
                    </a:cubicBezTo>
                    <a:cubicBezTo>
                      <a:pt x="42" y="23"/>
                      <a:pt x="39" y="26"/>
                      <a:pt x="37" y="29"/>
                    </a:cubicBezTo>
                    <a:cubicBezTo>
                      <a:pt x="35" y="30"/>
                      <a:pt x="35" y="30"/>
                      <a:pt x="36" y="29"/>
                    </a:cubicBezTo>
                    <a:close/>
                    <a:moveTo>
                      <a:pt x="9" y="74"/>
                    </a:moveTo>
                    <a:cubicBezTo>
                      <a:pt x="12" y="69"/>
                      <a:pt x="16" y="63"/>
                      <a:pt x="17" y="61"/>
                    </a:cubicBezTo>
                    <a:cubicBezTo>
                      <a:pt x="20" y="57"/>
                      <a:pt x="22" y="52"/>
                      <a:pt x="25" y="48"/>
                    </a:cubicBezTo>
                    <a:cubicBezTo>
                      <a:pt x="26" y="46"/>
                      <a:pt x="28" y="44"/>
                      <a:pt x="29" y="43"/>
                    </a:cubicBezTo>
                    <a:cubicBezTo>
                      <a:pt x="35" y="37"/>
                      <a:pt x="41" y="31"/>
                      <a:pt x="47" y="25"/>
                    </a:cubicBezTo>
                    <a:cubicBezTo>
                      <a:pt x="48" y="23"/>
                      <a:pt x="50" y="24"/>
                      <a:pt x="51" y="25"/>
                    </a:cubicBezTo>
                    <a:cubicBezTo>
                      <a:pt x="52" y="26"/>
                      <a:pt x="52" y="27"/>
                      <a:pt x="53" y="28"/>
                    </a:cubicBezTo>
                    <a:cubicBezTo>
                      <a:pt x="54" y="29"/>
                      <a:pt x="53" y="32"/>
                      <a:pt x="52" y="33"/>
                    </a:cubicBezTo>
                    <a:cubicBezTo>
                      <a:pt x="49" y="36"/>
                      <a:pt x="44" y="40"/>
                      <a:pt x="38" y="46"/>
                    </a:cubicBezTo>
                    <a:cubicBezTo>
                      <a:pt x="28" y="56"/>
                      <a:pt x="19" y="65"/>
                      <a:pt x="10" y="74"/>
                    </a:cubicBezTo>
                    <a:cubicBezTo>
                      <a:pt x="9" y="75"/>
                      <a:pt x="8" y="75"/>
                      <a:pt x="9" y="74"/>
                    </a:cubicBezTo>
                    <a:close/>
                    <a:moveTo>
                      <a:pt x="60" y="44"/>
                    </a:moveTo>
                    <a:cubicBezTo>
                      <a:pt x="58" y="50"/>
                      <a:pt x="52" y="57"/>
                      <a:pt x="50" y="60"/>
                    </a:cubicBezTo>
                    <a:cubicBezTo>
                      <a:pt x="43" y="73"/>
                      <a:pt x="35" y="85"/>
                      <a:pt x="28" y="97"/>
                    </a:cubicBezTo>
                    <a:cubicBezTo>
                      <a:pt x="27" y="100"/>
                      <a:pt x="25" y="102"/>
                      <a:pt x="24" y="105"/>
                    </a:cubicBezTo>
                    <a:cubicBezTo>
                      <a:pt x="23" y="107"/>
                      <a:pt x="22" y="107"/>
                      <a:pt x="21" y="105"/>
                    </a:cubicBezTo>
                    <a:cubicBezTo>
                      <a:pt x="20" y="104"/>
                      <a:pt x="20" y="104"/>
                      <a:pt x="19" y="103"/>
                    </a:cubicBezTo>
                    <a:cubicBezTo>
                      <a:pt x="19" y="101"/>
                      <a:pt x="19" y="99"/>
                      <a:pt x="20" y="98"/>
                    </a:cubicBezTo>
                    <a:cubicBezTo>
                      <a:pt x="22" y="96"/>
                      <a:pt x="24" y="94"/>
                      <a:pt x="25" y="93"/>
                    </a:cubicBezTo>
                    <a:cubicBezTo>
                      <a:pt x="26" y="91"/>
                      <a:pt x="27" y="90"/>
                      <a:pt x="27" y="90"/>
                    </a:cubicBezTo>
                    <a:cubicBezTo>
                      <a:pt x="27" y="90"/>
                      <a:pt x="26" y="91"/>
                      <a:pt x="25" y="92"/>
                    </a:cubicBezTo>
                    <a:cubicBezTo>
                      <a:pt x="23" y="94"/>
                      <a:pt x="21" y="95"/>
                      <a:pt x="20" y="97"/>
                    </a:cubicBezTo>
                    <a:cubicBezTo>
                      <a:pt x="18" y="98"/>
                      <a:pt x="17" y="98"/>
                      <a:pt x="16" y="97"/>
                    </a:cubicBezTo>
                    <a:cubicBezTo>
                      <a:pt x="15" y="96"/>
                      <a:pt x="16" y="94"/>
                      <a:pt x="17" y="93"/>
                    </a:cubicBezTo>
                    <a:cubicBezTo>
                      <a:pt x="19" y="91"/>
                      <a:pt x="21" y="90"/>
                      <a:pt x="23" y="88"/>
                    </a:cubicBezTo>
                    <a:cubicBezTo>
                      <a:pt x="24" y="87"/>
                      <a:pt x="25" y="86"/>
                      <a:pt x="25" y="86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5"/>
                      <a:pt x="24" y="84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7" y="79"/>
                      <a:pt x="27" y="79"/>
                      <a:pt x="25" y="80"/>
                    </a:cubicBezTo>
                    <a:cubicBezTo>
                      <a:pt x="22" y="83"/>
                      <a:pt x="19" y="86"/>
                      <a:pt x="15" y="90"/>
                    </a:cubicBezTo>
                    <a:cubicBezTo>
                      <a:pt x="14" y="91"/>
                      <a:pt x="12" y="91"/>
                      <a:pt x="11" y="89"/>
                    </a:cubicBezTo>
                    <a:cubicBezTo>
                      <a:pt x="10" y="88"/>
                      <a:pt x="10" y="86"/>
                      <a:pt x="9" y="85"/>
                    </a:cubicBezTo>
                    <a:cubicBezTo>
                      <a:pt x="8" y="83"/>
                      <a:pt x="8" y="81"/>
                      <a:pt x="9" y="80"/>
                    </a:cubicBezTo>
                    <a:cubicBezTo>
                      <a:pt x="13" y="76"/>
                      <a:pt x="17" y="72"/>
                      <a:pt x="21" y="68"/>
                    </a:cubicBezTo>
                    <a:cubicBezTo>
                      <a:pt x="31" y="58"/>
                      <a:pt x="40" y="47"/>
                      <a:pt x="50" y="38"/>
                    </a:cubicBezTo>
                    <a:cubicBezTo>
                      <a:pt x="51" y="36"/>
                      <a:pt x="53" y="34"/>
                      <a:pt x="54" y="33"/>
                    </a:cubicBezTo>
                    <a:cubicBezTo>
                      <a:pt x="54" y="32"/>
                      <a:pt x="55" y="32"/>
                      <a:pt x="56" y="34"/>
                    </a:cubicBezTo>
                    <a:cubicBezTo>
                      <a:pt x="57" y="36"/>
                      <a:pt x="58" y="37"/>
                      <a:pt x="59" y="39"/>
                    </a:cubicBezTo>
                    <a:cubicBezTo>
                      <a:pt x="60" y="40"/>
                      <a:pt x="60" y="43"/>
                      <a:pt x="60" y="44"/>
                    </a:cubicBezTo>
                    <a:close/>
                    <a:moveTo>
                      <a:pt x="60" y="15"/>
                    </a:moveTo>
                    <a:cubicBezTo>
                      <a:pt x="59" y="14"/>
                      <a:pt x="58" y="13"/>
                      <a:pt x="57" y="11"/>
                    </a:cubicBezTo>
                    <a:cubicBezTo>
                      <a:pt x="57" y="10"/>
                      <a:pt x="57" y="8"/>
                      <a:pt x="57" y="7"/>
                    </a:cubicBezTo>
                    <a:cubicBezTo>
                      <a:pt x="58" y="6"/>
                      <a:pt x="60" y="6"/>
                      <a:pt x="62" y="6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4" y="6"/>
                      <a:pt x="65" y="7"/>
                      <a:pt x="63" y="8"/>
                    </a:cubicBezTo>
                    <a:cubicBezTo>
                      <a:pt x="62" y="9"/>
                      <a:pt x="62" y="10"/>
                      <a:pt x="61" y="11"/>
                    </a:cubicBezTo>
                    <a:cubicBezTo>
                      <a:pt x="59" y="12"/>
                      <a:pt x="59" y="12"/>
                      <a:pt x="61" y="11"/>
                    </a:cubicBezTo>
                    <a:cubicBezTo>
                      <a:pt x="62" y="10"/>
                      <a:pt x="63" y="9"/>
                      <a:pt x="63" y="8"/>
                    </a:cubicBezTo>
                    <a:cubicBezTo>
                      <a:pt x="65" y="7"/>
                      <a:pt x="67" y="6"/>
                      <a:pt x="69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3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6"/>
                      <a:pt x="77" y="6"/>
                      <a:pt x="78" y="6"/>
                    </a:cubicBezTo>
                    <a:cubicBezTo>
                      <a:pt x="80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2" y="6"/>
                      <a:pt x="82" y="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3" y="6"/>
                      <a:pt x="83" y="6"/>
                      <a:pt x="84" y="6"/>
                    </a:cubicBezTo>
                    <a:cubicBezTo>
                      <a:pt x="89" y="6"/>
                      <a:pt x="92" y="15"/>
                      <a:pt x="94" y="19"/>
                    </a:cubicBezTo>
                    <a:cubicBezTo>
                      <a:pt x="102" y="32"/>
                      <a:pt x="109" y="45"/>
                      <a:pt x="117" y="58"/>
                    </a:cubicBezTo>
                    <a:cubicBezTo>
                      <a:pt x="118" y="60"/>
                      <a:pt x="123" y="67"/>
                      <a:pt x="126" y="73"/>
                    </a:cubicBezTo>
                    <a:cubicBezTo>
                      <a:pt x="127" y="74"/>
                      <a:pt x="126" y="76"/>
                      <a:pt x="124" y="76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3" y="76"/>
                    </a:cubicBezTo>
                    <a:cubicBezTo>
                      <a:pt x="111" y="76"/>
                      <a:pt x="111" y="76"/>
                      <a:pt x="111" y="75"/>
                    </a:cubicBezTo>
                    <a:cubicBezTo>
                      <a:pt x="111" y="75"/>
                      <a:pt x="112" y="74"/>
                      <a:pt x="111" y="74"/>
                    </a:cubicBezTo>
                    <a:cubicBezTo>
                      <a:pt x="111" y="73"/>
                      <a:pt x="110" y="74"/>
                      <a:pt x="109" y="75"/>
                    </a:cubicBezTo>
                    <a:cubicBezTo>
                      <a:pt x="108" y="76"/>
                      <a:pt x="106" y="77"/>
                      <a:pt x="104" y="77"/>
                    </a:cubicBezTo>
                    <a:cubicBezTo>
                      <a:pt x="102" y="77"/>
                      <a:pt x="101" y="77"/>
                      <a:pt x="99" y="77"/>
                    </a:cubicBezTo>
                    <a:cubicBezTo>
                      <a:pt x="98" y="76"/>
                      <a:pt x="97" y="75"/>
                      <a:pt x="99" y="74"/>
                    </a:cubicBezTo>
                    <a:cubicBezTo>
                      <a:pt x="100" y="72"/>
                      <a:pt x="102" y="70"/>
                      <a:pt x="104" y="68"/>
                    </a:cubicBezTo>
                    <a:cubicBezTo>
                      <a:pt x="106" y="66"/>
                      <a:pt x="106" y="65"/>
                      <a:pt x="105" y="64"/>
                    </a:cubicBezTo>
                    <a:cubicBezTo>
                      <a:pt x="105" y="62"/>
                      <a:pt x="103" y="63"/>
                      <a:pt x="102" y="64"/>
                    </a:cubicBezTo>
                    <a:cubicBezTo>
                      <a:pt x="100" y="66"/>
                      <a:pt x="98" y="68"/>
                      <a:pt x="96" y="70"/>
                    </a:cubicBezTo>
                    <a:cubicBezTo>
                      <a:pt x="95" y="71"/>
                      <a:pt x="94" y="71"/>
                      <a:pt x="93" y="71"/>
                    </a:cubicBezTo>
                    <a:cubicBezTo>
                      <a:pt x="93" y="70"/>
                      <a:pt x="93" y="68"/>
                      <a:pt x="94" y="67"/>
                    </a:cubicBezTo>
                    <a:cubicBezTo>
                      <a:pt x="97" y="65"/>
                      <a:pt x="98" y="63"/>
                      <a:pt x="100" y="61"/>
                    </a:cubicBezTo>
                    <a:cubicBezTo>
                      <a:pt x="102" y="60"/>
                      <a:pt x="102" y="58"/>
                      <a:pt x="102" y="58"/>
                    </a:cubicBezTo>
                    <a:cubicBezTo>
                      <a:pt x="102" y="57"/>
                      <a:pt x="101" y="58"/>
                      <a:pt x="99" y="59"/>
                    </a:cubicBezTo>
                    <a:cubicBezTo>
                      <a:pt x="98" y="61"/>
                      <a:pt x="97" y="62"/>
                      <a:pt x="96" y="63"/>
                    </a:cubicBezTo>
                    <a:cubicBezTo>
                      <a:pt x="95" y="64"/>
                      <a:pt x="94" y="65"/>
                      <a:pt x="94" y="66"/>
                    </a:cubicBezTo>
                    <a:cubicBezTo>
                      <a:pt x="92" y="67"/>
                      <a:pt x="91" y="67"/>
                      <a:pt x="90" y="66"/>
                    </a:cubicBezTo>
                    <a:cubicBezTo>
                      <a:pt x="89" y="64"/>
                      <a:pt x="90" y="62"/>
                      <a:pt x="91" y="61"/>
                    </a:cubicBezTo>
                    <a:cubicBezTo>
                      <a:pt x="93" y="59"/>
                      <a:pt x="95" y="57"/>
                      <a:pt x="97" y="55"/>
                    </a:cubicBezTo>
                    <a:cubicBezTo>
                      <a:pt x="98" y="53"/>
                      <a:pt x="99" y="52"/>
                      <a:pt x="98" y="51"/>
                    </a:cubicBezTo>
                    <a:cubicBezTo>
                      <a:pt x="98" y="50"/>
                      <a:pt x="96" y="50"/>
                      <a:pt x="95" y="52"/>
                    </a:cubicBezTo>
                    <a:cubicBezTo>
                      <a:pt x="93" y="54"/>
                      <a:pt x="91" y="56"/>
                      <a:pt x="89" y="57"/>
                    </a:cubicBezTo>
                    <a:cubicBezTo>
                      <a:pt x="88" y="59"/>
                      <a:pt x="86" y="58"/>
                      <a:pt x="85" y="57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0" y="48"/>
                      <a:pt x="81" y="46"/>
                      <a:pt x="82" y="45"/>
                    </a:cubicBezTo>
                    <a:cubicBezTo>
                      <a:pt x="84" y="43"/>
                      <a:pt x="86" y="41"/>
                      <a:pt x="88" y="40"/>
                    </a:cubicBezTo>
                    <a:cubicBezTo>
                      <a:pt x="89" y="38"/>
                      <a:pt x="90" y="37"/>
                      <a:pt x="90" y="37"/>
                    </a:cubicBezTo>
                    <a:cubicBezTo>
                      <a:pt x="90" y="37"/>
                      <a:pt x="89" y="38"/>
                      <a:pt x="88" y="39"/>
                    </a:cubicBezTo>
                    <a:cubicBezTo>
                      <a:pt x="86" y="41"/>
                      <a:pt x="84" y="43"/>
                      <a:pt x="82" y="45"/>
                    </a:cubicBezTo>
                    <a:cubicBezTo>
                      <a:pt x="81" y="46"/>
                      <a:pt x="79" y="46"/>
                      <a:pt x="78" y="45"/>
                    </a:cubicBezTo>
                    <a:cubicBezTo>
                      <a:pt x="78" y="44"/>
                      <a:pt x="78" y="42"/>
                      <a:pt x="80" y="41"/>
                    </a:cubicBezTo>
                    <a:cubicBezTo>
                      <a:pt x="82" y="39"/>
                      <a:pt x="84" y="37"/>
                      <a:pt x="86" y="35"/>
                    </a:cubicBezTo>
                    <a:cubicBezTo>
                      <a:pt x="87" y="34"/>
                      <a:pt x="88" y="33"/>
                      <a:pt x="88" y="33"/>
                    </a:cubicBezTo>
                    <a:cubicBezTo>
                      <a:pt x="88" y="33"/>
                      <a:pt x="87" y="34"/>
                      <a:pt x="85" y="35"/>
                    </a:cubicBezTo>
                    <a:cubicBezTo>
                      <a:pt x="83" y="37"/>
                      <a:pt x="81" y="39"/>
                      <a:pt x="79" y="41"/>
                    </a:cubicBezTo>
                    <a:cubicBezTo>
                      <a:pt x="78" y="42"/>
                      <a:pt x="78" y="42"/>
                      <a:pt x="79" y="40"/>
                    </a:cubicBezTo>
                    <a:cubicBezTo>
                      <a:pt x="82" y="38"/>
                      <a:pt x="84" y="36"/>
                      <a:pt x="85" y="35"/>
                    </a:cubicBezTo>
                    <a:cubicBezTo>
                      <a:pt x="86" y="33"/>
                      <a:pt x="86" y="33"/>
                      <a:pt x="85" y="35"/>
                    </a:cubicBezTo>
                    <a:cubicBezTo>
                      <a:pt x="83" y="36"/>
                      <a:pt x="81" y="38"/>
                      <a:pt x="79" y="40"/>
                    </a:cubicBezTo>
                    <a:cubicBezTo>
                      <a:pt x="78" y="42"/>
                      <a:pt x="77" y="42"/>
                      <a:pt x="76" y="41"/>
                    </a:cubicBezTo>
                    <a:cubicBezTo>
                      <a:pt x="76" y="40"/>
                      <a:pt x="75" y="40"/>
                      <a:pt x="75" y="39"/>
                    </a:cubicBezTo>
                    <a:cubicBezTo>
                      <a:pt x="75" y="39"/>
                      <a:pt x="75" y="38"/>
                      <a:pt x="74" y="38"/>
                    </a:cubicBezTo>
                    <a:cubicBezTo>
                      <a:pt x="74" y="37"/>
                      <a:pt x="74" y="35"/>
                      <a:pt x="75" y="34"/>
                    </a:cubicBezTo>
                    <a:cubicBezTo>
                      <a:pt x="77" y="32"/>
                      <a:pt x="79" y="30"/>
                      <a:pt x="82" y="28"/>
                    </a:cubicBezTo>
                    <a:cubicBezTo>
                      <a:pt x="83" y="27"/>
                      <a:pt x="83" y="25"/>
                      <a:pt x="83" y="24"/>
                    </a:cubicBezTo>
                    <a:cubicBezTo>
                      <a:pt x="82" y="23"/>
                      <a:pt x="81" y="23"/>
                      <a:pt x="79" y="25"/>
                    </a:cubicBezTo>
                    <a:cubicBezTo>
                      <a:pt x="77" y="27"/>
                      <a:pt x="75" y="29"/>
                      <a:pt x="73" y="31"/>
                    </a:cubicBezTo>
                    <a:cubicBezTo>
                      <a:pt x="72" y="32"/>
                      <a:pt x="70" y="32"/>
                      <a:pt x="69" y="31"/>
                    </a:cubicBezTo>
                    <a:cubicBezTo>
                      <a:pt x="69" y="30"/>
                      <a:pt x="69" y="28"/>
                      <a:pt x="71" y="27"/>
                    </a:cubicBezTo>
                    <a:cubicBezTo>
                      <a:pt x="73" y="25"/>
                      <a:pt x="75" y="23"/>
                      <a:pt x="77" y="21"/>
                    </a:cubicBezTo>
                    <a:cubicBezTo>
                      <a:pt x="79" y="20"/>
                      <a:pt x="79" y="18"/>
                      <a:pt x="79" y="18"/>
                    </a:cubicBezTo>
                    <a:cubicBezTo>
                      <a:pt x="79" y="17"/>
                      <a:pt x="78" y="17"/>
                      <a:pt x="77" y="17"/>
                    </a:cubicBezTo>
                    <a:cubicBezTo>
                      <a:pt x="77" y="18"/>
                      <a:pt x="77" y="18"/>
                      <a:pt x="76" y="18"/>
                    </a:cubicBezTo>
                    <a:cubicBezTo>
                      <a:pt x="74" y="20"/>
                      <a:pt x="72" y="22"/>
                      <a:pt x="69" y="25"/>
                    </a:cubicBezTo>
                    <a:cubicBezTo>
                      <a:pt x="68" y="26"/>
                      <a:pt x="66" y="26"/>
                      <a:pt x="66" y="25"/>
                    </a:cubicBezTo>
                    <a:cubicBezTo>
                      <a:pt x="65" y="24"/>
                      <a:pt x="65" y="23"/>
                      <a:pt x="66" y="23"/>
                    </a:cubicBezTo>
                    <a:cubicBezTo>
                      <a:pt x="66" y="22"/>
                      <a:pt x="66" y="22"/>
                      <a:pt x="67" y="22"/>
                    </a:cubicBezTo>
                    <a:cubicBezTo>
                      <a:pt x="69" y="19"/>
                      <a:pt x="71" y="17"/>
                      <a:pt x="74" y="15"/>
                    </a:cubicBezTo>
                    <a:cubicBezTo>
                      <a:pt x="75" y="13"/>
                      <a:pt x="76" y="12"/>
                      <a:pt x="76" y="12"/>
                    </a:cubicBezTo>
                    <a:cubicBezTo>
                      <a:pt x="75" y="12"/>
                      <a:pt x="74" y="12"/>
                      <a:pt x="73" y="14"/>
                    </a:cubicBezTo>
                    <a:cubicBezTo>
                      <a:pt x="71" y="16"/>
                      <a:pt x="69" y="18"/>
                      <a:pt x="66" y="20"/>
                    </a:cubicBezTo>
                    <a:cubicBezTo>
                      <a:pt x="65" y="22"/>
                      <a:pt x="64" y="22"/>
                      <a:pt x="63" y="21"/>
                    </a:cubicBezTo>
                    <a:cubicBezTo>
                      <a:pt x="62" y="20"/>
                      <a:pt x="63" y="18"/>
                      <a:pt x="64" y="17"/>
                    </a:cubicBezTo>
                    <a:cubicBezTo>
                      <a:pt x="66" y="15"/>
                      <a:pt x="69" y="12"/>
                      <a:pt x="71" y="10"/>
                    </a:cubicBezTo>
                    <a:cubicBezTo>
                      <a:pt x="72" y="9"/>
                      <a:pt x="73" y="8"/>
                      <a:pt x="73" y="7"/>
                    </a:cubicBezTo>
                    <a:cubicBezTo>
                      <a:pt x="73" y="7"/>
                      <a:pt x="72" y="8"/>
                      <a:pt x="71" y="9"/>
                    </a:cubicBezTo>
                    <a:cubicBezTo>
                      <a:pt x="70" y="10"/>
                      <a:pt x="68" y="11"/>
                      <a:pt x="67" y="12"/>
                    </a:cubicBezTo>
                    <a:cubicBezTo>
                      <a:pt x="66" y="14"/>
                      <a:pt x="65" y="15"/>
                      <a:pt x="64" y="16"/>
                    </a:cubicBezTo>
                    <a:cubicBezTo>
                      <a:pt x="62" y="17"/>
                      <a:pt x="60" y="17"/>
                      <a:pt x="60" y="15"/>
                    </a:cubicBezTo>
                    <a:close/>
                    <a:moveTo>
                      <a:pt x="60" y="15"/>
                    </a:moveTo>
                    <a:cubicBezTo>
                      <a:pt x="60" y="15"/>
                      <a:pt x="60" y="15"/>
                      <a:pt x="60" y="1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13530263" y="1060450"/>
                <a:ext cx="57150" cy="58738"/>
              </a:xfrm>
              <a:custGeom>
                <a:avLst/>
                <a:gdLst>
                  <a:gd name="T0" fmla="*/ 2 w 16"/>
                  <a:gd name="T1" fmla="*/ 15 h 16"/>
                  <a:gd name="T2" fmla="*/ 2 w 16"/>
                  <a:gd name="T3" fmla="*/ 15 h 16"/>
                  <a:gd name="T4" fmla="*/ 13 w 16"/>
                  <a:gd name="T5" fmla="*/ 4 h 16"/>
                  <a:gd name="T6" fmla="*/ 16 w 16"/>
                  <a:gd name="T7" fmla="*/ 1 h 16"/>
                  <a:gd name="T8" fmla="*/ 14 w 16"/>
                  <a:gd name="T9" fmla="*/ 2 h 16"/>
                  <a:gd name="T10" fmla="*/ 2 w 16"/>
                  <a:gd name="T11" fmla="*/ 15 h 16"/>
                  <a:gd name="T12" fmla="*/ 2 w 16"/>
                  <a:gd name="T13" fmla="*/ 15 h 16"/>
                  <a:gd name="T14" fmla="*/ 2 w 16"/>
                  <a:gd name="T1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6">
                    <a:moveTo>
                      <a:pt x="2" y="15"/>
                    </a:moveTo>
                    <a:cubicBezTo>
                      <a:pt x="0" y="16"/>
                      <a:pt x="0" y="16"/>
                      <a:pt x="2" y="15"/>
                    </a:cubicBezTo>
                    <a:cubicBezTo>
                      <a:pt x="5" y="11"/>
                      <a:pt x="9" y="8"/>
                      <a:pt x="13" y="4"/>
                    </a:cubicBezTo>
                    <a:cubicBezTo>
                      <a:pt x="14" y="3"/>
                      <a:pt x="15" y="2"/>
                      <a:pt x="16" y="1"/>
                    </a:cubicBezTo>
                    <a:cubicBezTo>
                      <a:pt x="16" y="0"/>
                      <a:pt x="16" y="1"/>
                      <a:pt x="14" y="2"/>
                    </a:cubicBezTo>
                    <a:cubicBezTo>
                      <a:pt x="11" y="6"/>
                      <a:pt x="6" y="10"/>
                      <a:pt x="2" y="15"/>
                    </a:cubicBezTo>
                    <a:close/>
                    <a:moveTo>
                      <a:pt x="2" y="15"/>
                    </a:moveTo>
                    <a:cubicBezTo>
                      <a:pt x="2" y="15"/>
                      <a:pt x="2" y="15"/>
                      <a:pt x="2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308810" y="3430371"/>
              <a:ext cx="15743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spc="300" dirty="0">
                  <a:solidFill>
                    <a:schemeClr val="accent1"/>
                  </a:solidFill>
                  <a:latin typeface="Sketch block" panose="02000000000000000000" pitchFamily="2" charset="0"/>
                </a:rPr>
                <a:t>PRESENTATION</a:t>
              </a:r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BD77B-ED9D-4436-9857-14ABA4E72D7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BBEE66E-AED5-4D78-9BC5-86762B9B55A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16842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www.yourwebsite.com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608836" y="1799316"/>
            <a:ext cx="8974328" cy="3259369"/>
            <a:chOff x="1608836" y="1799316"/>
            <a:chExt cx="8974328" cy="3259369"/>
          </a:xfrm>
        </p:grpSpPr>
        <p:grpSp>
          <p:nvGrpSpPr>
            <p:cNvPr id="26" name="Group 25"/>
            <p:cNvGrpSpPr/>
            <p:nvPr/>
          </p:nvGrpSpPr>
          <p:grpSpPr>
            <a:xfrm>
              <a:off x="4610123" y="1799316"/>
              <a:ext cx="2971754" cy="1559570"/>
              <a:chOff x="4610123" y="2086245"/>
              <a:chExt cx="2971754" cy="1559570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4610123" y="2794991"/>
                <a:ext cx="297175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spc="200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Sketch</a:t>
                </a: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5692749" y="2086245"/>
                <a:ext cx="806503" cy="723517"/>
                <a:chOff x="13457266" y="828674"/>
                <a:chExt cx="493714" cy="442913"/>
              </a:xfrm>
              <a:solidFill>
                <a:schemeClr val="bg1"/>
              </a:solidFill>
            </p:grpSpPr>
            <p:sp>
              <p:nvSpPr>
                <p:cNvPr id="30" name="Freeform 5"/>
                <p:cNvSpPr>
                  <a:spLocks noEditPoints="1"/>
                </p:cNvSpPr>
                <p:nvPr/>
              </p:nvSpPr>
              <p:spPr bwMode="auto">
                <a:xfrm>
                  <a:off x="13544595" y="1127124"/>
                  <a:ext cx="403226" cy="144463"/>
                </a:xfrm>
                <a:custGeom>
                  <a:avLst/>
                  <a:gdLst>
                    <a:gd name="T0" fmla="*/ 109 w 111"/>
                    <a:gd name="T1" fmla="*/ 2 h 39"/>
                    <a:gd name="T2" fmla="*/ 92 w 111"/>
                    <a:gd name="T3" fmla="*/ 1 h 39"/>
                    <a:gd name="T4" fmla="*/ 25 w 111"/>
                    <a:gd name="T5" fmla="*/ 1 h 39"/>
                    <a:gd name="T6" fmla="*/ 24 w 111"/>
                    <a:gd name="T7" fmla="*/ 2 h 39"/>
                    <a:gd name="T8" fmla="*/ 23 w 111"/>
                    <a:gd name="T9" fmla="*/ 2 h 39"/>
                    <a:gd name="T10" fmla="*/ 22 w 111"/>
                    <a:gd name="T11" fmla="*/ 2 h 39"/>
                    <a:gd name="T12" fmla="*/ 11 w 111"/>
                    <a:gd name="T13" fmla="*/ 20 h 39"/>
                    <a:gd name="T14" fmla="*/ 3 w 111"/>
                    <a:gd name="T15" fmla="*/ 37 h 39"/>
                    <a:gd name="T16" fmla="*/ 4 w 111"/>
                    <a:gd name="T17" fmla="*/ 38 h 39"/>
                    <a:gd name="T18" fmla="*/ 70 w 111"/>
                    <a:gd name="T19" fmla="*/ 38 h 39"/>
                    <a:gd name="T20" fmla="*/ 88 w 111"/>
                    <a:gd name="T21" fmla="*/ 38 h 39"/>
                    <a:gd name="T22" fmla="*/ 100 w 111"/>
                    <a:gd name="T23" fmla="*/ 22 h 39"/>
                    <a:gd name="T24" fmla="*/ 109 w 111"/>
                    <a:gd name="T25" fmla="*/ 2 h 39"/>
                    <a:gd name="T26" fmla="*/ 23 w 111"/>
                    <a:gd name="T27" fmla="*/ 7 h 39"/>
                    <a:gd name="T28" fmla="*/ 25 w 111"/>
                    <a:gd name="T29" fmla="*/ 5 h 39"/>
                    <a:gd name="T30" fmla="*/ 24 w 111"/>
                    <a:gd name="T31" fmla="*/ 6 h 39"/>
                    <a:gd name="T32" fmla="*/ 23 w 111"/>
                    <a:gd name="T33" fmla="*/ 8 h 39"/>
                    <a:gd name="T34" fmla="*/ 23 w 111"/>
                    <a:gd name="T35" fmla="*/ 7 h 39"/>
                    <a:gd name="T36" fmla="*/ 103 w 111"/>
                    <a:gd name="T37" fmla="*/ 6 h 39"/>
                    <a:gd name="T38" fmla="*/ 88 w 111"/>
                    <a:gd name="T39" fmla="*/ 31 h 39"/>
                    <a:gd name="T40" fmla="*/ 85 w 111"/>
                    <a:gd name="T41" fmla="*/ 34 h 39"/>
                    <a:gd name="T42" fmla="*/ 83 w 111"/>
                    <a:gd name="T43" fmla="*/ 34 h 39"/>
                    <a:gd name="T44" fmla="*/ 28 w 111"/>
                    <a:gd name="T45" fmla="*/ 34 h 39"/>
                    <a:gd name="T46" fmla="*/ 27 w 111"/>
                    <a:gd name="T47" fmla="*/ 32 h 39"/>
                    <a:gd name="T48" fmla="*/ 28 w 111"/>
                    <a:gd name="T49" fmla="*/ 31 h 39"/>
                    <a:gd name="T50" fmla="*/ 32 w 111"/>
                    <a:gd name="T51" fmla="*/ 25 h 39"/>
                    <a:gd name="T52" fmla="*/ 41 w 111"/>
                    <a:gd name="T53" fmla="*/ 9 h 39"/>
                    <a:gd name="T54" fmla="*/ 41 w 111"/>
                    <a:gd name="T55" fmla="*/ 8 h 39"/>
                    <a:gd name="T56" fmla="*/ 16 w 111"/>
                    <a:gd name="T57" fmla="*/ 32 h 39"/>
                    <a:gd name="T58" fmla="*/ 12 w 111"/>
                    <a:gd name="T59" fmla="*/ 34 h 39"/>
                    <a:gd name="T60" fmla="*/ 9 w 111"/>
                    <a:gd name="T61" fmla="*/ 34 h 39"/>
                    <a:gd name="T62" fmla="*/ 10 w 111"/>
                    <a:gd name="T63" fmla="*/ 32 h 39"/>
                    <a:gd name="T64" fmla="*/ 10 w 111"/>
                    <a:gd name="T65" fmla="*/ 31 h 39"/>
                    <a:gd name="T66" fmla="*/ 12 w 111"/>
                    <a:gd name="T67" fmla="*/ 28 h 39"/>
                    <a:gd name="T68" fmla="*/ 12 w 111"/>
                    <a:gd name="T69" fmla="*/ 28 h 39"/>
                    <a:gd name="T70" fmla="*/ 13 w 111"/>
                    <a:gd name="T71" fmla="*/ 27 h 39"/>
                    <a:gd name="T72" fmla="*/ 15 w 111"/>
                    <a:gd name="T73" fmla="*/ 22 h 39"/>
                    <a:gd name="T74" fmla="*/ 18 w 111"/>
                    <a:gd name="T75" fmla="*/ 17 h 39"/>
                    <a:gd name="T76" fmla="*/ 28 w 111"/>
                    <a:gd name="T77" fmla="*/ 7 h 39"/>
                    <a:gd name="T78" fmla="*/ 33 w 111"/>
                    <a:gd name="T79" fmla="*/ 5 h 39"/>
                    <a:gd name="T80" fmla="*/ 101 w 111"/>
                    <a:gd name="T81" fmla="*/ 5 h 39"/>
                    <a:gd name="T82" fmla="*/ 103 w 111"/>
                    <a:gd name="T83" fmla="*/ 6 h 39"/>
                    <a:gd name="T84" fmla="*/ 103 w 111"/>
                    <a:gd name="T85" fmla="*/ 6 h 39"/>
                    <a:gd name="T86" fmla="*/ 103 w 111"/>
                    <a:gd name="T87" fmla="*/ 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11" h="39">
                      <a:moveTo>
                        <a:pt x="109" y="2"/>
                      </a:moveTo>
                      <a:cubicBezTo>
                        <a:pt x="108" y="0"/>
                        <a:pt x="94" y="1"/>
                        <a:pt x="92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4" y="1"/>
                        <a:pt x="24" y="2"/>
                      </a:cubicBezTo>
                      <a:cubicBezTo>
                        <a:pt x="24" y="2"/>
                        <a:pt x="23" y="2"/>
                        <a:pt x="23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17" y="5"/>
                        <a:pt x="13" y="15"/>
                        <a:pt x="11" y="20"/>
                      </a:cubicBezTo>
                      <a:cubicBezTo>
                        <a:pt x="9" y="24"/>
                        <a:pt x="0" y="33"/>
                        <a:pt x="3" y="37"/>
                      </a:cubicBezTo>
                      <a:cubicBezTo>
                        <a:pt x="3" y="38"/>
                        <a:pt x="4" y="38"/>
                        <a:pt x="4" y="38"/>
                      </a:cubicBezTo>
                      <a:cubicBezTo>
                        <a:pt x="70" y="38"/>
                        <a:pt x="70" y="38"/>
                        <a:pt x="70" y="38"/>
                      </a:cubicBezTo>
                      <a:cubicBezTo>
                        <a:pt x="76" y="38"/>
                        <a:pt x="83" y="39"/>
                        <a:pt x="88" y="38"/>
                      </a:cubicBezTo>
                      <a:cubicBezTo>
                        <a:pt x="94" y="36"/>
                        <a:pt x="97" y="26"/>
                        <a:pt x="100" y="22"/>
                      </a:cubicBezTo>
                      <a:cubicBezTo>
                        <a:pt x="102" y="18"/>
                        <a:pt x="111" y="6"/>
                        <a:pt x="109" y="2"/>
                      </a:cubicBezTo>
                      <a:close/>
                      <a:moveTo>
                        <a:pt x="23" y="7"/>
                      </a:moveTo>
                      <a:cubicBezTo>
                        <a:pt x="24" y="6"/>
                        <a:pt x="25" y="5"/>
                        <a:pt x="25" y="5"/>
                      </a:cubicBezTo>
                      <a:cubicBezTo>
                        <a:pt x="25" y="5"/>
                        <a:pt x="25" y="6"/>
                        <a:pt x="24" y="6"/>
                      </a:cubicBezTo>
                      <a:cubicBezTo>
                        <a:pt x="24" y="7"/>
                        <a:pt x="24" y="7"/>
                        <a:pt x="23" y="8"/>
                      </a:cubicBezTo>
                      <a:cubicBezTo>
                        <a:pt x="22" y="9"/>
                        <a:pt x="22" y="8"/>
                        <a:pt x="23" y="7"/>
                      </a:cubicBezTo>
                      <a:close/>
                      <a:moveTo>
                        <a:pt x="103" y="6"/>
                      </a:moveTo>
                      <a:cubicBezTo>
                        <a:pt x="98" y="15"/>
                        <a:pt x="93" y="23"/>
                        <a:pt x="88" y="31"/>
                      </a:cubicBezTo>
                      <a:cubicBezTo>
                        <a:pt x="87" y="33"/>
                        <a:pt x="86" y="34"/>
                        <a:pt x="85" y="34"/>
                      </a:cubicBezTo>
                      <a:cubicBezTo>
                        <a:pt x="85" y="34"/>
                        <a:pt x="84" y="34"/>
                        <a:pt x="83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6" y="34"/>
                        <a:pt x="26" y="33"/>
                        <a:pt x="27" y="32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29"/>
                        <a:pt x="31" y="27"/>
                        <a:pt x="32" y="25"/>
                      </a:cubicBezTo>
                      <a:cubicBezTo>
                        <a:pt x="41" y="9"/>
                        <a:pt x="41" y="9"/>
                        <a:pt x="41" y="9"/>
                      </a:cubicBezTo>
                      <a:cubicBezTo>
                        <a:pt x="42" y="7"/>
                        <a:pt x="42" y="7"/>
                        <a:pt x="41" y="8"/>
                      </a:cubicBezTo>
                      <a:cubicBezTo>
                        <a:pt x="33" y="16"/>
                        <a:pt x="25" y="24"/>
                        <a:pt x="16" y="32"/>
                      </a:cubicBezTo>
                      <a:cubicBezTo>
                        <a:pt x="15" y="33"/>
                        <a:pt x="13" y="34"/>
                        <a:pt x="12" y="34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7" y="34"/>
                        <a:pt x="9" y="34"/>
                        <a:pt x="10" y="32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11" y="30"/>
                        <a:pt x="12" y="29"/>
                        <a:pt x="12" y="28"/>
                      </a:cubicBezTo>
                      <a:cubicBezTo>
                        <a:pt x="13" y="27"/>
                        <a:pt x="13" y="27"/>
                        <a:pt x="12" y="28"/>
                      </a:cubicBezTo>
                      <a:cubicBezTo>
                        <a:pt x="12" y="29"/>
                        <a:pt x="12" y="28"/>
                        <a:pt x="13" y="27"/>
                      </a:cubicBezTo>
                      <a:cubicBezTo>
                        <a:pt x="13" y="25"/>
                        <a:pt x="14" y="24"/>
                        <a:pt x="15" y="22"/>
                      </a:cubicBezTo>
                      <a:cubicBezTo>
                        <a:pt x="15" y="21"/>
                        <a:pt x="17" y="18"/>
                        <a:pt x="18" y="17"/>
                      </a:cubicBezTo>
                      <a:cubicBezTo>
                        <a:pt x="21" y="14"/>
                        <a:pt x="25" y="11"/>
                        <a:pt x="28" y="7"/>
                      </a:cubicBezTo>
                      <a:cubicBezTo>
                        <a:pt x="29" y="6"/>
                        <a:pt x="32" y="5"/>
                        <a:pt x="33" y="5"/>
                      </a:cubicBezTo>
                      <a:cubicBezTo>
                        <a:pt x="101" y="5"/>
                        <a:pt x="101" y="5"/>
                        <a:pt x="101" y="5"/>
                      </a:cubicBezTo>
                      <a:cubicBezTo>
                        <a:pt x="104" y="5"/>
                        <a:pt x="104" y="4"/>
                        <a:pt x="103" y="6"/>
                      </a:cubicBezTo>
                      <a:close/>
                      <a:moveTo>
                        <a:pt x="103" y="6"/>
                      </a:moveTo>
                      <a:cubicBezTo>
                        <a:pt x="103" y="6"/>
                        <a:pt x="103" y="6"/>
                        <a:pt x="103" y="6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6"/>
                <p:cNvSpPr>
                  <a:spLocks noEditPoints="1"/>
                </p:cNvSpPr>
                <p:nvPr/>
              </p:nvSpPr>
              <p:spPr bwMode="auto">
                <a:xfrm>
                  <a:off x="13457266" y="828674"/>
                  <a:ext cx="493714" cy="423862"/>
                </a:xfrm>
                <a:custGeom>
                  <a:avLst/>
                  <a:gdLst>
                    <a:gd name="T0" fmla="*/ 90 w 136"/>
                    <a:gd name="T1" fmla="*/ 78 h 115"/>
                    <a:gd name="T2" fmla="*/ 99 w 136"/>
                    <a:gd name="T3" fmla="*/ 78 h 115"/>
                    <a:gd name="T4" fmla="*/ 93 w 136"/>
                    <a:gd name="T5" fmla="*/ 4 h 115"/>
                    <a:gd name="T6" fmla="*/ 51 w 136"/>
                    <a:gd name="T7" fmla="*/ 10 h 115"/>
                    <a:gd name="T8" fmla="*/ 41 w 136"/>
                    <a:gd name="T9" fmla="*/ 9 h 115"/>
                    <a:gd name="T10" fmla="*/ 14 w 136"/>
                    <a:gd name="T11" fmla="*/ 107 h 115"/>
                    <a:gd name="T12" fmla="*/ 23 w 136"/>
                    <a:gd name="T13" fmla="*/ 115 h 115"/>
                    <a:gd name="T14" fmla="*/ 24 w 136"/>
                    <a:gd name="T15" fmla="*/ 114 h 115"/>
                    <a:gd name="T16" fmla="*/ 67 w 136"/>
                    <a:gd name="T17" fmla="*/ 40 h 115"/>
                    <a:gd name="T18" fmla="*/ 67 w 136"/>
                    <a:gd name="T19" fmla="*/ 39 h 115"/>
                    <a:gd name="T20" fmla="*/ 90 w 136"/>
                    <a:gd name="T21" fmla="*/ 78 h 115"/>
                    <a:gd name="T22" fmla="*/ 43 w 136"/>
                    <a:gd name="T23" fmla="*/ 17 h 115"/>
                    <a:gd name="T24" fmla="*/ 36 w 136"/>
                    <a:gd name="T25" fmla="*/ 29 h 115"/>
                    <a:gd name="T26" fmla="*/ 43 w 136"/>
                    <a:gd name="T27" fmla="*/ 18 h 115"/>
                    <a:gd name="T28" fmla="*/ 45 w 136"/>
                    <a:gd name="T29" fmla="*/ 21 h 115"/>
                    <a:gd name="T30" fmla="*/ 9 w 136"/>
                    <a:gd name="T31" fmla="*/ 74 h 115"/>
                    <a:gd name="T32" fmla="*/ 29 w 136"/>
                    <a:gd name="T33" fmla="*/ 43 h 115"/>
                    <a:gd name="T34" fmla="*/ 53 w 136"/>
                    <a:gd name="T35" fmla="*/ 28 h 115"/>
                    <a:gd name="T36" fmla="*/ 10 w 136"/>
                    <a:gd name="T37" fmla="*/ 74 h 115"/>
                    <a:gd name="T38" fmla="*/ 50 w 136"/>
                    <a:gd name="T39" fmla="*/ 60 h 115"/>
                    <a:gd name="T40" fmla="*/ 21 w 136"/>
                    <a:gd name="T41" fmla="*/ 105 h 115"/>
                    <a:gd name="T42" fmla="*/ 25 w 136"/>
                    <a:gd name="T43" fmla="*/ 93 h 115"/>
                    <a:gd name="T44" fmla="*/ 20 w 136"/>
                    <a:gd name="T45" fmla="*/ 97 h 115"/>
                    <a:gd name="T46" fmla="*/ 23 w 136"/>
                    <a:gd name="T47" fmla="*/ 88 h 115"/>
                    <a:gd name="T48" fmla="*/ 24 w 136"/>
                    <a:gd name="T49" fmla="*/ 85 h 115"/>
                    <a:gd name="T50" fmla="*/ 26 w 136"/>
                    <a:gd name="T51" fmla="*/ 81 h 115"/>
                    <a:gd name="T52" fmla="*/ 11 w 136"/>
                    <a:gd name="T53" fmla="*/ 89 h 115"/>
                    <a:gd name="T54" fmla="*/ 21 w 136"/>
                    <a:gd name="T55" fmla="*/ 68 h 115"/>
                    <a:gd name="T56" fmla="*/ 56 w 136"/>
                    <a:gd name="T57" fmla="*/ 34 h 115"/>
                    <a:gd name="T58" fmla="*/ 60 w 136"/>
                    <a:gd name="T59" fmla="*/ 15 h 115"/>
                    <a:gd name="T60" fmla="*/ 62 w 136"/>
                    <a:gd name="T61" fmla="*/ 6 h 115"/>
                    <a:gd name="T62" fmla="*/ 61 w 136"/>
                    <a:gd name="T63" fmla="*/ 11 h 115"/>
                    <a:gd name="T64" fmla="*/ 69 w 136"/>
                    <a:gd name="T65" fmla="*/ 6 h 115"/>
                    <a:gd name="T66" fmla="*/ 74 w 136"/>
                    <a:gd name="T67" fmla="*/ 6 h 115"/>
                    <a:gd name="T68" fmla="*/ 78 w 136"/>
                    <a:gd name="T69" fmla="*/ 6 h 115"/>
                    <a:gd name="T70" fmla="*/ 83 w 136"/>
                    <a:gd name="T71" fmla="*/ 6 h 115"/>
                    <a:gd name="T72" fmla="*/ 94 w 136"/>
                    <a:gd name="T73" fmla="*/ 19 h 115"/>
                    <a:gd name="T74" fmla="*/ 124 w 136"/>
                    <a:gd name="T75" fmla="*/ 76 h 115"/>
                    <a:gd name="T76" fmla="*/ 111 w 136"/>
                    <a:gd name="T77" fmla="*/ 75 h 115"/>
                    <a:gd name="T78" fmla="*/ 104 w 136"/>
                    <a:gd name="T79" fmla="*/ 77 h 115"/>
                    <a:gd name="T80" fmla="*/ 104 w 136"/>
                    <a:gd name="T81" fmla="*/ 68 h 115"/>
                    <a:gd name="T82" fmla="*/ 96 w 136"/>
                    <a:gd name="T83" fmla="*/ 70 h 115"/>
                    <a:gd name="T84" fmla="*/ 100 w 136"/>
                    <a:gd name="T85" fmla="*/ 61 h 115"/>
                    <a:gd name="T86" fmla="*/ 96 w 136"/>
                    <a:gd name="T87" fmla="*/ 63 h 115"/>
                    <a:gd name="T88" fmla="*/ 91 w 136"/>
                    <a:gd name="T89" fmla="*/ 61 h 115"/>
                    <a:gd name="T90" fmla="*/ 95 w 136"/>
                    <a:gd name="T91" fmla="*/ 52 h 115"/>
                    <a:gd name="T92" fmla="*/ 81 w 136"/>
                    <a:gd name="T93" fmla="*/ 50 h 115"/>
                    <a:gd name="T94" fmla="*/ 90 w 136"/>
                    <a:gd name="T95" fmla="*/ 37 h 115"/>
                    <a:gd name="T96" fmla="*/ 78 w 136"/>
                    <a:gd name="T97" fmla="*/ 45 h 115"/>
                    <a:gd name="T98" fmla="*/ 88 w 136"/>
                    <a:gd name="T99" fmla="*/ 33 h 115"/>
                    <a:gd name="T100" fmla="*/ 79 w 136"/>
                    <a:gd name="T101" fmla="*/ 40 h 115"/>
                    <a:gd name="T102" fmla="*/ 79 w 136"/>
                    <a:gd name="T103" fmla="*/ 40 h 115"/>
                    <a:gd name="T104" fmla="*/ 74 w 136"/>
                    <a:gd name="T105" fmla="*/ 38 h 115"/>
                    <a:gd name="T106" fmla="*/ 83 w 136"/>
                    <a:gd name="T107" fmla="*/ 24 h 115"/>
                    <a:gd name="T108" fmla="*/ 69 w 136"/>
                    <a:gd name="T109" fmla="*/ 31 h 115"/>
                    <a:gd name="T110" fmla="*/ 79 w 136"/>
                    <a:gd name="T111" fmla="*/ 18 h 115"/>
                    <a:gd name="T112" fmla="*/ 69 w 136"/>
                    <a:gd name="T113" fmla="*/ 25 h 115"/>
                    <a:gd name="T114" fmla="*/ 67 w 136"/>
                    <a:gd name="T115" fmla="*/ 22 h 115"/>
                    <a:gd name="T116" fmla="*/ 73 w 136"/>
                    <a:gd name="T117" fmla="*/ 14 h 115"/>
                    <a:gd name="T118" fmla="*/ 64 w 136"/>
                    <a:gd name="T119" fmla="*/ 17 h 115"/>
                    <a:gd name="T120" fmla="*/ 71 w 136"/>
                    <a:gd name="T121" fmla="*/ 9 h 115"/>
                    <a:gd name="T122" fmla="*/ 60 w 136"/>
                    <a:gd name="T123" fmla="*/ 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6" h="115">
                      <a:moveTo>
                        <a:pt x="90" y="78"/>
                      </a:moveTo>
                      <a:cubicBezTo>
                        <a:pt x="90" y="78"/>
                        <a:pt x="90" y="78"/>
                        <a:pt x="90" y="78"/>
                      </a:cubicBezTo>
                      <a:cubicBezTo>
                        <a:pt x="90" y="78"/>
                        <a:pt x="90" y="78"/>
                        <a:pt x="90" y="78"/>
                      </a:cubicBezTo>
                      <a:cubicBezTo>
                        <a:pt x="90" y="78"/>
                        <a:pt x="91" y="78"/>
                        <a:pt x="91" y="78"/>
                      </a:cubicBezTo>
                      <a:cubicBezTo>
                        <a:pt x="91" y="78"/>
                        <a:pt x="92" y="79"/>
                        <a:pt x="94" y="79"/>
                      </a:cubicBezTo>
                      <a:cubicBezTo>
                        <a:pt x="96" y="79"/>
                        <a:pt x="98" y="78"/>
                        <a:pt x="99" y="78"/>
                      </a:cubicBezTo>
                      <a:cubicBezTo>
                        <a:pt x="108" y="78"/>
                        <a:pt x="116" y="78"/>
                        <a:pt x="124" y="78"/>
                      </a:cubicBezTo>
                      <a:cubicBezTo>
                        <a:pt x="128" y="78"/>
                        <a:pt x="136" y="78"/>
                        <a:pt x="133" y="73"/>
                      </a:cubicBezTo>
                      <a:cubicBezTo>
                        <a:pt x="119" y="50"/>
                        <a:pt x="106" y="27"/>
                        <a:pt x="93" y="4"/>
                      </a:cubicBezTo>
                      <a:cubicBezTo>
                        <a:pt x="90" y="0"/>
                        <a:pt x="65" y="3"/>
                        <a:pt x="60" y="3"/>
                      </a:cubicBezTo>
                      <a:cubicBezTo>
                        <a:pt x="58" y="3"/>
                        <a:pt x="47" y="2"/>
                        <a:pt x="50" y="8"/>
                      </a:cubicBezTo>
                      <a:cubicBezTo>
                        <a:pt x="50" y="9"/>
                        <a:pt x="51" y="10"/>
                        <a:pt x="51" y="10"/>
                      </a:cubicBezTo>
                      <a:cubicBezTo>
                        <a:pt x="52" y="12"/>
                        <a:pt x="52" y="12"/>
                        <a:pt x="51" y="11"/>
                      </a:cubicBezTo>
                      <a:cubicBezTo>
                        <a:pt x="49" y="9"/>
                        <a:pt x="47" y="7"/>
                        <a:pt x="45" y="7"/>
                      </a:cubicBezTo>
                      <a:cubicBezTo>
                        <a:pt x="44" y="7"/>
                        <a:pt x="42" y="8"/>
                        <a:pt x="41" y="9"/>
                      </a:cubicBezTo>
                      <a:cubicBezTo>
                        <a:pt x="31" y="28"/>
                        <a:pt x="20" y="47"/>
                        <a:pt x="9" y="66"/>
                      </a:cubicBezTo>
                      <a:cubicBezTo>
                        <a:pt x="6" y="70"/>
                        <a:pt x="0" y="77"/>
                        <a:pt x="0" y="81"/>
                      </a:cubicBezTo>
                      <a:cubicBezTo>
                        <a:pt x="0" y="88"/>
                        <a:pt x="11" y="101"/>
                        <a:pt x="14" y="107"/>
                      </a:cubicBezTo>
                      <a:cubicBezTo>
                        <a:pt x="16" y="109"/>
                        <a:pt x="17" y="112"/>
                        <a:pt x="19" y="114"/>
                      </a:cubicBezTo>
                      <a:cubicBezTo>
                        <a:pt x="21" y="115"/>
                        <a:pt x="22" y="115"/>
                        <a:pt x="23" y="115"/>
                      </a:cubicBezTo>
                      <a:cubicBezTo>
                        <a:pt x="23" y="115"/>
                        <a:pt x="23" y="115"/>
                        <a:pt x="23" y="115"/>
                      </a:cubicBezTo>
                      <a:cubicBezTo>
                        <a:pt x="23" y="115"/>
                        <a:pt x="23" y="115"/>
                        <a:pt x="24" y="114"/>
                      </a:cubicBezTo>
                      <a:cubicBezTo>
                        <a:pt x="24" y="114"/>
                        <a:pt x="24" y="114"/>
                        <a:pt x="24" y="114"/>
                      </a:cubicBezTo>
                      <a:cubicBezTo>
                        <a:pt x="24" y="114"/>
                        <a:pt x="24" y="114"/>
                        <a:pt x="24" y="114"/>
                      </a:cubicBezTo>
                      <a:cubicBezTo>
                        <a:pt x="29" y="110"/>
                        <a:pt x="33" y="100"/>
                        <a:pt x="36" y="95"/>
                      </a:cubicBezTo>
                      <a:cubicBezTo>
                        <a:pt x="43" y="83"/>
                        <a:pt x="50" y="71"/>
                        <a:pt x="57" y="58"/>
                      </a:cubicBezTo>
                      <a:cubicBezTo>
                        <a:pt x="59" y="54"/>
                        <a:pt x="67" y="46"/>
                        <a:pt x="67" y="40"/>
                      </a:cubicBezTo>
                      <a:cubicBezTo>
                        <a:pt x="67" y="40"/>
                        <a:pt x="67" y="40"/>
                        <a:pt x="67" y="40"/>
                      </a:cubicBezTo>
                      <a:cubicBezTo>
                        <a:pt x="67" y="40"/>
                        <a:pt x="67" y="40"/>
                        <a:pt x="67" y="40"/>
                      </a:cubicBezTo>
                      <a:cubicBezTo>
                        <a:pt x="67" y="39"/>
                        <a:pt x="67" y="39"/>
                        <a:pt x="67" y="39"/>
                      </a:cubicBezTo>
                      <a:cubicBezTo>
                        <a:pt x="65" y="37"/>
                        <a:pt x="63" y="33"/>
                        <a:pt x="61" y="28"/>
                      </a:cubicBezTo>
                      <a:cubicBezTo>
                        <a:pt x="60" y="26"/>
                        <a:pt x="60" y="26"/>
                        <a:pt x="61" y="27"/>
                      </a:cubicBezTo>
                      <a:cubicBezTo>
                        <a:pt x="71" y="44"/>
                        <a:pt x="80" y="61"/>
                        <a:pt x="90" y="78"/>
                      </a:cubicBezTo>
                      <a:close/>
                      <a:moveTo>
                        <a:pt x="44" y="17"/>
                      </a:moveTo>
                      <a:cubicBezTo>
                        <a:pt x="45" y="16"/>
                        <a:pt x="45" y="15"/>
                        <a:pt x="45" y="15"/>
                      </a:cubicBezTo>
                      <a:cubicBezTo>
                        <a:pt x="45" y="15"/>
                        <a:pt x="44" y="16"/>
                        <a:pt x="43" y="17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18"/>
                        <a:pt x="43" y="17"/>
                        <a:pt x="44" y="17"/>
                      </a:cubicBezTo>
                      <a:close/>
                      <a:moveTo>
                        <a:pt x="36" y="29"/>
                      </a:moveTo>
                      <a:cubicBezTo>
                        <a:pt x="37" y="27"/>
                        <a:pt x="39" y="24"/>
                        <a:pt x="40" y="22"/>
                      </a:cubicBezTo>
                      <a:cubicBezTo>
                        <a:pt x="40" y="22"/>
                        <a:pt x="40" y="22"/>
                        <a:pt x="40" y="21"/>
                      </a:cubicBezTo>
                      <a:cubicBezTo>
                        <a:pt x="41" y="21"/>
                        <a:pt x="42" y="19"/>
                        <a:pt x="43" y="18"/>
                      </a:cubicBezTo>
                      <a:cubicBezTo>
                        <a:pt x="43" y="18"/>
                        <a:pt x="43" y="18"/>
                        <a:pt x="43" y="18"/>
                      </a:cubicBezTo>
                      <a:cubicBezTo>
                        <a:pt x="44" y="16"/>
                        <a:pt x="46" y="16"/>
                        <a:pt x="46" y="17"/>
                      </a:cubicBezTo>
                      <a:cubicBezTo>
                        <a:pt x="47" y="18"/>
                        <a:pt x="46" y="19"/>
                        <a:pt x="45" y="21"/>
                      </a:cubicBezTo>
                      <a:cubicBezTo>
                        <a:pt x="42" y="23"/>
                        <a:pt x="39" y="26"/>
                        <a:pt x="37" y="29"/>
                      </a:cubicBezTo>
                      <a:cubicBezTo>
                        <a:pt x="35" y="30"/>
                        <a:pt x="35" y="30"/>
                        <a:pt x="36" y="29"/>
                      </a:cubicBezTo>
                      <a:close/>
                      <a:moveTo>
                        <a:pt x="9" y="74"/>
                      </a:moveTo>
                      <a:cubicBezTo>
                        <a:pt x="12" y="69"/>
                        <a:pt x="16" y="63"/>
                        <a:pt x="17" y="61"/>
                      </a:cubicBezTo>
                      <a:cubicBezTo>
                        <a:pt x="20" y="57"/>
                        <a:pt x="22" y="52"/>
                        <a:pt x="25" y="48"/>
                      </a:cubicBezTo>
                      <a:cubicBezTo>
                        <a:pt x="26" y="46"/>
                        <a:pt x="28" y="44"/>
                        <a:pt x="29" y="43"/>
                      </a:cubicBezTo>
                      <a:cubicBezTo>
                        <a:pt x="35" y="37"/>
                        <a:pt x="41" y="31"/>
                        <a:pt x="47" y="25"/>
                      </a:cubicBezTo>
                      <a:cubicBezTo>
                        <a:pt x="48" y="23"/>
                        <a:pt x="50" y="24"/>
                        <a:pt x="51" y="25"/>
                      </a:cubicBezTo>
                      <a:cubicBezTo>
                        <a:pt x="52" y="26"/>
                        <a:pt x="52" y="27"/>
                        <a:pt x="53" y="28"/>
                      </a:cubicBezTo>
                      <a:cubicBezTo>
                        <a:pt x="54" y="29"/>
                        <a:pt x="53" y="32"/>
                        <a:pt x="52" y="33"/>
                      </a:cubicBezTo>
                      <a:cubicBezTo>
                        <a:pt x="49" y="36"/>
                        <a:pt x="44" y="40"/>
                        <a:pt x="38" y="46"/>
                      </a:cubicBezTo>
                      <a:cubicBezTo>
                        <a:pt x="28" y="56"/>
                        <a:pt x="19" y="65"/>
                        <a:pt x="10" y="74"/>
                      </a:cubicBezTo>
                      <a:cubicBezTo>
                        <a:pt x="9" y="75"/>
                        <a:pt x="8" y="75"/>
                        <a:pt x="9" y="74"/>
                      </a:cubicBezTo>
                      <a:close/>
                      <a:moveTo>
                        <a:pt x="60" y="44"/>
                      </a:moveTo>
                      <a:cubicBezTo>
                        <a:pt x="58" y="50"/>
                        <a:pt x="52" y="57"/>
                        <a:pt x="50" y="60"/>
                      </a:cubicBezTo>
                      <a:cubicBezTo>
                        <a:pt x="43" y="73"/>
                        <a:pt x="35" y="85"/>
                        <a:pt x="28" y="97"/>
                      </a:cubicBezTo>
                      <a:cubicBezTo>
                        <a:pt x="27" y="100"/>
                        <a:pt x="25" y="102"/>
                        <a:pt x="24" y="105"/>
                      </a:cubicBezTo>
                      <a:cubicBezTo>
                        <a:pt x="23" y="107"/>
                        <a:pt x="22" y="107"/>
                        <a:pt x="21" y="105"/>
                      </a:cubicBezTo>
                      <a:cubicBezTo>
                        <a:pt x="20" y="104"/>
                        <a:pt x="20" y="104"/>
                        <a:pt x="19" y="103"/>
                      </a:cubicBezTo>
                      <a:cubicBezTo>
                        <a:pt x="19" y="101"/>
                        <a:pt x="19" y="99"/>
                        <a:pt x="20" y="98"/>
                      </a:cubicBezTo>
                      <a:cubicBezTo>
                        <a:pt x="22" y="96"/>
                        <a:pt x="24" y="94"/>
                        <a:pt x="25" y="93"/>
                      </a:cubicBezTo>
                      <a:cubicBezTo>
                        <a:pt x="26" y="91"/>
                        <a:pt x="27" y="90"/>
                        <a:pt x="27" y="90"/>
                      </a:cubicBezTo>
                      <a:cubicBezTo>
                        <a:pt x="27" y="90"/>
                        <a:pt x="26" y="91"/>
                        <a:pt x="25" y="92"/>
                      </a:cubicBezTo>
                      <a:cubicBezTo>
                        <a:pt x="23" y="94"/>
                        <a:pt x="21" y="95"/>
                        <a:pt x="20" y="97"/>
                      </a:cubicBezTo>
                      <a:cubicBezTo>
                        <a:pt x="18" y="98"/>
                        <a:pt x="17" y="98"/>
                        <a:pt x="16" y="97"/>
                      </a:cubicBezTo>
                      <a:cubicBezTo>
                        <a:pt x="15" y="96"/>
                        <a:pt x="16" y="94"/>
                        <a:pt x="17" y="93"/>
                      </a:cubicBezTo>
                      <a:cubicBezTo>
                        <a:pt x="19" y="91"/>
                        <a:pt x="21" y="90"/>
                        <a:pt x="23" y="88"/>
                      </a:cubicBezTo>
                      <a:cubicBezTo>
                        <a:pt x="24" y="87"/>
                        <a:pt x="25" y="86"/>
                        <a:pt x="25" y="86"/>
                      </a:cubicBezTo>
                      <a:cubicBezTo>
                        <a:pt x="24" y="85"/>
                        <a:pt x="24" y="85"/>
                        <a:pt x="24" y="85"/>
                      </a:cubicBezTo>
                      <a:cubicBezTo>
                        <a:pt x="24" y="85"/>
                        <a:pt x="24" y="85"/>
                        <a:pt x="24" y="85"/>
                      </a:cubicBezTo>
                      <a:cubicBezTo>
                        <a:pt x="24" y="85"/>
                        <a:pt x="24" y="84"/>
                        <a:pt x="24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6" y="81"/>
                        <a:pt x="26" y="81"/>
                        <a:pt x="26" y="81"/>
                      </a:cubicBezTo>
                      <a:cubicBezTo>
                        <a:pt x="27" y="79"/>
                        <a:pt x="27" y="79"/>
                        <a:pt x="25" y="80"/>
                      </a:cubicBezTo>
                      <a:cubicBezTo>
                        <a:pt x="22" y="83"/>
                        <a:pt x="19" y="86"/>
                        <a:pt x="15" y="90"/>
                      </a:cubicBezTo>
                      <a:cubicBezTo>
                        <a:pt x="14" y="91"/>
                        <a:pt x="12" y="91"/>
                        <a:pt x="11" y="89"/>
                      </a:cubicBezTo>
                      <a:cubicBezTo>
                        <a:pt x="10" y="88"/>
                        <a:pt x="10" y="86"/>
                        <a:pt x="9" y="85"/>
                      </a:cubicBezTo>
                      <a:cubicBezTo>
                        <a:pt x="8" y="83"/>
                        <a:pt x="8" y="81"/>
                        <a:pt x="9" y="80"/>
                      </a:cubicBezTo>
                      <a:cubicBezTo>
                        <a:pt x="13" y="76"/>
                        <a:pt x="17" y="72"/>
                        <a:pt x="21" y="68"/>
                      </a:cubicBezTo>
                      <a:cubicBezTo>
                        <a:pt x="31" y="58"/>
                        <a:pt x="40" y="47"/>
                        <a:pt x="50" y="38"/>
                      </a:cubicBezTo>
                      <a:cubicBezTo>
                        <a:pt x="51" y="36"/>
                        <a:pt x="53" y="34"/>
                        <a:pt x="54" y="33"/>
                      </a:cubicBezTo>
                      <a:cubicBezTo>
                        <a:pt x="54" y="32"/>
                        <a:pt x="55" y="32"/>
                        <a:pt x="56" y="34"/>
                      </a:cubicBezTo>
                      <a:cubicBezTo>
                        <a:pt x="57" y="36"/>
                        <a:pt x="58" y="37"/>
                        <a:pt x="59" y="39"/>
                      </a:cubicBezTo>
                      <a:cubicBezTo>
                        <a:pt x="60" y="40"/>
                        <a:pt x="60" y="43"/>
                        <a:pt x="60" y="44"/>
                      </a:cubicBezTo>
                      <a:close/>
                      <a:moveTo>
                        <a:pt x="60" y="15"/>
                      </a:moveTo>
                      <a:cubicBezTo>
                        <a:pt x="59" y="14"/>
                        <a:pt x="58" y="13"/>
                        <a:pt x="57" y="11"/>
                      </a:cubicBezTo>
                      <a:cubicBezTo>
                        <a:pt x="57" y="10"/>
                        <a:pt x="57" y="8"/>
                        <a:pt x="57" y="7"/>
                      </a:cubicBezTo>
                      <a:cubicBezTo>
                        <a:pt x="58" y="6"/>
                        <a:pt x="60" y="6"/>
                        <a:pt x="62" y="6"/>
                      </a:cubicBezTo>
                      <a:cubicBezTo>
                        <a:pt x="62" y="6"/>
                        <a:pt x="62" y="6"/>
                        <a:pt x="62" y="6"/>
                      </a:cubicBezTo>
                      <a:cubicBezTo>
                        <a:pt x="64" y="6"/>
                        <a:pt x="65" y="7"/>
                        <a:pt x="63" y="8"/>
                      </a:cubicBezTo>
                      <a:cubicBezTo>
                        <a:pt x="62" y="9"/>
                        <a:pt x="62" y="10"/>
                        <a:pt x="61" y="11"/>
                      </a:cubicBezTo>
                      <a:cubicBezTo>
                        <a:pt x="59" y="12"/>
                        <a:pt x="59" y="12"/>
                        <a:pt x="61" y="11"/>
                      </a:cubicBezTo>
                      <a:cubicBezTo>
                        <a:pt x="62" y="10"/>
                        <a:pt x="63" y="9"/>
                        <a:pt x="63" y="8"/>
                      </a:cubicBezTo>
                      <a:cubicBezTo>
                        <a:pt x="65" y="7"/>
                        <a:pt x="67" y="6"/>
                        <a:pt x="69" y="6"/>
                      </a:cubicBezTo>
                      <a:cubicBezTo>
                        <a:pt x="71" y="6"/>
                        <a:pt x="71" y="6"/>
                        <a:pt x="71" y="6"/>
                      </a:cubicBezTo>
                      <a:cubicBezTo>
                        <a:pt x="73" y="6"/>
                        <a:pt x="74" y="6"/>
                        <a:pt x="74" y="6"/>
                      </a:cubicBezTo>
                      <a:cubicBezTo>
                        <a:pt x="74" y="6"/>
                        <a:pt x="74" y="6"/>
                        <a:pt x="74" y="6"/>
                      </a:cubicBezTo>
                      <a:cubicBezTo>
                        <a:pt x="75" y="6"/>
                        <a:pt x="75" y="6"/>
                        <a:pt x="75" y="6"/>
                      </a:cubicBezTo>
                      <a:cubicBezTo>
                        <a:pt x="75" y="6"/>
                        <a:pt x="75" y="6"/>
                        <a:pt x="75" y="6"/>
                      </a:cubicBezTo>
                      <a:cubicBezTo>
                        <a:pt x="75" y="6"/>
                        <a:pt x="77" y="6"/>
                        <a:pt x="78" y="6"/>
                      </a:cubicBezTo>
                      <a:cubicBezTo>
                        <a:pt x="80" y="6"/>
                        <a:pt x="81" y="6"/>
                        <a:pt x="81" y="6"/>
                      </a:cubicBezTo>
                      <a:cubicBezTo>
                        <a:pt x="81" y="6"/>
                        <a:pt x="81" y="6"/>
                        <a:pt x="81" y="6"/>
                      </a:cubicBezTo>
                      <a:cubicBezTo>
                        <a:pt x="82" y="6"/>
                        <a:pt x="82" y="6"/>
                        <a:pt x="83" y="6"/>
                      </a:cubicBezTo>
                      <a:cubicBezTo>
                        <a:pt x="83" y="6"/>
                        <a:pt x="83" y="6"/>
                        <a:pt x="83" y="6"/>
                      </a:cubicBezTo>
                      <a:cubicBezTo>
                        <a:pt x="83" y="6"/>
                        <a:pt x="83" y="6"/>
                        <a:pt x="84" y="6"/>
                      </a:cubicBezTo>
                      <a:cubicBezTo>
                        <a:pt x="89" y="6"/>
                        <a:pt x="92" y="15"/>
                        <a:pt x="94" y="19"/>
                      </a:cubicBezTo>
                      <a:cubicBezTo>
                        <a:pt x="102" y="32"/>
                        <a:pt x="109" y="45"/>
                        <a:pt x="117" y="58"/>
                      </a:cubicBezTo>
                      <a:cubicBezTo>
                        <a:pt x="118" y="60"/>
                        <a:pt x="123" y="67"/>
                        <a:pt x="126" y="73"/>
                      </a:cubicBezTo>
                      <a:cubicBezTo>
                        <a:pt x="127" y="74"/>
                        <a:pt x="126" y="76"/>
                        <a:pt x="124" y="76"/>
                      </a:cubicBezTo>
                      <a:cubicBezTo>
                        <a:pt x="115" y="76"/>
                        <a:pt x="115" y="76"/>
                        <a:pt x="115" y="76"/>
                      </a:cubicBezTo>
                      <a:cubicBezTo>
                        <a:pt x="114" y="76"/>
                        <a:pt x="114" y="76"/>
                        <a:pt x="113" y="76"/>
                      </a:cubicBezTo>
                      <a:cubicBezTo>
                        <a:pt x="111" y="76"/>
                        <a:pt x="111" y="76"/>
                        <a:pt x="111" y="75"/>
                      </a:cubicBezTo>
                      <a:cubicBezTo>
                        <a:pt x="111" y="75"/>
                        <a:pt x="112" y="74"/>
                        <a:pt x="111" y="74"/>
                      </a:cubicBezTo>
                      <a:cubicBezTo>
                        <a:pt x="111" y="73"/>
                        <a:pt x="110" y="74"/>
                        <a:pt x="109" y="75"/>
                      </a:cubicBezTo>
                      <a:cubicBezTo>
                        <a:pt x="108" y="76"/>
                        <a:pt x="106" y="77"/>
                        <a:pt x="104" y="77"/>
                      </a:cubicBezTo>
                      <a:cubicBezTo>
                        <a:pt x="102" y="77"/>
                        <a:pt x="101" y="77"/>
                        <a:pt x="99" y="77"/>
                      </a:cubicBezTo>
                      <a:cubicBezTo>
                        <a:pt x="98" y="76"/>
                        <a:pt x="97" y="75"/>
                        <a:pt x="99" y="74"/>
                      </a:cubicBezTo>
                      <a:cubicBezTo>
                        <a:pt x="100" y="72"/>
                        <a:pt x="102" y="70"/>
                        <a:pt x="104" y="68"/>
                      </a:cubicBezTo>
                      <a:cubicBezTo>
                        <a:pt x="106" y="66"/>
                        <a:pt x="106" y="65"/>
                        <a:pt x="105" y="64"/>
                      </a:cubicBezTo>
                      <a:cubicBezTo>
                        <a:pt x="105" y="62"/>
                        <a:pt x="103" y="63"/>
                        <a:pt x="102" y="64"/>
                      </a:cubicBezTo>
                      <a:cubicBezTo>
                        <a:pt x="100" y="66"/>
                        <a:pt x="98" y="68"/>
                        <a:pt x="96" y="70"/>
                      </a:cubicBezTo>
                      <a:cubicBezTo>
                        <a:pt x="95" y="71"/>
                        <a:pt x="94" y="71"/>
                        <a:pt x="93" y="71"/>
                      </a:cubicBezTo>
                      <a:cubicBezTo>
                        <a:pt x="93" y="70"/>
                        <a:pt x="93" y="68"/>
                        <a:pt x="94" y="67"/>
                      </a:cubicBezTo>
                      <a:cubicBezTo>
                        <a:pt x="97" y="65"/>
                        <a:pt x="98" y="63"/>
                        <a:pt x="100" y="61"/>
                      </a:cubicBezTo>
                      <a:cubicBezTo>
                        <a:pt x="102" y="60"/>
                        <a:pt x="102" y="58"/>
                        <a:pt x="102" y="58"/>
                      </a:cubicBezTo>
                      <a:cubicBezTo>
                        <a:pt x="102" y="57"/>
                        <a:pt x="101" y="58"/>
                        <a:pt x="99" y="59"/>
                      </a:cubicBezTo>
                      <a:cubicBezTo>
                        <a:pt x="98" y="61"/>
                        <a:pt x="97" y="62"/>
                        <a:pt x="96" y="63"/>
                      </a:cubicBezTo>
                      <a:cubicBezTo>
                        <a:pt x="95" y="64"/>
                        <a:pt x="94" y="65"/>
                        <a:pt x="94" y="66"/>
                      </a:cubicBezTo>
                      <a:cubicBezTo>
                        <a:pt x="92" y="67"/>
                        <a:pt x="91" y="67"/>
                        <a:pt x="90" y="66"/>
                      </a:cubicBezTo>
                      <a:cubicBezTo>
                        <a:pt x="89" y="64"/>
                        <a:pt x="90" y="62"/>
                        <a:pt x="91" y="61"/>
                      </a:cubicBezTo>
                      <a:cubicBezTo>
                        <a:pt x="93" y="59"/>
                        <a:pt x="95" y="57"/>
                        <a:pt x="97" y="55"/>
                      </a:cubicBezTo>
                      <a:cubicBezTo>
                        <a:pt x="98" y="53"/>
                        <a:pt x="99" y="52"/>
                        <a:pt x="98" y="51"/>
                      </a:cubicBezTo>
                      <a:cubicBezTo>
                        <a:pt x="98" y="50"/>
                        <a:pt x="96" y="50"/>
                        <a:pt x="95" y="52"/>
                      </a:cubicBezTo>
                      <a:cubicBezTo>
                        <a:pt x="93" y="54"/>
                        <a:pt x="91" y="56"/>
                        <a:pt x="89" y="57"/>
                      </a:cubicBezTo>
                      <a:cubicBezTo>
                        <a:pt x="88" y="59"/>
                        <a:pt x="86" y="58"/>
                        <a:pt x="85" y="57"/>
                      </a:cubicBezTo>
                      <a:cubicBezTo>
                        <a:pt x="81" y="50"/>
                        <a:pt x="81" y="50"/>
                        <a:pt x="81" y="50"/>
                      </a:cubicBezTo>
                      <a:cubicBezTo>
                        <a:pt x="80" y="48"/>
                        <a:pt x="81" y="46"/>
                        <a:pt x="82" y="45"/>
                      </a:cubicBezTo>
                      <a:cubicBezTo>
                        <a:pt x="84" y="43"/>
                        <a:pt x="86" y="41"/>
                        <a:pt x="88" y="40"/>
                      </a:cubicBezTo>
                      <a:cubicBezTo>
                        <a:pt x="89" y="38"/>
                        <a:pt x="90" y="37"/>
                        <a:pt x="90" y="37"/>
                      </a:cubicBezTo>
                      <a:cubicBezTo>
                        <a:pt x="90" y="37"/>
                        <a:pt x="89" y="38"/>
                        <a:pt x="88" y="39"/>
                      </a:cubicBezTo>
                      <a:cubicBezTo>
                        <a:pt x="86" y="41"/>
                        <a:pt x="84" y="43"/>
                        <a:pt x="82" y="45"/>
                      </a:cubicBezTo>
                      <a:cubicBezTo>
                        <a:pt x="81" y="46"/>
                        <a:pt x="79" y="46"/>
                        <a:pt x="78" y="45"/>
                      </a:cubicBezTo>
                      <a:cubicBezTo>
                        <a:pt x="78" y="44"/>
                        <a:pt x="78" y="42"/>
                        <a:pt x="80" y="41"/>
                      </a:cubicBezTo>
                      <a:cubicBezTo>
                        <a:pt x="82" y="39"/>
                        <a:pt x="84" y="37"/>
                        <a:pt x="86" y="35"/>
                      </a:cubicBezTo>
                      <a:cubicBezTo>
                        <a:pt x="87" y="34"/>
                        <a:pt x="88" y="33"/>
                        <a:pt x="88" y="33"/>
                      </a:cubicBezTo>
                      <a:cubicBezTo>
                        <a:pt x="88" y="33"/>
                        <a:pt x="87" y="34"/>
                        <a:pt x="85" y="35"/>
                      </a:cubicBezTo>
                      <a:cubicBezTo>
                        <a:pt x="83" y="37"/>
                        <a:pt x="81" y="39"/>
                        <a:pt x="79" y="41"/>
                      </a:cubicBezTo>
                      <a:cubicBezTo>
                        <a:pt x="78" y="42"/>
                        <a:pt x="78" y="42"/>
                        <a:pt x="79" y="40"/>
                      </a:cubicBezTo>
                      <a:cubicBezTo>
                        <a:pt x="82" y="38"/>
                        <a:pt x="84" y="36"/>
                        <a:pt x="85" y="35"/>
                      </a:cubicBezTo>
                      <a:cubicBezTo>
                        <a:pt x="86" y="33"/>
                        <a:pt x="86" y="33"/>
                        <a:pt x="85" y="35"/>
                      </a:cubicBezTo>
                      <a:cubicBezTo>
                        <a:pt x="83" y="36"/>
                        <a:pt x="81" y="38"/>
                        <a:pt x="79" y="40"/>
                      </a:cubicBezTo>
                      <a:cubicBezTo>
                        <a:pt x="78" y="42"/>
                        <a:pt x="77" y="42"/>
                        <a:pt x="76" y="41"/>
                      </a:cubicBezTo>
                      <a:cubicBezTo>
                        <a:pt x="76" y="40"/>
                        <a:pt x="75" y="40"/>
                        <a:pt x="75" y="39"/>
                      </a:cubicBezTo>
                      <a:cubicBezTo>
                        <a:pt x="75" y="39"/>
                        <a:pt x="75" y="38"/>
                        <a:pt x="74" y="38"/>
                      </a:cubicBezTo>
                      <a:cubicBezTo>
                        <a:pt x="74" y="37"/>
                        <a:pt x="74" y="35"/>
                        <a:pt x="75" y="34"/>
                      </a:cubicBezTo>
                      <a:cubicBezTo>
                        <a:pt x="77" y="32"/>
                        <a:pt x="79" y="30"/>
                        <a:pt x="82" y="28"/>
                      </a:cubicBezTo>
                      <a:cubicBezTo>
                        <a:pt x="83" y="27"/>
                        <a:pt x="83" y="25"/>
                        <a:pt x="83" y="24"/>
                      </a:cubicBezTo>
                      <a:cubicBezTo>
                        <a:pt x="82" y="23"/>
                        <a:pt x="81" y="23"/>
                        <a:pt x="79" y="25"/>
                      </a:cubicBezTo>
                      <a:cubicBezTo>
                        <a:pt x="77" y="27"/>
                        <a:pt x="75" y="29"/>
                        <a:pt x="73" y="31"/>
                      </a:cubicBezTo>
                      <a:cubicBezTo>
                        <a:pt x="72" y="32"/>
                        <a:pt x="70" y="32"/>
                        <a:pt x="69" y="31"/>
                      </a:cubicBezTo>
                      <a:cubicBezTo>
                        <a:pt x="69" y="30"/>
                        <a:pt x="69" y="28"/>
                        <a:pt x="71" y="27"/>
                      </a:cubicBezTo>
                      <a:cubicBezTo>
                        <a:pt x="73" y="25"/>
                        <a:pt x="75" y="23"/>
                        <a:pt x="77" y="21"/>
                      </a:cubicBezTo>
                      <a:cubicBezTo>
                        <a:pt x="79" y="20"/>
                        <a:pt x="79" y="18"/>
                        <a:pt x="79" y="18"/>
                      </a:cubicBezTo>
                      <a:cubicBezTo>
                        <a:pt x="79" y="17"/>
                        <a:pt x="78" y="17"/>
                        <a:pt x="77" y="17"/>
                      </a:cubicBezTo>
                      <a:cubicBezTo>
                        <a:pt x="77" y="18"/>
                        <a:pt x="77" y="18"/>
                        <a:pt x="76" y="18"/>
                      </a:cubicBezTo>
                      <a:cubicBezTo>
                        <a:pt x="74" y="20"/>
                        <a:pt x="72" y="22"/>
                        <a:pt x="69" y="25"/>
                      </a:cubicBezTo>
                      <a:cubicBezTo>
                        <a:pt x="68" y="26"/>
                        <a:pt x="66" y="26"/>
                        <a:pt x="66" y="25"/>
                      </a:cubicBezTo>
                      <a:cubicBezTo>
                        <a:pt x="65" y="24"/>
                        <a:pt x="65" y="23"/>
                        <a:pt x="66" y="23"/>
                      </a:cubicBezTo>
                      <a:cubicBezTo>
                        <a:pt x="66" y="22"/>
                        <a:pt x="66" y="22"/>
                        <a:pt x="67" y="22"/>
                      </a:cubicBezTo>
                      <a:cubicBezTo>
                        <a:pt x="69" y="19"/>
                        <a:pt x="71" y="17"/>
                        <a:pt x="74" y="15"/>
                      </a:cubicBezTo>
                      <a:cubicBezTo>
                        <a:pt x="75" y="13"/>
                        <a:pt x="76" y="12"/>
                        <a:pt x="76" y="12"/>
                      </a:cubicBezTo>
                      <a:cubicBezTo>
                        <a:pt x="75" y="12"/>
                        <a:pt x="74" y="12"/>
                        <a:pt x="73" y="14"/>
                      </a:cubicBezTo>
                      <a:cubicBezTo>
                        <a:pt x="71" y="16"/>
                        <a:pt x="69" y="18"/>
                        <a:pt x="66" y="20"/>
                      </a:cubicBezTo>
                      <a:cubicBezTo>
                        <a:pt x="65" y="22"/>
                        <a:pt x="64" y="22"/>
                        <a:pt x="63" y="21"/>
                      </a:cubicBezTo>
                      <a:cubicBezTo>
                        <a:pt x="62" y="20"/>
                        <a:pt x="63" y="18"/>
                        <a:pt x="64" y="17"/>
                      </a:cubicBezTo>
                      <a:cubicBezTo>
                        <a:pt x="66" y="15"/>
                        <a:pt x="69" y="12"/>
                        <a:pt x="71" y="10"/>
                      </a:cubicBezTo>
                      <a:cubicBezTo>
                        <a:pt x="72" y="9"/>
                        <a:pt x="73" y="8"/>
                        <a:pt x="73" y="7"/>
                      </a:cubicBezTo>
                      <a:cubicBezTo>
                        <a:pt x="73" y="7"/>
                        <a:pt x="72" y="8"/>
                        <a:pt x="71" y="9"/>
                      </a:cubicBezTo>
                      <a:cubicBezTo>
                        <a:pt x="70" y="10"/>
                        <a:pt x="68" y="11"/>
                        <a:pt x="67" y="12"/>
                      </a:cubicBezTo>
                      <a:cubicBezTo>
                        <a:pt x="66" y="14"/>
                        <a:pt x="65" y="15"/>
                        <a:pt x="64" y="16"/>
                      </a:cubicBezTo>
                      <a:cubicBezTo>
                        <a:pt x="62" y="17"/>
                        <a:pt x="60" y="17"/>
                        <a:pt x="60" y="15"/>
                      </a:cubicBezTo>
                      <a:close/>
                      <a:moveTo>
                        <a:pt x="60" y="15"/>
                      </a:moveTo>
                      <a:cubicBezTo>
                        <a:pt x="60" y="15"/>
                        <a:pt x="60" y="15"/>
                        <a:pt x="60" y="15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" name="Freeform 7"/>
                <p:cNvSpPr>
                  <a:spLocks noEditPoints="1"/>
                </p:cNvSpPr>
                <p:nvPr/>
              </p:nvSpPr>
              <p:spPr bwMode="auto">
                <a:xfrm>
                  <a:off x="13530263" y="1060450"/>
                  <a:ext cx="57150" cy="58738"/>
                </a:xfrm>
                <a:custGeom>
                  <a:avLst/>
                  <a:gdLst>
                    <a:gd name="T0" fmla="*/ 2 w 16"/>
                    <a:gd name="T1" fmla="*/ 15 h 16"/>
                    <a:gd name="T2" fmla="*/ 2 w 16"/>
                    <a:gd name="T3" fmla="*/ 15 h 16"/>
                    <a:gd name="T4" fmla="*/ 13 w 16"/>
                    <a:gd name="T5" fmla="*/ 4 h 16"/>
                    <a:gd name="T6" fmla="*/ 16 w 16"/>
                    <a:gd name="T7" fmla="*/ 1 h 16"/>
                    <a:gd name="T8" fmla="*/ 14 w 16"/>
                    <a:gd name="T9" fmla="*/ 2 h 16"/>
                    <a:gd name="T10" fmla="*/ 2 w 16"/>
                    <a:gd name="T11" fmla="*/ 15 h 16"/>
                    <a:gd name="T12" fmla="*/ 2 w 16"/>
                    <a:gd name="T13" fmla="*/ 15 h 16"/>
                    <a:gd name="T14" fmla="*/ 2 w 16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6">
                      <a:moveTo>
                        <a:pt x="2" y="15"/>
                      </a:moveTo>
                      <a:cubicBezTo>
                        <a:pt x="0" y="16"/>
                        <a:pt x="0" y="16"/>
                        <a:pt x="2" y="15"/>
                      </a:cubicBezTo>
                      <a:cubicBezTo>
                        <a:pt x="5" y="11"/>
                        <a:pt x="9" y="8"/>
                        <a:pt x="13" y="4"/>
                      </a:cubicBezTo>
                      <a:cubicBezTo>
                        <a:pt x="14" y="3"/>
                        <a:pt x="15" y="2"/>
                        <a:pt x="16" y="1"/>
                      </a:cubicBezTo>
                      <a:cubicBezTo>
                        <a:pt x="16" y="0"/>
                        <a:pt x="16" y="1"/>
                        <a:pt x="14" y="2"/>
                      </a:cubicBezTo>
                      <a:cubicBezTo>
                        <a:pt x="11" y="6"/>
                        <a:pt x="6" y="10"/>
                        <a:pt x="2" y="15"/>
                      </a:cubicBezTo>
                      <a:close/>
                      <a:moveTo>
                        <a:pt x="2" y="15"/>
                      </a:moveTo>
                      <a:cubicBezTo>
                        <a:pt x="2" y="15"/>
                        <a:pt x="2" y="15"/>
                        <a:pt x="2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5308810" y="3430371"/>
                <a:ext cx="157438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spc="300" dirty="0">
                    <a:solidFill>
                      <a:schemeClr val="accent1"/>
                    </a:solidFill>
                    <a:latin typeface="Sketch block" panose="02000000000000000000" pitchFamily="2" charset="0"/>
                  </a:rPr>
                  <a:t>PRESENTATION</a:t>
                </a:r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>
              <a:off x="1608836" y="3723398"/>
              <a:ext cx="897432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2387600" y="4025030"/>
              <a:ext cx="7416800" cy="1033655"/>
              <a:chOff x="2387600" y="4311959"/>
              <a:chExt cx="7416800" cy="1033655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362450" y="4311959"/>
                <a:ext cx="3467100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THE END</a:t>
                </a:r>
              </a:p>
            </p:txBody>
          </p:sp>
          <p:sp>
            <p:nvSpPr>
              <p:cNvPr id="36" name="Rectangle 4"/>
              <p:cNvSpPr>
                <a:spLocks/>
              </p:cNvSpPr>
              <p:nvPr/>
            </p:nvSpPr>
            <p:spPr bwMode="auto">
              <a:xfrm>
                <a:off x="2387600" y="4999773"/>
                <a:ext cx="7416800" cy="345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accent2"/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</a:t>
                </a:r>
                <a:r>
                  <a:rPr lang="en-US" sz="1100" dirty="0">
                    <a:solidFill>
                      <a:schemeClr val="bg1">
                        <a:lumMod val="7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design is meant to project an image of professionalism and reliability. By using simple alignments we have created a very much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7120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0275" y="1899377"/>
            <a:ext cx="10571450" cy="3819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  <a:latin typeface="Sketch block" panose="02000000000000000000" pitchFamily="2" charset="0"/>
              </a:rPr>
              <a:pPr/>
              <a:t>2</a:t>
            </a:fld>
            <a:endParaRPr lang="en-US" dirty="0">
              <a:solidFill>
                <a:schemeClr val="bg1">
                  <a:lumMod val="75000"/>
                </a:schemeClr>
              </a:solidFill>
              <a:latin typeface="Sketch block" panose="02000000000000000000" pitchFamily="2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www.yourwebsite.com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Lorem ipsum your title here some text so dummy and your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powerpoint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presentation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72547" y="2061651"/>
            <a:ext cx="10246906" cy="2282466"/>
            <a:chOff x="1000473" y="2061651"/>
            <a:chExt cx="10246906" cy="2282466"/>
          </a:xfrm>
          <a:solidFill>
            <a:schemeClr val="bg1"/>
          </a:solidFill>
        </p:grpSpPr>
        <p:sp>
          <p:nvSpPr>
            <p:cNvPr id="8" name="Rectangle 7"/>
            <p:cNvSpPr/>
            <p:nvPr/>
          </p:nvSpPr>
          <p:spPr>
            <a:xfrm>
              <a:off x="1000473" y="4181846"/>
              <a:ext cx="10246906" cy="1622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5064013" y="3040429"/>
              <a:ext cx="2119827" cy="1622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972547" y="4344117"/>
            <a:ext cx="10246906" cy="121224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1659418" y="4749236"/>
            <a:ext cx="8873164" cy="402002"/>
            <a:chOff x="1826984" y="4712801"/>
            <a:chExt cx="8873164" cy="402002"/>
          </a:xfrm>
        </p:grpSpPr>
        <p:grpSp>
          <p:nvGrpSpPr>
            <p:cNvPr id="28" name="Group 27"/>
            <p:cNvGrpSpPr/>
            <p:nvPr/>
          </p:nvGrpSpPr>
          <p:grpSpPr>
            <a:xfrm>
              <a:off x="1826984" y="4712801"/>
              <a:ext cx="4131608" cy="402002"/>
              <a:chOff x="7184572" y="3807791"/>
              <a:chExt cx="4131608" cy="402002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7184572" y="3807791"/>
                <a:ext cx="402002" cy="402002"/>
                <a:chOff x="8621485" y="2322285"/>
                <a:chExt cx="402002" cy="402002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8621485" y="2322285"/>
                  <a:ext cx="402002" cy="40200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8621486" y="2361704"/>
                  <a:ext cx="4020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Sketch block" panose="02000000000000000000" pitchFamily="2" charset="0"/>
                    </a:rPr>
                    <a:t>1</a:t>
                  </a:r>
                </a:p>
              </p:txBody>
            </p:sp>
          </p:grpSp>
          <p:sp>
            <p:nvSpPr>
              <p:cNvPr id="30" name="Rectangle 4"/>
              <p:cNvSpPr>
                <a:spLocks/>
              </p:cNvSpPr>
              <p:nvPr/>
            </p:nvSpPr>
            <p:spPr bwMode="auto">
              <a:xfrm>
                <a:off x="7763779" y="3807791"/>
                <a:ext cx="3552401" cy="402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just"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</a:t>
                </a: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6568540" y="4712801"/>
              <a:ext cx="4131608" cy="402002"/>
              <a:chOff x="7184572" y="3807791"/>
              <a:chExt cx="4131608" cy="402002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7184572" y="3807791"/>
                <a:ext cx="402002" cy="402002"/>
                <a:chOff x="8621485" y="2322285"/>
                <a:chExt cx="402002" cy="402002"/>
              </a:xfrm>
            </p:grpSpPr>
            <p:sp>
              <p:nvSpPr>
                <p:cNvPr id="41" name="Oval 40"/>
                <p:cNvSpPr/>
                <p:nvPr/>
              </p:nvSpPr>
              <p:spPr>
                <a:xfrm>
                  <a:off x="8621485" y="2322285"/>
                  <a:ext cx="402002" cy="4020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621486" y="2361704"/>
                  <a:ext cx="4020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Sketch block" panose="02000000000000000000" pitchFamily="2" charset="0"/>
                    </a:rPr>
                    <a:t>1</a:t>
                  </a:r>
                </a:p>
              </p:txBody>
            </p:sp>
          </p:grpSp>
          <p:sp>
            <p:nvSpPr>
              <p:cNvPr id="40" name="Rectangle 4"/>
              <p:cNvSpPr>
                <a:spLocks/>
              </p:cNvSpPr>
              <p:nvPr/>
            </p:nvSpPr>
            <p:spPr bwMode="auto">
              <a:xfrm>
                <a:off x="7763779" y="3807791"/>
                <a:ext cx="3552401" cy="402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just">
                  <a:lnSpc>
                    <a:spcPts val="17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</a:t>
                </a:r>
              </a:p>
            </p:txBody>
          </p:sp>
        </p:grp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3E5BD43-4DE2-4413-9D6D-4A4F4B478E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4329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3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Service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10275" y="1963032"/>
            <a:ext cx="2114290" cy="18433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038855" y="1963032"/>
            <a:ext cx="2114290" cy="18433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267435" y="1963032"/>
            <a:ext cx="2114290" cy="18433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924565" y="3806346"/>
            <a:ext cx="2114290" cy="1843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153145" y="3806346"/>
            <a:ext cx="2114290" cy="18433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1023207" y="2186361"/>
            <a:ext cx="1688426" cy="1396657"/>
            <a:chOff x="895336" y="2032343"/>
            <a:chExt cx="1688426" cy="1396657"/>
          </a:xfrm>
        </p:grpSpPr>
        <p:sp>
          <p:nvSpPr>
            <p:cNvPr id="68" name="Rectangle 4"/>
            <p:cNvSpPr>
              <a:spLocks/>
            </p:cNvSpPr>
            <p:nvPr/>
          </p:nvSpPr>
          <p:spPr bwMode="auto">
            <a:xfrm>
              <a:off x="987743" y="2652080"/>
              <a:ext cx="1596019" cy="77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design is meant to project an image of professionalism and reliability. By using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95336" y="2032343"/>
              <a:ext cx="5370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01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95336" y="2354931"/>
              <a:ext cx="12551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Title Here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251787" y="2186361"/>
            <a:ext cx="1688426" cy="1396657"/>
            <a:chOff x="895336" y="2032343"/>
            <a:chExt cx="1688426" cy="1396657"/>
          </a:xfrm>
        </p:grpSpPr>
        <p:sp>
          <p:nvSpPr>
            <p:cNvPr id="73" name="Rectangle 4"/>
            <p:cNvSpPr>
              <a:spLocks/>
            </p:cNvSpPr>
            <p:nvPr/>
          </p:nvSpPr>
          <p:spPr bwMode="auto">
            <a:xfrm>
              <a:off x="987743" y="2652080"/>
              <a:ext cx="1596019" cy="77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design is meant to project an image of professionalism and reliability. By using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95336" y="2032343"/>
              <a:ext cx="5370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02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95336" y="2354931"/>
              <a:ext cx="12551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Title Here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480367" y="2186361"/>
            <a:ext cx="1688426" cy="1396657"/>
            <a:chOff x="895336" y="2032343"/>
            <a:chExt cx="1688426" cy="1396657"/>
          </a:xfrm>
        </p:grpSpPr>
        <p:sp>
          <p:nvSpPr>
            <p:cNvPr id="77" name="Rectangle 4"/>
            <p:cNvSpPr>
              <a:spLocks/>
            </p:cNvSpPr>
            <p:nvPr/>
          </p:nvSpPr>
          <p:spPr bwMode="auto">
            <a:xfrm>
              <a:off x="987743" y="2652080"/>
              <a:ext cx="1596019" cy="77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design is meant to project an image of professionalism and reliability. By using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95336" y="2032343"/>
              <a:ext cx="5370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03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95336" y="2354931"/>
              <a:ext cx="12551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Title Here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366077" y="4029675"/>
            <a:ext cx="1688426" cy="1396657"/>
            <a:chOff x="895336" y="2032343"/>
            <a:chExt cx="1688426" cy="1396657"/>
          </a:xfrm>
        </p:grpSpPr>
        <p:sp>
          <p:nvSpPr>
            <p:cNvPr id="81" name="Rectangle 4"/>
            <p:cNvSpPr>
              <a:spLocks/>
            </p:cNvSpPr>
            <p:nvPr/>
          </p:nvSpPr>
          <p:spPr bwMode="auto">
            <a:xfrm>
              <a:off x="987743" y="2652080"/>
              <a:ext cx="1596019" cy="77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design is meant to project an image of professionalism and reliability. By using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95336" y="2032343"/>
              <a:ext cx="5370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05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95336" y="2354931"/>
              <a:ext cx="12551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Title Here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137497" y="4029675"/>
            <a:ext cx="1688426" cy="1396657"/>
            <a:chOff x="895336" y="2032343"/>
            <a:chExt cx="1688426" cy="1396657"/>
          </a:xfrm>
        </p:grpSpPr>
        <p:sp>
          <p:nvSpPr>
            <p:cNvPr id="85" name="Rectangle 4"/>
            <p:cNvSpPr>
              <a:spLocks/>
            </p:cNvSpPr>
            <p:nvPr/>
          </p:nvSpPr>
          <p:spPr bwMode="auto">
            <a:xfrm>
              <a:off x="987743" y="2652080"/>
              <a:ext cx="1596019" cy="77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Lato" charset="0"/>
                  <a:cs typeface="Lato" charset="0"/>
                  <a:sym typeface="Montserrat-Regular" charset="0"/>
                </a:rPr>
                <a:t>design is meant to project an image of professionalism and reliability. By using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95336" y="2032343"/>
              <a:ext cx="5370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04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95336" y="2354931"/>
              <a:ext cx="12551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Sketch block" panose="02000000000000000000" pitchFamily="2" charset="0"/>
                </a:rPr>
                <a:t>Title Here</a:t>
              </a:r>
            </a:p>
          </p:txBody>
        </p:sp>
      </p:grp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4F8E7E9-26E6-4012-A356-66C1A6A4EF5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662D360-BF46-4104-86DB-09C3A68751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2298F6C3-84F4-49E7-A384-A98A41617F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89D8D4B1-946C-4820-8942-922FBFC03CB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4249EA9E-3C7E-4070-BECC-5E78A34E98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5282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4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Team Members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10275" y="1963032"/>
            <a:ext cx="2114290" cy="18433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038855" y="1963032"/>
            <a:ext cx="2114290" cy="18433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9267435" y="1963032"/>
            <a:ext cx="2114290" cy="18433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924565" y="3806346"/>
            <a:ext cx="2114290" cy="1843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153145" y="3806346"/>
            <a:ext cx="2114290" cy="18433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1016274" y="2221977"/>
            <a:ext cx="1702293" cy="1325424"/>
            <a:chOff x="12788407" y="1312653"/>
            <a:chExt cx="1702293" cy="1325424"/>
          </a:xfrm>
        </p:grpSpPr>
        <p:sp>
          <p:nvSpPr>
            <p:cNvPr id="102" name="TextBox 101"/>
            <p:cNvSpPr txBox="1"/>
            <p:nvPr/>
          </p:nvSpPr>
          <p:spPr>
            <a:xfrm>
              <a:off x="12788407" y="1312653"/>
              <a:ext cx="1494312" cy="36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Sketch block" panose="02000000000000000000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Sketch block" panose="02000000000000000000" pitchFamily="2" charset="0"/>
                <a:ea typeface="Roboto Slab" pitchFamily="2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2788407" y="1646020"/>
              <a:ext cx="1702293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</a:t>
              </a: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12880676" y="2341615"/>
              <a:ext cx="1091624" cy="296462"/>
              <a:chOff x="1515100" y="5516154"/>
              <a:chExt cx="1324077" cy="359591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93" name="Group 92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00" name="Oval 99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1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93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98" name="Oval 97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9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94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96" name="Oval 9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04" name="Group 103"/>
          <p:cNvGrpSpPr/>
          <p:nvPr/>
        </p:nvGrpSpPr>
        <p:grpSpPr>
          <a:xfrm>
            <a:off x="5244853" y="2221977"/>
            <a:ext cx="1702293" cy="1325424"/>
            <a:chOff x="12788407" y="1312653"/>
            <a:chExt cx="1702293" cy="1325424"/>
          </a:xfrm>
        </p:grpSpPr>
        <p:sp>
          <p:nvSpPr>
            <p:cNvPr id="105" name="TextBox 104"/>
            <p:cNvSpPr txBox="1"/>
            <p:nvPr/>
          </p:nvSpPr>
          <p:spPr>
            <a:xfrm>
              <a:off x="12788407" y="1312653"/>
              <a:ext cx="1494312" cy="36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Sketch block" panose="02000000000000000000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Sketch block" panose="02000000000000000000" pitchFamily="2" charset="0"/>
                <a:ea typeface="Roboto Slab" pitchFamily="2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2788407" y="1646020"/>
              <a:ext cx="1702293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</a:t>
              </a: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12880676" y="2341615"/>
              <a:ext cx="1091624" cy="296462"/>
              <a:chOff x="1515100" y="5516154"/>
              <a:chExt cx="1324077" cy="359591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10" name="Group 109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17" name="Oval 116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8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1" name="Group 110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15" name="Oval 114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6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2" name="Group 111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13" name="Oval 112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4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80" name="Group 179"/>
          <p:cNvGrpSpPr/>
          <p:nvPr/>
        </p:nvGrpSpPr>
        <p:grpSpPr>
          <a:xfrm>
            <a:off x="9473433" y="2221977"/>
            <a:ext cx="1702293" cy="1325424"/>
            <a:chOff x="12788407" y="1312653"/>
            <a:chExt cx="1702293" cy="1325424"/>
          </a:xfrm>
        </p:grpSpPr>
        <p:sp>
          <p:nvSpPr>
            <p:cNvPr id="181" name="TextBox 180"/>
            <p:cNvSpPr txBox="1"/>
            <p:nvPr/>
          </p:nvSpPr>
          <p:spPr>
            <a:xfrm>
              <a:off x="12788407" y="1312653"/>
              <a:ext cx="1494312" cy="36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Sketch block" panose="02000000000000000000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Sketch block" panose="02000000000000000000" pitchFamily="2" charset="0"/>
                <a:ea typeface="Roboto Slab" pitchFamily="2" charset="0"/>
              </a:endParaRPr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2788407" y="1646020"/>
              <a:ext cx="1702293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</a:t>
              </a:r>
            </a:p>
          </p:txBody>
        </p:sp>
        <p:grpSp>
          <p:nvGrpSpPr>
            <p:cNvPr id="183" name="Group 182"/>
            <p:cNvGrpSpPr/>
            <p:nvPr/>
          </p:nvGrpSpPr>
          <p:grpSpPr>
            <a:xfrm>
              <a:off x="12880676" y="2341615"/>
              <a:ext cx="1091624" cy="296462"/>
              <a:chOff x="1515100" y="5516154"/>
              <a:chExt cx="1324077" cy="359591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85" name="Group 184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86" name="Group 185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93" name="Oval 19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9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7" name="Group 186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91" name="Oval 19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9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8" name="Group 187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89" name="Oval 18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9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95" name="Group 194"/>
          <p:cNvGrpSpPr/>
          <p:nvPr/>
        </p:nvGrpSpPr>
        <p:grpSpPr>
          <a:xfrm>
            <a:off x="7359143" y="4065291"/>
            <a:ext cx="1702293" cy="1325424"/>
            <a:chOff x="12788407" y="1312653"/>
            <a:chExt cx="1702293" cy="1325424"/>
          </a:xfrm>
        </p:grpSpPr>
        <p:sp>
          <p:nvSpPr>
            <p:cNvPr id="196" name="TextBox 195"/>
            <p:cNvSpPr txBox="1"/>
            <p:nvPr/>
          </p:nvSpPr>
          <p:spPr>
            <a:xfrm>
              <a:off x="12788407" y="1312653"/>
              <a:ext cx="1494312" cy="36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Sketch block" panose="02000000000000000000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Sketch block" panose="02000000000000000000" pitchFamily="2" charset="0"/>
                <a:ea typeface="Roboto Slab" pitchFamily="2" charset="0"/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12788407" y="1646020"/>
              <a:ext cx="1702293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</a:t>
              </a:r>
            </a:p>
          </p:txBody>
        </p:sp>
        <p:grpSp>
          <p:nvGrpSpPr>
            <p:cNvPr id="198" name="Group 197"/>
            <p:cNvGrpSpPr/>
            <p:nvPr/>
          </p:nvGrpSpPr>
          <p:grpSpPr>
            <a:xfrm>
              <a:off x="12880676" y="2341615"/>
              <a:ext cx="1091624" cy="296462"/>
              <a:chOff x="1515100" y="5516154"/>
              <a:chExt cx="1324077" cy="359591"/>
            </a:xfrm>
          </p:grpSpPr>
          <p:sp>
            <p:nvSpPr>
              <p:cNvPr id="199" name="Rectangle 198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00" name="Group 199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01" name="Group 20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08" name="Oval 20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0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2" name="Group 20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0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3" name="Group 20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04" name="Oval 20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0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10" name="Group 209"/>
          <p:cNvGrpSpPr/>
          <p:nvPr/>
        </p:nvGrpSpPr>
        <p:grpSpPr>
          <a:xfrm>
            <a:off x="3130563" y="4065291"/>
            <a:ext cx="1702293" cy="1325424"/>
            <a:chOff x="12788407" y="1312653"/>
            <a:chExt cx="1702293" cy="1325424"/>
          </a:xfrm>
        </p:grpSpPr>
        <p:sp>
          <p:nvSpPr>
            <p:cNvPr id="211" name="TextBox 210"/>
            <p:cNvSpPr txBox="1"/>
            <p:nvPr/>
          </p:nvSpPr>
          <p:spPr>
            <a:xfrm>
              <a:off x="12788407" y="1312653"/>
              <a:ext cx="1494312" cy="365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Sketch block" panose="02000000000000000000" pitchFamily="2" charset="0"/>
                  <a:ea typeface="Roboto Slab" pitchFamily="2" charset="0"/>
                </a:rPr>
                <a:t>JOHN DEO</a:t>
              </a:r>
              <a:endParaRPr lang="en-US" sz="2000" b="1" dirty="0">
                <a:solidFill>
                  <a:schemeClr val="bg1"/>
                </a:solidFill>
                <a:latin typeface="Sketch block" panose="02000000000000000000" pitchFamily="2" charset="0"/>
                <a:ea typeface="Roboto Slab" pitchFamily="2" charset="0"/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12788407" y="1646020"/>
              <a:ext cx="1702293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Sketch block" panose="02000000000000000000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 your project Lorem</a:t>
              </a:r>
            </a:p>
          </p:txBody>
        </p:sp>
        <p:grpSp>
          <p:nvGrpSpPr>
            <p:cNvPr id="213" name="Group 212"/>
            <p:cNvGrpSpPr/>
            <p:nvPr/>
          </p:nvGrpSpPr>
          <p:grpSpPr>
            <a:xfrm>
              <a:off x="12880676" y="2341615"/>
              <a:ext cx="1091624" cy="296462"/>
              <a:chOff x="1515100" y="5516154"/>
              <a:chExt cx="1324077" cy="359591"/>
            </a:xfrm>
          </p:grpSpPr>
          <p:sp>
            <p:nvSpPr>
              <p:cNvPr id="214" name="Rectangle 213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15" name="Group 214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16" name="Group 215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23" name="Oval 22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7" name="Group 216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21" name="Oval 22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8" name="Group 217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19" name="Oval 21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0E542AA-5CD7-4101-91DA-0D0943D5CF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EFE7E31-5602-4F78-BA85-A6132D8758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7287272-0FC3-4F37-A061-F273E3050B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8B9F0B24-D4AE-4B50-A665-F673304B0F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" name="Picture Placeholder 224">
            <a:extLst>
              <a:ext uri="{FF2B5EF4-FFF2-40B4-BE49-F238E27FC236}">
                <a16:creationId xmlns:a16="http://schemas.microsoft.com/office/drawing/2014/main" id="{3B7328A2-B950-414A-B50C-17551821605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13881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5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Portfolio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943E2C79-39ED-4965-B8F9-BBEFDFB4DD9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9E95764E-BE2B-4955-9117-9D3B801EF87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5C39F9A-46BA-4469-BBED-AAB99B43FD8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80BC210D-8268-4E0A-AC84-8805EA53CEE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B06359BC-72E7-41C0-8A7D-37A0393BF1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C952A934-8B57-4454-A03A-631485411A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D106EBD8-A2C3-47A5-993C-F959721AB4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F213FBBF-A009-4119-A7C5-10580363D4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E7C98EB8-968B-4E41-AB48-8039EF97E97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E7727436-A019-4DB1-B504-5E5232DAAA4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60334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6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Timeline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grpSp>
        <p:nvGrpSpPr>
          <p:cNvPr id="237" name="Group 236"/>
          <p:cNvGrpSpPr/>
          <p:nvPr/>
        </p:nvGrpSpPr>
        <p:grpSpPr>
          <a:xfrm>
            <a:off x="1320543" y="2346471"/>
            <a:ext cx="9550915" cy="3275193"/>
            <a:chOff x="1320543" y="2155971"/>
            <a:chExt cx="9550915" cy="3275193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2457451" y="2520916"/>
              <a:ext cx="72771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092506" y="2155971"/>
              <a:ext cx="729890" cy="729890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2259440" y="2356210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7" name="Group 226"/>
            <p:cNvGrpSpPr/>
            <p:nvPr/>
          </p:nvGrpSpPr>
          <p:grpSpPr>
            <a:xfrm>
              <a:off x="1320543" y="3124863"/>
              <a:ext cx="2273816" cy="590199"/>
              <a:chOff x="2530414" y="4623146"/>
              <a:chExt cx="2273816" cy="590199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2530414" y="4623146"/>
                <a:ext cx="22738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032619" y="4936346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</a:rPr>
                  <a:t>Some text</a:t>
                </a: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5731056" y="2155971"/>
              <a:ext cx="729890" cy="729890"/>
              <a:chOff x="12929801" y="3483582"/>
              <a:chExt cx="729890" cy="729890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12929801" y="3483582"/>
                <a:ext cx="729890" cy="729890"/>
              </a:xfrm>
              <a:prstGeom prst="ellipse">
                <a:avLst/>
              </a:prstGeom>
              <a:solidFill>
                <a:schemeClr val="accent2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13147855" y="3692404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52" name="Rectangle 10"/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Rectangle 11"/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12"/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3"/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4"/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15"/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16"/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17"/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8"/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19"/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20"/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21"/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7" name="Group 66"/>
            <p:cNvGrpSpPr/>
            <p:nvPr/>
          </p:nvGrpSpPr>
          <p:grpSpPr>
            <a:xfrm>
              <a:off x="4959093" y="3124863"/>
              <a:ext cx="2273816" cy="590199"/>
              <a:chOff x="2530414" y="4623146"/>
              <a:chExt cx="2273816" cy="590199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2530414" y="4623146"/>
                <a:ext cx="22738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032619" y="4936346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</a:rPr>
                  <a:t>Some text</a:t>
                </a:r>
              </a:p>
            </p:txBody>
          </p:sp>
        </p:grpSp>
        <p:sp>
          <p:nvSpPr>
            <p:cNvPr id="71" name="Oval 70"/>
            <p:cNvSpPr/>
            <p:nvPr/>
          </p:nvSpPr>
          <p:spPr>
            <a:xfrm>
              <a:off x="9369606" y="2155971"/>
              <a:ext cx="729890" cy="72989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AutoShape 9"/>
            <p:cNvSpPr>
              <a:spLocks/>
            </p:cNvSpPr>
            <p:nvPr/>
          </p:nvSpPr>
          <p:spPr bwMode="auto">
            <a:xfrm>
              <a:off x="9576836" y="2356569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8597642" y="3124863"/>
              <a:ext cx="2273816" cy="590199"/>
              <a:chOff x="2530414" y="4623146"/>
              <a:chExt cx="2273816" cy="590199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2530414" y="4623146"/>
                <a:ext cx="22738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032619" y="4936346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</a:rPr>
                  <a:t>Some text</a:t>
                </a:r>
              </a:p>
            </p:txBody>
          </p:sp>
        </p:grpSp>
        <p:cxnSp>
          <p:nvCxnSpPr>
            <p:cNvPr id="235" name="Straight Connector 234"/>
            <p:cNvCxnSpPr/>
            <p:nvPr/>
          </p:nvCxnSpPr>
          <p:spPr>
            <a:xfrm>
              <a:off x="4276726" y="2537106"/>
              <a:ext cx="0" cy="171220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7915276" y="2537106"/>
              <a:ext cx="0" cy="171220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/>
            <p:cNvSpPr/>
            <p:nvPr/>
          </p:nvSpPr>
          <p:spPr>
            <a:xfrm>
              <a:off x="3911781" y="3914147"/>
              <a:ext cx="729890" cy="729890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7550331" y="3914147"/>
              <a:ext cx="729890" cy="729890"/>
            </a:xfrm>
            <a:prstGeom prst="ellipse">
              <a:avLst/>
            </a:prstGeom>
            <a:solidFill>
              <a:schemeClr val="accent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Freeform 5"/>
            <p:cNvSpPr>
              <a:spLocks noEditPoints="1"/>
            </p:cNvSpPr>
            <p:nvPr/>
          </p:nvSpPr>
          <p:spPr bwMode="auto">
            <a:xfrm>
              <a:off x="4113524" y="4114745"/>
              <a:ext cx="326404" cy="328695"/>
            </a:xfrm>
            <a:custGeom>
              <a:avLst/>
              <a:gdLst>
                <a:gd name="T0" fmla="*/ 187 w 187"/>
                <a:gd name="T1" fmla="*/ 9 h 187"/>
                <a:gd name="T2" fmla="*/ 185 w 187"/>
                <a:gd name="T3" fmla="*/ 2 h 187"/>
                <a:gd name="T4" fmla="*/ 178 w 187"/>
                <a:gd name="T5" fmla="*/ 0 h 187"/>
                <a:gd name="T6" fmla="*/ 121 w 187"/>
                <a:gd name="T7" fmla="*/ 39 h 187"/>
                <a:gd name="T8" fmla="*/ 93 w 187"/>
                <a:gd name="T9" fmla="*/ 39 h 187"/>
                <a:gd name="T10" fmla="*/ 94 w 187"/>
                <a:gd name="T11" fmla="*/ 35 h 187"/>
                <a:gd name="T12" fmla="*/ 89 w 187"/>
                <a:gd name="T13" fmla="*/ 28 h 187"/>
                <a:gd name="T14" fmla="*/ 82 w 187"/>
                <a:gd name="T15" fmla="*/ 28 h 187"/>
                <a:gd name="T16" fmla="*/ 73 w 187"/>
                <a:gd name="T17" fmla="*/ 33 h 187"/>
                <a:gd name="T18" fmla="*/ 72 w 187"/>
                <a:gd name="T19" fmla="*/ 26 h 187"/>
                <a:gd name="T20" fmla="*/ 65 w 187"/>
                <a:gd name="T21" fmla="*/ 21 h 187"/>
                <a:gd name="T22" fmla="*/ 56 w 187"/>
                <a:gd name="T23" fmla="*/ 28 h 187"/>
                <a:gd name="T24" fmla="*/ 31 w 187"/>
                <a:gd name="T25" fmla="*/ 21 h 187"/>
                <a:gd name="T26" fmla="*/ 19 w 187"/>
                <a:gd name="T27" fmla="*/ 31 h 187"/>
                <a:gd name="T28" fmla="*/ 20 w 187"/>
                <a:gd name="T29" fmla="*/ 38 h 187"/>
                <a:gd name="T30" fmla="*/ 69 w 187"/>
                <a:gd name="T31" fmla="*/ 65 h 187"/>
                <a:gd name="T32" fmla="*/ 50 w 187"/>
                <a:gd name="T33" fmla="*/ 117 h 187"/>
                <a:gd name="T34" fmla="*/ 10 w 187"/>
                <a:gd name="T35" fmla="*/ 117 h 187"/>
                <a:gd name="T36" fmla="*/ 5 w 187"/>
                <a:gd name="T37" fmla="*/ 118 h 187"/>
                <a:gd name="T38" fmla="*/ 0 w 187"/>
                <a:gd name="T39" fmla="*/ 125 h 187"/>
                <a:gd name="T40" fmla="*/ 29 w 187"/>
                <a:gd name="T41" fmla="*/ 142 h 187"/>
                <a:gd name="T42" fmla="*/ 32 w 187"/>
                <a:gd name="T43" fmla="*/ 145 h 187"/>
                <a:gd name="T44" fmla="*/ 33 w 187"/>
                <a:gd name="T45" fmla="*/ 155 h 187"/>
                <a:gd name="T46" fmla="*/ 33 w 187"/>
                <a:gd name="T47" fmla="*/ 155 h 187"/>
                <a:gd name="T48" fmla="*/ 42 w 187"/>
                <a:gd name="T49" fmla="*/ 155 h 187"/>
                <a:gd name="T50" fmla="*/ 45 w 187"/>
                <a:gd name="T51" fmla="*/ 159 h 187"/>
                <a:gd name="T52" fmla="*/ 62 w 187"/>
                <a:gd name="T53" fmla="*/ 187 h 187"/>
                <a:gd name="T54" fmla="*/ 65 w 187"/>
                <a:gd name="T55" fmla="*/ 186 h 187"/>
                <a:gd name="T56" fmla="*/ 71 w 187"/>
                <a:gd name="T57" fmla="*/ 177 h 187"/>
                <a:gd name="T58" fmla="*/ 67 w 187"/>
                <a:gd name="T59" fmla="*/ 140 h 187"/>
                <a:gd name="T60" fmla="*/ 108 w 187"/>
                <a:gd name="T61" fmla="*/ 105 h 187"/>
                <a:gd name="T62" fmla="*/ 123 w 187"/>
                <a:gd name="T63" fmla="*/ 119 h 187"/>
                <a:gd name="T64" fmla="*/ 153 w 187"/>
                <a:gd name="T65" fmla="*/ 170 h 187"/>
                <a:gd name="T66" fmla="*/ 165 w 187"/>
                <a:gd name="T67" fmla="*/ 160 h 187"/>
                <a:gd name="T68" fmla="*/ 166 w 187"/>
                <a:gd name="T69" fmla="*/ 154 h 187"/>
                <a:gd name="T70" fmla="*/ 165 w 187"/>
                <a:gd name="T71" fmla="*/ 126 h 187"/>
                <a:gd name="T72" fmla="*/ 165 w 187"/>
                <a:gd name="T73" fmla="*/ 119 h 187"/>
                <a:gd name="T74" fmla="*/ 157 w 187"/>
                <a:gd name="T75" fmla="*/ 114 h 187"/>
                <a:gd name="T76" fmla="*/ 153 w 187"/>
                <a:gd name="T77" fmla="*/ 111 h 187"/>
                <a:gd name="T78" fmla="*/ 161 w 187"/>
                <a:gd name="T79" fmla="*/ 102 h 187"/>
                <a:gd name="T80" fmla="*/ 155 w 187"/>
                <a:gd name="T81" fmla="*/ 94 h 187"/>
                <a:gd name="T82" fmla="*/ 148 w 187"/>
                <a:gd name="T83" fmla="*/ 94 h 187"/>
                <a:gd name="T84" fmla="*/ 141 w 187"/>
                <a:gd name="T85" fmla="*/ 72 h 187"/>
                <a:gd name="T86" fmla="*/ 175 w 187"/>
                <a:gd name="T87" fmla="*/ 38 h 187"/>
                <a:gd name="T88" fmla="*/ 175 w 187"/>
                <a:gd name="T8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1"/>
            <p:cNvSpPr>
              <a:spLocks/>
            </p:cNvSpPr>
            <p:nvPr/>
          </p:nvSpPr>
          <p:spPr bwMode="auto">
            <a:xfrm>
              <a:off x="7737666" y="4133199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3139818" y="4840965"/>
              <a:ext cx="2273816" cy="590199"/>
              <a:chOff x="2530414" y="4623146"/>
              <a:chExt cx="2273816" cy="590199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2530414" y="4623146"/>
                <a:ext cx="22738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032619" y="4936346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</a:rPr>
                  <a:t>Some text</a:t>
                </a: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6778368" y="4840965"/>
              <a:ext cx="2273816" cy="590199"/>
              <a:chOff x="2530414" y="4623146"/>
              <a:chExt cx="2273816" cy="590199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2530414" y="4623146"/>
                <a:ext cx="22738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bg1"/>
                    </a:solidFill>
                    <a:latin typeface="Sketch block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032619" y="4936346"/>
                <a:ext cx="12694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</a:rPr>
                  <a:t>Some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56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7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577188063"/>
              </p:ext>
            </p:extLst>
          </p:nvPr>
        </p:nvGraphicFramePr>
        <p:xfrm>
          <a:off x="838199" y="1899377"/>
          <a:ext cx="10571449" cy="3948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5102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8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698822905"/>
              </p:ext>
            </p:extLst>
          </p:nvPr>
        </p:nvGraphicFramePr>
        <p:xfrm>
          <a:off x="4381500" y="1899377"/>
          <a:ext cx="7028148" cy="4063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0" name="Group 39"/>
          <p:cNvGrpSpPr/>
          <p:nvPr/>
        </p:nvGrpSpPr>
        <p:grpSpPr>
          <a:xfrm>
            <a:off x="838200" y="2876076"/>
            <a:ext cx="2513298" cy="2109875"/>
            <a:chOff x="838200" y="2131606"/>
            <a:chExt cx="2513298" cy="2109875"/>
          </a:xfrm>
        </p:grpSpPr>
        <p:grpSp>
          <p:nvGrpSpPr>
            <p:cNvPr id="10" name="Group 9"/>
            <p:cNvGrpSpPr/>
            <p:nvPr/>
          </p:nvGrpSpPr>
          <p:grpSpPr>
            <a:xfrm>
              <a:off x="838200" y="2131606"/>
              <a:ext cx="2513298" cy="402002"/>
              <a:chOff x="838200" y="1899377"/>
              <a:chExt cx="2513298" cy="40200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38200" y="1899377"/>
                <a:ext cx="402002" cy="402002"/>
                <a:chOff x="8621485" y="2322285"/>
                <a:chExt cx="402002" cy="402002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8621485" y="2322285"/>
                  <a:ext cx="402002" cy="402002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8621486" y="2361704"/>
                  <a:ext cx="4020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Sketch block" panose="02000000000000000000" pitchFamily="2" charset="0"/>
                    </a:rPr>
                    <a:t>1</a:t>
                  </a:r>
                </a:p>
              </p:txBody>
            </p:sp>
          </p:grpSp>
          <p:sp>
            <p:nvSpPr>
              <p:cNvPr id="20" name="Rectangle 4"/>
              <p:cNvSpPr>
                <a:spLocks/>
              </p:cNvSpPr>
              <p:nvPr/>
            </p:nvSpPr>
            <p:spPr bwMode="auto">
              <a:xfrm>
                <a:off x="1417408" y="1899377"/>
                <a:ext cx="1934090" cy="402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just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38200" y="2700897"/>
              <a:ext cx="2513298" cy="402002"/>
              <a:chOff x="838200" y="1899377"/>
              <a:chExt cx="2513298" cy="402002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838200" y="1899377"/>
                <a:ext cx="402002" cy="402002"/>
                <a:chOff x="8621485" y="2322285"/>
                <a:chExt cx="402002" cy="402002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8621485" y="2322285"/>
                  <a:ext cx="402002" cy="402002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8621486" y="2361704"/>
                  <a:ext cx="4020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Sketch block" panose="02000000000000000000" pitchFamily="2" charset="0"/>
                    </a:rPr>
                    <a:t>1</a:t>
                  </a:r>
                </a:p>
              </p:txBody>
            </p:sp>
          </p:grpSp>
          <p:sp>
            <p:nvSpPr>
              <p:cNvPr id="25" name="Rectangle 4"/>
              <p:cNvSpPr>
                <a:spLocks/>
              </p:cNvSpPr>
              <p:nvPr/>
            </p:nvSpPr>
            <p:spPr bwMode="auto">
              <a:xfrm>
                <a:off x="1417408" y="1899377"/>
                <a:ext cx="1934090" cy="402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just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838200" y="3270188"/>
              <a:ext cx="2513298" cy="402002"/>
              <a:chOff x="838200" y="1899377"/>
              <a:chExt cx="2513298" cy="402002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838200" y="1899377"/>
                <a:ext cx="402002" cy="402002"/>
                <a:chOff x="8621485" y="2322285"/>
                <a:chExt cx="402002" cy="402002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8621485" y="2322285"/>
                  <a:ext cx="402002" cy="4020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8621486" y="2361704"/>
                  <a:ext cx="4020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Sketch block" panose="02000000000000000000" pitchFamily="2" charset="0"/>
                    </a:rPr>
                    <a:t>1</a:t>
                  </a:r>
                </a:p>
              </p:txBody>
            </p:sp>
          </p:grpSp>
          <p:sp>
            <p:nvSpPr>
              <p:cNvPr id="31" name="Rectangle 4"/>
              <p:cNvSpPr>
                <a:spLocks/>
              </p:cNvSpPr>
              <p:nvPr/>
            </p:nvSpPr>
            <p:spPr bwMode="auto">
              <a:xfrm>
                <a:off x="1417408" y="1899377"/>
                <a:ext cx="1934090" cy="402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just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838200" y="3839479"/>
              <a:ext cx="2513298" cy="402002"/>
              <a:chOff x="838200" y="1899377"/>
              <a:chExt cx="2513298" cy="402002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838200" y="1899377"/>
                <a:ext cx="402002" cy="402002"/>
                <a:chOff x="8621485" y="2322285"/>
                <a:chExt cx="402002" cy="402002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8621485" y="2322285"/>
                  <a:ext cx="402002" cy="40200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621486" y="2361704"/>
                  <a:ext cx="40200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Sketch block" panose="02000000000000000000" pitchFamily="2" charset="0"/>
                    </a:rPr>
                    <a:t>1</a:t>
                  </a:r>
                </a:p>
              </p:txBody>
            </p:sp>
          </p:grpSp>
          <p:sp>
            <p:nvSpPr>
              <p:cNvPr id="37" name="Rectangle 4"/>
              <p:cNvSpPr>
                <a:spLocks/>
              </p:cNvSpPr>
              <p:nvPr/>
            </p:nvSpPr>
            <p:spPr bwMode="auto">
              <a:xfrm>
                <a:off x="1417408" y="1899377"/>
                <a:ext cx="1934090" cy="402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just">
                  <a:lnSpc>
                    <a:spcPts val="14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Sketch block" panose="02000000000000000000" pitchFamily="2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45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bg1">
                    <a:lumMod val="85000"/>
                  </a:schemeClr>
                </a:solidFill>
              </a:rPr>
              <a:pPr/>
              <a:t>9</a:t>
            </a:fld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85000"/>
                  </a:schemeClr>
                </a:solidFill>
              </a:rPr>
              <a:t>www.yourwebsite.com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presentation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568488131"/>
              </p:ext>
            </p:extLst>
          </p:nvPr>
        </p:nvGraphicFramePr>
        <p:xfrm>
          <a:off x="838199" y="2038350"/>
          <a:ext cx="10571449" cy="356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1190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11B22"/>
      </a:accent1>
      <a:accent2>
        <a:srgbClr val="FAA61A"/>
      </a:accent2>
      <a:accent3>
        <a:srgbClr val="A6CE39"/>
      </a:accent3>
      <a:accent4>
        <a:srgbClr val="722E79"/>
      </a:accent4>
      <a:accent5>
        <a:srgbClr val="00C0F3"/>
      </a:accent5>
      <a:accent6>
        <a:srgbClr val="25408F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13294</TotalTime>
  <Words>513</Words>
  <Application>Microsoft Office PowerPoint</Application>
  <PresentationFormat>Widescreen</PresentationFormat>
  <Paragraphs>109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Lato</vt:lpstr>
      <vt:lpstr>Montserrat-Regular</vt:lpstr>
      <vt:lpstr>Open Sans Condensed Light</vt:lpstr>
      <vt:lpstr>PT Sans</vt:lpstr>
      <vt:lpstr>Roboto Slab</vt:lpstr>
      <vt:lpstr>Sketch Block</vt:lpstr>
      <vt:lpstr>Theme_Master</vt:lpstr>
      <vt:lpstr>PowerPoint Presentation</vt:lpstr>
      <vt:lpstr>Company About Us</vt:lpstr>
      <vt:lpstr>Company Service</vt:lpstr>
      <vt:lpstr>Company Team Members</vt:lpstr>
      <vt:lpstr>Company Portfolio</vt:lpstr>
      <vt:lpstr>Company Timeline</vt:lpstr>
      <vt:lpstr>Company Infographic</vt:lpstr>
      <vt:lpstr>Company Infographic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Khan</cp:lastModifiedBy>
  <cp:revision>2189</cp:revision>
  <dcterms:created xsi:type="dcterms:W3CDTF">2016-12-30T12:29:18Z</dcterms:created>
  <dcterms:modified xsi:type="dcterms:W3CDTF">2017-11-12T22:01:17Z</dcterms:modified>
</cp:coreProperties>
</file>