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9" r:id="rId4"/>
    <p:sldId id="258" r:id="rId5"/>
    <p:sldId id="260" r:id="rId6"/>
    <p:sldId id="262" r:id="rId7"/>
    <p:sldId id="261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015" autoAdjust="0"/>
    <p:restoredTop sz="94280" autoAdjust="0"/>
  </p:normalViewPr>
  <p:slideViewPr>
    <p:cSldViewPr snapToGrid="0">
      <p:cViewPr>
        <p:scale>
          <a:sx n="50" d="100"/>
          <a:sy n="50" d="100"/>
        </p:scale>
        <p:origin x="1170" y="5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10/6/2017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10/6/2017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860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9806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6645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566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05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8430BEBB-DF58-4B98-8609-68A2B05741A5}"/>
              </a:ext>
            </a:extLst>
          </p:cNvPr>
          <p:cNvSpPr>
            <a:spLocks noGrp="1"/>
          </p:cNvSpPr>
          <p:nvPr>
            <p:ph type="pic" sz="quarter" idx="111" hasCustomPrompt="1"/>
          </p:nvPr>
        </p:nvSpPr>
        <p:spPr>
          <a:xfrm>
            <a:off x="5440364" y="0"/>
            <a:ext cx="6751637" cy="6858000"/>
          </a:xfrm>
          <a:custGeom>
            <a:avLst/>
            <a:gdLst>
              <a:gd name="connsiteX0" fmla="*/ 4314825 w 6751637"/>
              <a:gd name="connsiteY0" fmla="*/ 0 h 6858000"/>
              <a:gd name="connsiteX1" fmla="*/ 6751637 w 6751637"/>
              <a:gd name="connsiteY1" fmla="*/ 0 h 6858000"/>
              <a:gd name="connsiteX2" fmla="*/ 6751637 w 6751637"/>
              <a:gd name="connsiteY2" fmla="*/ 6858000 h 6858000"/>
              <a:gd name="connsiteX3" fmla="*/ 0 w 675163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751637" h="6858000">
                <a:moveTo>
                  <a:pt x="4314825" y="0"/>
                </a:moveTo>
                <a:lnTo>
                  <a:pt x="6751637" y="0"/>
                </a:lnTo>
                <a:lnTo>
                  <a:pt x="675163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2936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172B41BD-95C6-4FDF-8C15-24F76A42BCED}"/>
              </a:ext>
            </a:extLst>
          </p:cNvPr>
          <p:cNvSpPr>
            <a:spLocks noGrp="1"/>
          </p:cNvSpPr>
          <p:nvPr>
            <p:ph type="pic" sz="quarter" idx="111" hasCustomPrompt="1"/>
          </p:nvPr>
        </p:nvSpPr>
        <p:spPr>
          <a:xfrm>
            <a:off x="1" y="0"/>
            <a:ext cx="5796225" cy="3440262"/>
          </a:xfrm>
          <a:custGeom>
            <a:avLst/>
            <a:gdLst>
              <a:gd name="connsiteX0" fmla="*/ 0 w 5796225"/>
              <a:gd name="connsiteY0" fmla="*/ 0 h 3440262"/>
              <a:gd name="connsiteX1" fmla="*/ 5796225 w 5796225"/>
              <a:gd name="connsiteY1" fmla="*/ 0 h 3440262"/>
              <a:gd name="connsiteX2" fmla="*/ 5796225 w 5796225"/>
              <a:gd name="connsiteY2" fmla="*/ 3440262 h 3440262"/>
              <a:gd name="connsiteX3" fmla="*/ 0 w 5796225"/>
              <a:gd name="connsiteY3" fmla="*/ 3440262 h 34402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96225" h="3440262">
                <a:moveTo>
                  <a:pt x="0" y="0"/>
                </a:moveTo>
                <a:lnTo>
                  <a:pt x="5796225" y="0"/>
                </a:lnTo>
                <a:lnTo>
                  <a:pt x="5796225" y="3440262"/>
                </a:lnTo>
                <a:lnTo>
                  <a:pt x="0" y="344026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5B44AC1E-9588-4E89-8DCC-CA65CED4D74A}"/>
              </a:ext>
            </a:extLst>
          </p:cNvPr>
          <p:cNvSpPr>
            <a:spLocks noGrp="1"/>
          </p:cNvSpPr>
          <p:nvPr>
            <p:ph type="pic" sz="quarter" idx="112" hasCustomPrompt="1"/>
          </p:nvPr>
        </p:nvSpPr>
        <p:spPr>
          <a:xfrm>
            <a:off x="9061877" y="1"/>
            <a:ext cx="3130124" cy="3440263"/>
          </a:xfrm>
          <a:custGeom>
            <a:avLst/>
            <a:gdLst>
              <a:gd name="connsiteX0" fmla="*/ 0 w 3130124"/>
              <a:gd name="connsiteY0" fmla="*/ 0 h 3440263"/>
              <a:gd name="connsiteX1" fmla="*/ 3130124 w 3130124"/>
              <a:gd name="connsiteY1" fmla="*/ 0 h 3440263"/>
              <a:gd name="connsiteX2" fmla="*/ 3130124 w 3130124"/>
              <a:gd name="connsiteY2" fmla="*/ 3440263 h 3440263"/>
              <a:gd name="connsiteX3" fmla="*/ 0 w 3130124"/>
              <a:gd name="connsiteY3" fmla="*/ 3440263 h 3440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30124" h="3440263">
                <a:moveTo>
                  <a:pt x="0" y="0"/>
                </a:moveTo>
                <a:lnTo>
                  <a:pt x="3130124" y="0"/>
                </a:lnTo>
                <a:lnTo>
                  <a:pt x="3130124" y="3440263"/>
                </a:lnTo>
                <a:lnTo>
                  <a:pt x="0" y="344026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95E73CBD-13B4-47B4-9DD2-2B2A3D59E580}"/>
              </a:ext>
            </a:extLst>
          </p:cNvPr>
          <p:cNvSpPr>
            <a:spLocks noGrp="1"/>
          </p:cNvSpPr>
          <p:nvPr>
            <p:ph type="pic" sz="quarter" idx="113" hasCustomPrompt="1"/>
          </p:nvPr>
        </p:nvSpPr>
        <p:spPr>
          <a:xfrm>
            <a:off x="5796225" y="3440264"/>
            <a:ext cx="3265653" cy="3474019"/>
          </a:xfrm>
          <a:custGeom>
            <a:avLst/>
            <a:gdLst>
              <a:gd name="connsiteX0" fmla="*/ 0 w 3265653"/>
              <a:gd name="connsiteY0" fmla="*/ 0 h 3474019"/>
              <a:gd name="connsiteX1" fmla="*/ 3265653 w 3265653"/>
              <a:gd name="connsiteY1" fmla="*/ 0 h 3474019"/>
              <a:gd name="connsiteX2" fmla="*/ 3265653 w 3265653"/>
              <a:gd name="connsiteY2" fmla="*/ 3474019 h 3474019"/>
              <a:gd name="connsiteX3" fmla="*/ 0 w 3265653"/>
              <a:gd name="connsiteY3" fmla="*/ 3474019 h 34740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65653" h="3474019">
                <a:moveTo>
                  <a:pt x="0" y="0"/>
                </a:moveTo>
                <a:lnTo>
                  <a:pt x="3265653" y="0"/>
                </a:lnTo>
                <a:lnTo>
                  <a:pt x="3265653" y="3474019"/>
                </a:lnTo>
                <a:lnTo>
                  <a:pt x="0" y="347401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9905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DA9D750-2B57-4E41-A31B-27032C201CC3}"/>
              </a:ext>
            </a:extLst>
          </p:cNvPr>
          <p:cNvSpPr>
            <a:spLocks noGrp="1"/>
          </p:cNvSpPr>
          <p:nvPr>
            <p:ph type="pic" sz="quarter" idx="112" hasCustomPrompt="1"/>
          </p:nvPr>
        </p:nvSpPr>
        <p:spPr>
          <a:xfrm>
            <a:off x="2376355" y="0"/>
            <a:ext cx="8143595" cy="6858000"/>
          </a:xfrm>
          <a:custGeom>
            <a:avLst/>
            <a:gdLst>
              <a:gd name="connsiteX0" fmla="*/ 0 w 8143595"/>
              <a:gd name="connsiteY0" fmla="*/ 0 h 6858000"/>
              <a:gd name="connsiteX1" fmla="*/ 4653376 w 8143595"/>
              <a:gd name="connsiteY1" fmla="*/ 0 h 6858000"/>
              <a:gd name="connsiteX2" fmla="*/ 8143595 w 8143595"/>
              <a:gd name="connsiteY2" fmla="*/ 6858000 h 6858000"/>
              <a:gd name="connsiteX3" fmla="*/ 3371571 w 8143595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143595" h="6858000">
                <a:moveTo>
                  <a:pt x="0" y="0"/>
                </a:moveTo>
                <a:lnTo>
                  <a:pt x="4653376" y="0"/>
                </a:lnTo>
                <a:lnTo>
                  <a:pt x="8143595" y="6858000"/>
                </a:lnTo>
                <a:lnTo>
                  <a:pt x="3371571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41E0EB7-F40A-48BF-A627-FFAC2C7B768A}"/>
              </a:ext>
            </a:extLst>
          </p:cNvPr>
          <p:cNvSpPr>
            <a:spLocks noGrp="1"/>
          </p:cNvSpPr>
          <p:nvPr>
            <p:ph type="pic" sz="quarter" idx="113" hasCustomPrompt="1"/>
          </p:nvPr>
        </p:nvSpPr>
        <p:spPr>
          <a:xfrm>
            <a:off x="7029730" y="0"/>
            <a:ext cx="5162271" cy="6858000"/>
          </a:xfrm>
          <a:custGeom>
            <a:avLst/>
            <a:gdLst>
              <a:gd name="connsiteX0" fmla="*/ 0 w 5162271"/>
              <a:gd name="connsiteY0" fmla="*/ 0 h 6858000"/>
              <a:gd name="connsiteX1" fmla="*/ 5162271 w 5162271"/>
              <a:gd name="connsiteY1" fmla="*/ 0 h 6858000"/>
              <a:gd name="connsiteX2" fmla="*/ 5162271 w 5162271"/>
              <a:gd name="connsiteY2" fmla="*/ 6858000 h 6858000"/>
              <a:gd name="connsiteX3" fmla="*/ 3490219 w 516227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62271" h="6858000">
                <a:moveTo>
                  <a:pt x="0" y="0"/>
                </a:moveTo>
                <a:lnTo>
                  <a:pt x="5162271" y="0"/>
                </a:lnTo>
                <a:lnTo>
                  <a:pt x="5162271" y="6858000"/>
                </a:lnTo>
                <a:lnTo>
                  <a:pt x="3490219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0529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25704F47-812C-45A6-8E50-66D7924D5EB7}"/>
              </a:ext>
            </a:extLst>
          </p:cNvPr>
          <p:cNvSpPr>
            <a:spLocks noGrp="1"/>
          </p:cNvSpPr>
          <p:nvPr>
            <p:ph type="pic" sz="quarter" idx="112" hasCustomPrompt="1"/>
          </p:nvPr>
        </p:nvSpPr>
        <p:spPr>
          <a:xfrm>
            <a:off x="6122479" y="1814518"/>
            <a:ext cx="6069521" cy="2460008"/>
          </a:xfrm>
          <a:custGeom>
            <a:avLst/>
            <a:gdLst>
              <a:gd name="connsiteX0" fmla="*/ 0 w 6069521"/>
              <a:gd name="connsiteY0" fmla="*/ 0 h 2460008"/>
              <a:gd name="connsiteX1" fmla="*/ 6069521 w 6069521"/>
              <a:gd name="connsiteY1" fmla="*/ 0 h 2460008"/>
              <a:gd name="connsiteX2" fmla="*/ 6069521 w 6069521"/>
              <a:gd name="connsiteY2" fmla="*/ 2460008 h 2460008"/>
              <a:gd name="connsiteX3" fmla="*/ 0 w 6069521"/>
              <a:gd name="connsiteY3" fmla="*/ 2460008 h 2460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69521" h="2460008">
                <a:moveTo>
                  <a:pt x="0" y="0"/>
                </a:moveTo>
                <a:lnTo>
                  <a:pt x="6069521" y="0"/>
                </a:lnTo>
                <a:lnTo>
                  <a:pt x="6069521" y="2460008"/>
                </a:lnTo>
                <a:lnTo>
                  <a:pt x="0" y="246000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DB4EDA4A-3E1D-4107-A95D-06F37E2F85B3}"/>
              </a:ext>
            </a:extLst>
          </p:cNvPr>
          <p:cNvSpPr>
            <a:spLocks noGrp="1"/>
          </p:cNvSpPr>
          <p:nvPr>
            <p:ph type="pic" sz="quarter" idx="113" hasCustomPrompt="1"/>
          </p:nvPr>
        </p:nvSpPr>
        <p:spPr>
          <a:xfrm>
            <a:off x="0" y="4397992"/>
            <a:ext cx="6001281" cy="2460008"/>
          </a:xfrm>
          <a:custGeom>
            <a:avLst/>
            <a:gdLst>
              <a:gd name="connsiteX0" fmla="*/ 0 w 6001281"/>
              <a:gd name="connsiteY0" fmla="*/ 0 h 2460008"/>
              <a:gd name="connsiteX1" fmla="*/ 6001281 w 6001281"/>
              <a:gd name="connsiteY1" fmla="*/ 0 h 2460008"/>
              <a:gd name="connsiteX2" fmla="*/ 6001281 w 6001281"/>
              <a:gd name="connsiteY2" fmla="*/ 2460008 h 2460008"/>
              <a:gd name="connsiteX3" fmla="*/ 0 w 6001281"/>
              <a:gd name="connsiteY3" fmla="*/ 2460008 h 24600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01281" h="2460008">
                <a:moveTo>
                  <a:pt x="0" y="0"/>
                </a:moveTo>
                <a:lnTo>
                  <a:pt x="6001281" y="0"/>
                </a:lnTo>
                <a:lnTo>
                  <a:pt x="6001281" y="2460008"/>
                </a:lnTo>
                <a:lnTo>
                  <a:pt x="0" y="246000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18524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246B9617-8E5B-466F-BFD8-66B1AAE13CC5}"/>
              </a:ext>
            </a:extLst>
          </p:cNvPr>
          <p:cNvSpPr>
            <a:spLocks noGrp="1"/>
          </p:cNvSpPr>
          <p:nvPr>
            <p:ph type="pic" sz="quarter" idx="113" hasCustomPrompt="1"/>
          </p:nvPr>
        </p:nvSpPr>
        <p:spPr>
          <a:xfrm>
            <a:off x="758073" y="2284562"/>
            <a:ext cx="10675859" cy="3595450"/>
          </a:xfrm>
          <a:custGeom>
            <a:avLst/>
            <a:gdLst>
              <a:gd name="connsiteX0" fmla="*/ 8377302 w 10675859"/>
              <a:gd name="connsiteY0" fmla="*/ 1423045 h 3595450"/>
              <a:gd name="connsiteX1" fmla="*/ 9466926 w 10675859"/>
              <a:gd name="connsiteY1" fmla="*/ 2509248 h 3595450"/>
              <a:gd name="connsiteX2" fmla="*/ 8377302 w 10675859"/>
              <a:gd name="connsiteY2" fmla="*/ 3595450 h 3595450"/>
              <a:gd name="connsiteX3" fmla="*/ 7287679 w 10675859"/>
              <a:gd name="connsiteY3" fmla="*/ 2509248 h 3595450"/>
              <a:gd name="connsiteX4" fmla="*/ 5948077 w 10675859"/>
              <a:gd name="connsiteY4" fmla="*/ 1341215 h 3595450"/>
              <a:gd name="connsiteX5" fmla="*/ 7037700 w 10675859"/>
              <a:gd name="connsiteY5" fmla="*/ 2427418 h 3595450"/>
              <a:gd name="connsiteX6" fmla="*/ 5948077 w 10675859"/>
              <a:gd name="connsiteY6" fmla="*/ 3513620 h 3595450"/>
              <a:gd name="connsiteX7" fmla="*/ 4858453 w 10675859"/>
              <a:gd name="connsiteY7" fmla="*/ 2427418 h 3595450"/>
              <a:gd name="connsiteX8" fmla="*/ 3518850 w 10675859"/>
              <a:gd name="connsiteY8" fmla="*/ 1262889 h 3595450"/>
              <a:gd name="connsiteX9" fmla="*/ 4608473 w 10675859"/>
              <a:gd name="connsiteY9" fmla="*/ 2349092 h 3595450"/>
              <a:gd name="connsiteX10" fmla="*/ 3518850 w 10675859"/>
              <a:gd name="connsiteY10" fmla="*/ 3435294 h 3595450"/>
              <a:gd name="connsiteX11" fmla="*/ 2429226 w 10675859"/>
              <a:gd name="connsiteY11" fmla="*/ 2349092 h 3595450"/>
              <a:gd name="connsiteX12" fmla="*/ 1089623 w 10675859"/>
              <a:gd name="connsiteY12" fmla="*/ 1181058 h 3595450"/>
              <a:gd name="connsiteX13" fmla="*/ 2179247 w 10675859"/>
              <a:gd name="connsiteY13" fmla="*/ 2267261 h 3595450"/>
              <a:gd name="connsiteX14" fmla="*/ 1089623 w 10675859"/>
              <a:gd name="connsiteY14" fmla="*/ 3353463 h 3595450"/>
              <a:gd name="connsiteX15" fmla="*/ 0 w 10675859"/>
              <a:gd name="connsiteY15" fmla="*/ 2267261 h 3595450"/>
              <a:gd name="connsiteX16" fmla="*/ 9586236 w 10675859"/>
              <a:gd name="connsiteY16" fmla="*/ 238482 h 3595450"/>
              <a:gd name="connsiteX17" fmla="*/ 10675859 w 10675859"/>
              <a:gd name="connsiteY17" fmla="*/ 1324685 h 3595450"/>
              <a:gd name="connsiteX18" fmla="*/ 9586236 w 10675859"/>
              <a:gd name="connsiteY18" fmla="*/ 2410887 h 3595450"/>
              <a:gd name="connsiteX19" fmla="*/ 8496612 w 10675859"/>
              <a:gd name="connsiteY19" fmla="*/ 1324685 h 3595450"/>
              <a:gd name="connsiteX20" fmla="*/ 7157010 w 10675859"/>
              <a:gd name="connsiteY20" fmla="*/ 160157 h 3595450"/>
              <a:gd name="connsiteX21" fmla="*/ 8246633 w 10675859"/>
              <a:gd name="connsiteY21" fmla="*/ 1246360 h 3595450"/>
              <a:gd name="connsiteX22" fmla="*/ 7157010 w 10675859"/>
              <a:gd name="connsiteY22" fmla="*/ 2332562 h 3595450"/>
              <a:gd name="connsiteX23" fmla="*/ 6067386 w 10675859"/>
              <a:gd name="connsiteY23" fmla="*/ 1246360 h 3595450"/>
              <a:gd name="connsiteX24" fmla="*/ 4727783 w 10675859"/>
              <a:gd name="connsiteY24" fmla="*/ 78326 h 3595450"/>
              <a:gd name="connsiteX25" fmla="*/ 5817406 w 10675859"/>
              <a:gd name="connsiteY25" fmla="*/ 1164528 h 3595450"/>
              <a:gd name="connsiteX26" fmla="*/ 4727783 w 10675859"/>
              <a:gd name="connsiteY26" fmla="*/ 2250731 h 3595450"/>
              <a:gd name="connsiteX27" fmla="*/ 3638160 w 10675859"/>
              <a:gd name="connsiteY27" fmla="*/ 1164528 h 3595450"/>
              <a:gd name="connsiteX28" fmla="*/ 2298556 w 10675859"/>
              <a:gd name="connsiteY28" fmla="*/ 0 h 3595450"/>
              <a:gd name="connsiteX29" fmla="*/ 3388179 w 10675859"/>
              <a:gd name="connsiteY29" fmla="*/ 1086202 h 3595450"/>
              <a:gd name="connsiteX30" fmla="*/ 2298556 w 10675859"/>
              <a:gd name="connsiteY30" fmla="*/ 2172405 h 3595450"/>
              <a:gd name="connsiteX31" fmla="*/ 1208933 w 10675859"/>
              <a:gd name="connsiteY31" fmla="*/ 1086202 h 3595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10675859" h="3595450">
                <a:moveTo>
                  <a:pt x="8377302" y="1423045"/>
                </a:moveTo>
                <a:lnTo>
                  <a:pt x="9466926" y="2509248"/>
                </a:lnTo>
                <a:lnTo>
                  <a:pt x="8377302" y="3595450"/>
                </a:lnTo>
                <a:lnTo>
                  <a:pt x="7287679" y="2509248"/>
                </a:lnTo>
                <a:close/>
                <a:moveTo>
                  <a:pt x="5948077" y="1341215"/>
                </a:moveTo>
                <a:lnTo>
                  <a:pt x="7037700" y="2427418"/>
                </a:lnTo>
                <a:lnTo>
                  <a:pt x="5948077" y="3513620"/>
                </a:lnTo>
                <a:lnTo>
                  <a:pt x="4858453" y="2427418"/>
                </a:lnTo>
                <a:close/>
                <a:moveTo>
                  <a:pt x="3518850" y="1262889"/>
                </a:moveTo>
                <a:lnTo>
                  <a:pt x="4608473" y="2349092"/>
                </a:lnTo>
                <a:lnTo>
                  <a:pt x="3518850" y="3435294"/>
                </a:lnTo>
                <a:lnTo>
                  <a:pt x="2429226" y="2349092"/>
                </a:lnTo>
                <a:close/>
                <a:moveTo>
                  <a:pt x="1089623" y="1181058"/>
                </a:moveTo>
                <a:lnTo>
                  <a:pt x="2179247" y="2267261"/>
                </a:lnTo>
                <a:lnTo>
                  <a:pt x="1089623" y="3353463"/>
                </a:lnTo>
                <a:lnTo>
                  <a:pt x="0" y="2267261"/>
                </a:lnTo>
                <a:close/>
                <a:moveTo>
                  <a:pt x="9586236" y="238482"/>
                </a:moveTo>
                <a:lnTo>
                  <a:pt x="10675859" y="1324685"/>
                </a:lnTo>
                <a:lnTo>
                  <a:pt x="9586236" y="2410887"/>
                </a:lnTo>
                <a:lnTo>
                  <a:pt x="8496612" y="1324685"/>
                </a:lnTo>
                <a:close/>
                <a:moveTo>
                  <a:pt x="7157010" y="160157"/>
                </a:moveTo>
                <a:lnTo>
                  <a:pt x="8246633" y="1246360"/>
                </a:lnTo>
                <a:lnTo>
                  <a:pt x="7157010" y="2332562"/>
                </a:lnTo>
                <a:lnTo>
                  <a:pt x="6067386" y="1246360"/>
                </a:lnTo>
                <a:close/>
                <a:moveTo>
                  <a:pt x="4727783" y="78326"/>
                </a:moveTo>
                <a:lnTo>
                  <a:pt x="5817406" y="1164528"/>
                </a:lnTo>
                <a:lnTo>
                  <a:pt x="4727783" y="2250731"/>
                </a:lnTo>
                <a:lnTo>
                  <a:pt x="3638160" y="1164528"/>
                </a:lnTo>
                <a:close/>
                <a:moveTo>
                  <a:pt x="2298556" y="0"/>
                </a:moveTo>
                <a:lnTo>
                  <a:pt x="3388179" y="1086202"/>
                </a:lnTo>
                <a:lnTo>
                  <a:pt x="2298556" y="2172405"/>
                </a:lnTo>
                <a:lnTo>
                  <a:pt x="1208933" y="108620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2270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3C9FD633-627F-4B68-8B60-631BE16A96FD}"/>
              </a:ext>
            </a:extLst>
          </p:cNvPr>
          <p:cNvSpPr>
            <a:spLocks noGrp="1"/>
          </p:cNvSpPr>
          <p:nvPr>
            <p:ph type="pic" sz="quarter" idx="112" hasCustomPrompt="1"/>
          </p:nvPr>
        </p:nvSpPr>
        <p:spPr>
          <a:xfrm>
            <a:off x="5821932" y="2969023"/>
            <a:ext cx="1261040" cy="1261040"/>
          </a:xfrm>
          <a:custGeom>
            <a:avLst/>
            <a:gdLst>
              <a:gd name="connsiteX0" fmla="*/ 630520 w 1261040"/>
              <a:gd name="connsiteY0" fmla="*/ 0 h 1261040"/>
              <a:gd name="connsiteX1" fmla="*/ 1261040 w 1261040"/>
              <a:gd name="connsiteY1" fmla="*/ 630520 h 1261040"/>
              <a:gd name="connsiteX2" fmla="*/ 630520 w 1261040"/>
              <a:gd name="connsiteY2" fmla="*/ 1261040 h 1261040"/>
              <a:gd name="connsiteX3" fmla="*/ 0 w 1261040"/>
              <a:gd name="connsiteY3" fmla="*/ 630520 h 1261040"/>
              <a:gd name="connsiteX4" fmla="*/ 630520 w 1261040"/>
              <a:gd name="connsiteY4" fmla="*/ 0 h 1261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61040" h="1261040">
                <a:moveTo>
                  <a:pt x="630520" y="0"/>
                </a:moveTo>
                <a:cubicBezTo>
                  <a:pt x="978747" y="0"/>
                  <a:pt x="1261040" y="282293"/>
                  <a:pt x="1261040" y="630520"/>
                </a:cubicBezTo>
                <a:cubicBezTo>
                  <a:pt x="1261040" y="978747"/>
                  <a:pt x="978747" y="1261040"/>
                  <a:pt x="630520" y="1261040"/>
                </a:cubicBezTo>
                <a:cubicBezTo>
                  <a:pt x="282293" y="1261040"/>
                  <a:pt x="0" y="978747"/>
                  <a:pt x="0" y="630520"/>
                </a:cubicBezTo>
                <a:cubicBezTo>
                  <a:pt x="0" y="282293"/>
                  <a:pt x="282293" y="0"/>
                  <a:pt x="63052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74AFD070-0C42-4458-B51D-E918A2BC52D5}"/>
              </a:ext>
            </a:extLst>
          </p:cNvPr>
          <p:cNvSpPr>
            <a:spLocks noGrp="1"/>
          </p:cNvSpPr>
          <p:nvPr>
            <p:ph type="pic" sz="quarter" idx="114" hasCustomPrompt="1"/>
          </p:nvPr>
        </p:nvSpPr>
        <p:spPr>
          <a:xfrm>
            <a:off x="8121595" y="4855880"/>
            <a:ext cx="1261040" cy="1261040"/>
          </a:xfrm>
          <a:custGeom>
            <a:avLst/>
            <a:gdLst>
              <a:gd name="connsiteX0" fmla="*/ 630520 w 1261040"/>
              <a:gd name="connsiteY0" fmla="*/ 0 h 1261040"/>
              <a:gd name="connsiteX1" fmla="*/ 1261040 w 1261040"/>
              <a:gd name="connsiteY1" fmla="*/ 630520 h 1261040"/>
              <a:gd name="connsiteX2" fmla="*/ 630520 w 1261040"/>
              <a:gd name="connsiteY2" fmla="*/ 1261040 h 1261040"/>
              <a:gd name="connsiteX3" fmla="*/ 0 w 1261040"/>
              <a:gd name="connsiteY3" fmla="*/ 630520 h 1261040"/>
              <a:gd name="connsiteX4" fmla="*/ 630520 w 1261040"/>
              <a:gd name="connsiteY4" fmla="*/ 0 h 1261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61040" h="1261040">
                <a:moveTo>
                  <a:pt x="630520" y="0"/>
                </a:moveTo>
                <a:cubicBezTo>
                  <a:pt x="978747" y="0"/>
                  <a:pt x="1261040" y="282293"/>
                  <a:pt x="1261040" y="630520"/>
                </a:cubicBezTo>
                <a:cubicBezTo>
                  <a:pt x="1261040" y="978747"/>
                  <a:pt x="978747" y="1261040"/>
                  <a:pt x="630520" y="1261040"/>
                </a:cubicBezTo>
                <a:cubicBezTo>
                  <a:pt x="282293" y="1261040"/>
                  <a:pt x="0" y="978747"/>
                  <a:pt x="0" y="630520"/>
                </a:cubicBezTo>
                <a:cubicBezTo>
                  <a:pt x="0" y="282293"/>
                  <a:pt x="282293" y="0"/>
                  <a:pt x="63052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60BD026B-B1FA-4886-B5B2-868ACCE95ED7}"/>
              </a:ext>
            </a:extLst>
          </p:cNvPr>
          <p:cNvSpPr>
            <a:spLocks noGrp="1"/>
          </p:cNvSpPr>
          <p:nvPr>
            <p:ph type="pic" sz="quarter" idx="113" hasCustomPrompt="1"/>
          </p:nvPr>
        </p:nvSpPr>
        <p:spPr>
          <a:xfrm>
            <a:off x="-3175" y="3176"/>
            <a:ext cx="5430838" cy="6854825"/>
          </a:xfrm>
          <a:custGeom>
            <a:avLst/>
            <a:gdLst>
              <a:gd name="connsiteX0" fmla="*/ 0 w 5430838"/>
              <a:gd name="connsiteY0" fmla="*/ 0 h 6854825"/>
              <a:gd name="connsiteX1" fmla="*/ 3836988 w 5430838"/>
              <a:gd name="connsiteY1" fmla="*/ 0 h 6854825"/>
              <a:gd name="connsiteX2" fmla="*/ 5430838 w 5430838"/>
              <a:gd name="connsiteY2" fmla="*/ 3624263 h 6854825"/>
              <a:gd name="connsiteX3" fmla="*/ 3646488 w 5430838"/>
              <a:gd name="connsiteY3" fmla="*/ 6854825 h 6854825"/>
              <a:gd name="connsiteX4" fmla="*/ 0 w 5430838"/>
              <a:gd name="connsiteY4" fmla="*/ 6854825 h 6854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30838" h="6854825">
                <a:moveTo>
                  <a:pt x="0" y="0"/>
                </a:moveTo>
                <a:lnTo>
                  <a:pt x="3836988" y="0"/>
                </a:lnTo>
                <a:lnTo>
                  <a:pt x="5430838" y="3624263"/>
                </a:lnTo>
                <a:lnTo>
                  <a:pt x="3646488" y="6854825"/>
                </a:lnTo>
                <a:lnTo>
                  <a:pt x="0" y="685482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0581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1D460F0B-059A-4F54-B230-B1E837385FF5}"/>
              </a:ext>
            </a:extLst>
          </p:cNvPr>
          <p:cNvSpPr>
            <a:spLocks noGrp="1"/>
          </p:cNvSpPr>
          <p:nvPr>
            <p:ph type="pic" sz="quarter" idx="112" hasCustomPrompt="1"/>
          </p:nvPr>
        </p:nvSpPr>
        <p:spPr>
          <a:xfrm>
            <a:off x="1090236" y="1907857"/>
            <a:ext cx="10011529" cy="3042286"/>
          </a:xfrm>
          <a:custGeom>
            <a:avLst/>
            <a:gdLst>
              <a:gd name="connsiteX0" fmla="*/ 1525934 w 10011529"/>
              <a:gd name="connsiteY0" fmla="*/ 0 h 3042286"/>
              <a:gd name="connsiteX1" fmla="*/ 2685877 w 10011529"/>
              <a:gd name="connsiteY1" fmla="*/ 1156302 h 3042286"/>
              <a:gd name="connsiteX2" fmla="*/ 3845821 w 10011529"/>
              <a:gd name="connsiteY2" fmla="*/ 0 h 3042286"/>
              <a:gd name="connsiteX3" fmla="*/ 5005764 w 10011529"/>
              <a:gd name="connsiteY3" fmla="*/ 1156302 h 3042286"/>
              <a:gd name="connsiteX4" fmla="*/ 6165708 w 10011529"/>
              <a:gd name="connsiteY4" fmla="*/ 0 h 3042286"/>
              <a:gd name="connsiteX5" fmla="*/ 7325652 w 10011529"/>
              <a:gd name="connsiteY5" fmla="*/ 1156303 h 3042286"/>
              <a:gd name="connsiteX6" fmla="*/ 8485596 w 10011529"/>
              <a:gd name="connsiteY6" fmla="*/ 0 h 3042286"/>
              <a:gd name="connsiteX7" fmla="*/ 10011529 w 10011529"/>
              <a:gd name="connsiteY7" fmla="*/ 1521143 h 3042286"/>
              <a:gd name="connsiteX8" fmla="*/ 8485596 w 10011529"/>
              <a:gd name="connsiteY8" fmla="*/ 3042286 h 3042286"/>
              <a:gd name="connsiteX9" fmla="*/ 7325652 w 10011529"/>
              <a:gd name="connsiteY9" fmla="*/ 1885984 h 3042286"/>
              <a:gd name="connsiteX10" fmla="*/ 6165708 w 10011529"/>
              <a:gd name="connsiteY10" fmla="*/ 3042286 h 3042286"/>
              <a:gd name="connsiteX11" fmla="*/ 5005764 w 10011529"/>
              <a:gd name="connsiteY11" fmla="*/ 1885984 h 3042286"/>
              <a:gd name="connsiteX12" fmla="*/ 3845821 w 10011529"/>
              <a:gd name="connsiteY12" fmla="*/ 3042286 h 3042286"/>
              <a:gd name="connsiteX13" fmla="*/ 2685877 w 10011529"/>
              <a:gd name="connsiteY13" fmla="*/ 1885984 h 3042286"/>
              <a:gd name="connsiteX14" fmla="*/ 1525934 w 10011529"/>
              <a:gd name="connsiteY14" fmla="*/ 3042286 h 3042286"/>
              <a:gd name="connsiteX15" fmla="*/ 0 w 10011529"/>
              <a:gd name="connsiteY15" fmla="*/ 1521143 h 3042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0011529" h="3042286">
                <a:moveTo>
                  <a:pt x="1525934" y="0"/>
                </a:moveTo>
                <a:lnTo>
                  <a:pt x="2685877" y="1156302"/>
                </a:lnTo>
                <a:lnTo>
                  <a:pt x="3845821" y="0"/>
                </a:lnTo>
                <a:lnTo>
                  <a:pt x="5005764" y="1156302"/>
                </a:lnTo>
                <a:lnTo>
                  <a:pt x="6165708" y="0"/>
                </a:lnTo>
                <a:lnTo>
                  <a:pt x="7325652" y="1156303"/>
                </a:lnTo>
                <a:lnTo>
                  <a:pt x="8485596" y="0"/>
                </a:lnTo>
                <a:lnTo>
                  <a:pt x="10011529" y="1521143"/>
                </a:lnTo>
                <a:lnTo>
                  <a:pt x="8485596" y="3042286"/>
                </a:lnTo>
                <a:lnTo>
                  <a:pt x="7325652" y="1885984"/>
                </a:lnTo>
                <a:lnTo>
                  <a:pt x="6165708" y="3042286"/>
                </a:lnTo>
                <a:lnTo>
                  <a:pt x="5005764" y="1885984"/>
                </a:lnTo>
                <a:lnTo>
                  <a:pt x="3845821" y="3042286"/>
                </a:lnTo>
                <a:lnTo>
                  <a:pt x="2685877" y="1885984"/>
                </a:lnTo>
                <a:lnTo>
                  <a:pt x="1525934" y="3042286"/>
                </a:lnTo>
                <a:lnTo>
                  <a:pt x="0" y="15211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051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CCBE9816-3664-4505-B251-357D4EA38AEF}"/>
              </a:ext>
            </a:extLst>
          </p:cNvPr>
          <p:cNvSpPr>
            <a:spLocks noGrp="1"/>
          </p:cNvSpPr>
          <p:nvPr>
            <p:ph type="pic" sz="quarter" idx="112" hasCustomPrompt="1"/>
          </p:nvPr>
        </p:nvSpPr>
        <p:spPr>
          <a:xfrm>
            <a:off x="8356430" y="2829449"/>
            <a:ext cx="2580682" cy="2580682"/>
          </a:xfrm>
          <a:custGeom>
            <a:avLst/>
            <a:gdLst>
              <a:gd name="connsiteX0" fmla="*/ 1290341 w 2580682"/>
              <a:gd name="connsiteY0" fmla="*/ 0 h 2580682"/>
              <a:gd name="connsiteX1" fmla="*/ 2580682 w 2580682"/>
              <a:gd name="connsiteY1" fmla="*/ 1290341 h 2580682"/>
              <a:gd name="connsiteX2" fmla="*/ 1290341 w 2580682"/>
              <a:gd name="connsiteY2" fmla="*/ 2580682 h 2580682"/>
              <a:gd name="connsiteX3" fmla="*/ 0 w 2580682"/>
              <a:gd name="connsiteY3" fmla="*/ 1290341 h 2580682"/>
              <a:gd name="connsiteX4" fmla="*/ 1290341 w 2580682"/>
              <a:gd name="connsiteY4" fmla="*/ 0 h 25806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80682" h="2580682">
                <a:moveTo>
                  <a:pt x="1290341" y="0"/>
                </a:moveTo>
                <a:cubicBezTo>
                  <a:pt x="2002977" y="0"/>
                  <a:pt x="2580682" y="577705"/>
                  <a:pt x="2580682" y="1290341"/>
                </a:cubicBezTo>
                <a:cubicBezTo>
                  <a:pt x="2580682" y="2002977"/>
                  <a:pt x="2002977" y="2580682"/>
                  <a:pt x="1290341" y="2580682"/>
                </a:cubicBezTo>
                <a:cubicBezTo>
                  <a:pt x="577705" y="2580682"/>
                  <a:pt x="0" y="2002977"/>
                  <a:pt x="0" y="1290341"/>
                </a:cubicBezTo>
                <a:cubicBezTo>
                  <a:pt x="0" y="577705"/>
                  <a:pt x="577705" y="0"/>
                  <a:pt x="1290341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4D3FA449-E6B0-4DC9-AF34-01351F0BCDFB}"/>
              </a:ext>
            </a:extLst>
          </p:cNvPr>
          <p:cNvSpPr>
            <a:spLocks noGrp="1"/>
          </p:cNvSpPr>
          <p:nvPr>
            <p:ph type="pic" sz="quarter" idx="113" hasCustomPrompt="1"/>
          </p:nvPr>
        </p:nvSpPr>
        <p:spPr>
          <a:xfrm>
            <a:off x="5138158" y="1515269"/>
            <a:ext cx="3727450" cy="3727450"/>
          </a:xfrm>
          <a:custGeom>
            <a:avLst/>
            <a:gdLst>
              <a:gd name="connsiteX0" fmla="*/ 1863725 w 3727450"/>
              <a:gd name="connsiteY0" fmla="*/ 0 h 3727450"/>
              <a:gd name="connsiteX1" fmla="*/ 3727450 w 3727450"/>
              <a:gd name="connsiteY1" fmla="*/ 1863725 h 3727450"/>
              <a:gd name="connsiteX2" fmla="*/ 1863725 w 3727450"/>
              <a:gd name="connsiteY2" fmla="*/ 3727450 h 3727450"/>
              <a:gd name="connsiteX3" fmla="*/ 0 w 3727450"/>
              <a:gd name="connsiteY3" fmla="*/ 1863725 h 3727450"/>
              <a:gd name="connsiteX4" fmla="*/ 1863725 w 3727450"/>
              <a:gd name="connsiteY4" fmla="*/ 0 h 3727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727450" h="3727450">
                <a:moveTo>
                  <a:pt x="1863725" y="0"/>
                </a:moveTo>
                <a:cubicBezTo>
                  <a:pt x="2893032" y="0"/>
                  <a:pt x="3727450" y="834418"/>
                  <a:pt x="3727450" y="1863725"/>
                </a:cubicBezTo>
                <a:cubicBezTo>
                  <a:pt x="3727450" y="2893032"/>
                  <a:pt x="2893032" y="3727450"/>
                  <a:pt x="1863725" y="3727450"/>
                </a:cubicBezTo>
                <a:cubicBezTo>
                  <a:pt x="834418" y="3727450"/>
                  <a:pt x="0" y="2893032"/>
                  <a:pt x="0" y="1863725"/>
                </a:cubicBezTo>
                <a:cubicBezTo>
                  <a:pt x="0" y="834418"/>
                  <a:pt x="834418" y="0"/>
                  <a:pt x="186372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90067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512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355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13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80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8A227E7-6D24-4A85-B7FF-6470E10F3281}"/>
              </a:ext>
            </a:extLst>
          </p:cNvPr>
          <p:cNvSpPr>
            <a:spLocks noGrp="1"/>
          </p:cNvSpPr>
          <p:nvPr>
            <p:ph type="pic" sz="quarter" idx="98" hasCustomPrompt="1"/>
          </p:nvPr>
        </p:nvSpPr>
        <p:spPr>
          <a:xfrm>
            <a:off x="2667042" y="3065799"/>
            <a:ext cx="1599581" cy="1843866"/>
          </a:xfrm>
          <a:custGeom>
            <a:avLst/>
            <a:gdLst>
              <a:gd name="connsiteX0" fmla="*/ 800481 w 1599581"/>
              <a:gd name="connsiteY0" fmla="*/ 0 h 1843866"/>
              <a:gd name="connsiteX1" fmla="*/ 1599581 w 1599581"/>
              <a:gd name="connsiteY1" fmla="*/ 460967 h 1843866"/>
              <a:gd name="connsiteX2" fmla="*/ 1599581 w 1599581"/>
              <a:gd name="connsiteY2" fmla="*/ 1382900 h 1843866"/>
              <a:gd name="connsiteX3" fmla="*/ 800481 w 1599581"/>
              <a:gd name="connsiteY3" fmla="*/ 1843866 h 1843866"/>
              <a:gd name="connsiteX4" fmla="*/ 0 w 1599581"/>
              <a:gd name="connsiteY4" fmla="*/ 1382900 h 1843866"/>
              <a:gd name="connsiteX5" fmla="*/ 0 w 1599581"/>
              <a:gd name="connsiteY5" fmla="*/ 460967 h 1843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99581" h="1843866">
                <a:moveTo>
                  <a:pt x="800481" y="0"/>
                </a:moveTo>
                <a:lnTo>
                  <a:pt x="1599581" y="460967"/>
                </a:lnTo>
                <a:lnTo>
                  <a:pt x="1599581" y="1382900"/>
                </a:lnTo>
                <a:lnTo>
                  <a:pt x="800481" y="1843866"/>
                </a:lnTo>
                <a:lnTo>
                  <a:pt x="0" y="1382900"/>
                </a:lnTo>
                <a:lnTo>
                  <a:pt x="0" y="46096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3360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E561798-AB0B-4463-BBE1-7C1A02F429CB}"/>
              </a:ext>
            </a:extLst>
          </p:cNvPr>
          <p:cNvSpPr>
            <a:spLocks noGrp="1"/>
          </p:cNvSpPr>
          <p:nvPr>
            <p:ph type="pic" sz="quarter" idx="111" hasCustomPrompt="1"/>
          </p:nvPr>
        </p:nvSpPr>
        <p:spPr>
          <a:xfrm>
            <a:off x="4932010" y="1971450"/>
            <a:ext cx="1545796" cy="1545796"/>
          </a:xfrm>
          <a:custGeom>
            <a:avLst/>
            <a:gdLst>
              <a:gd name="connsiteX0" fmla="*/ 772898 w 1545796"/>
              <a:gd name="connsiteY0" fmla="*/ 0 h 1545796"/>
              <a:gd name="connsiteX1" fmla="*/ 1545796 w 1545796"/>
              <a:gd name="connsiteY1" fmla="*/ 772898 h 1545796"/>
              <a:gd name="connsiteX2" fmla="*/ 772898 w 1545796"/>
              <a:gd name="connsiteY2" fmla="*/ 1545796 h 1545796"/>
              <a:gd name="connsiteX3" fmla="*/ 0 w 1545796"/>
              <a:gd name="connsiteY3" fmla="*/ 772898 h 1545796"/>
              <a:gd name="connsiteX4" fmla="*/ 772898 w 1545796"/>
              <a:gd name="connsiteY4" fmla="*/ 0 h 15457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545796" h="1545796">
                <a:moveTo>
                  <a:pt x="772898" y="0"/>
                </a:moveTo>
                <a:cubicBezTo>
                  <a:pt x="1199758" y="0"/>
                  <a:pt x="1545796" y="346038"/>
                  <a:pt x="1545796" y="772898"/>
                </a:cubicBezTo>
                <a:cubicBezTo>
                  <a:pt x="1545796" y="1199758"/>
                  <a:pt x="1199758" y="1545796"/>
                  <a:pt x="772898" y="1545796"/>
                </a:cubicBezTo>
                <a:cubicBezTo>
                  <a:pt x="346038" y="1545796"/>
                  <a:pt x="0" y="1199758"/>
                  <a:pt x="0" y="772898"/>
                </a:cubicBezTo>
                <a:cubicBezTo>
                  <a:pt x="0" y="346038"/>
                  <a:pt x="346038" y="0"/>
                  <a:pt x="77289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B8954B73-82F0-460E-A0A2-07A81F31ACDE}"/>
              </a:ext>
            </a:extLst>
          </p:cNvPr>
          <p:cNvSpPr>
            <a:spLocks noGrp="1"/>
          </p:cNvSpPr>
          <p:nvPr>
            <p:ph type="pic" sz="quarter" idx="110" hasCustomPrompt="1"/>
          </p:nvPr>
        </p:nvSpPr>
        <p:spPr>
          <a:xfrm>
            <a:off x="2409371" y="2294971"/>
            <a:ext cx="3643086" cy="3643086"/>
          </a:xfrm>
          <a:custGeom>
            <a:avLst/>
            <a:gdLst>
              <a:gd name="connsiteX0" fmla="*/ 1821543 w 3643086"/>
              <a:gd name="connsiteY0" fmla="*/ 0 h 3643086"/>
              <a:gd name="connsiteX1" fmla="*/ 3643086 w 3643086"/>
              <a:gd name="connsiteY1" fmla="*/ 1821543 h 3643086"/>
              <a:gd name="connsiteX2" fmla="*/ 1821543 w 3643086"/>
              <a:gd name="connsiteY2" fmla="*/ 3643086 h 3643086"/>
              <a:gd name="connsiteX3" fmla="*/ 0 w 3643086"/>
              <a:gd name="connsiteY3" fmla="*/ 1821543 h 3643086"/>
              <a:gd name="connsiteX4" fmla="*/ 1821543 w 3643086"/>
              <a:gd name="connsiteY4" fmla="*/ 0 h 36430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43086" h="3643086">
                <a:moveTo>
                  <a:pt x="1821543" y="0"/>
                </a:moveTo>
                <a:cubicBezTo>
                  <a:pt x="2827553" y="0"/>
                  <a:pt x="3643086" y="815533"/>
                  <a:pt x="3643086" y="1821543"/>
                </a:cubicBezTo>
                <a:cubicBezTo>
                  <a:pt x="3643086" y="2827553"/>
                  <a:pt x="2827553" y="3643086"/>
                  <a:pt x="1821543" y="3643086"/>
                </a:cubicBezTo>
                <a:cubicBezTo>
                  <a:pt x="815533" y="3643086"/>
                  <a:pt x="0" y="2827553"/>
                  <a:pt x="0" y="1821543"/>
                </a:cubicBezTo>
                <a:cubicBezTo>
                  <a:pt x="0" y="815533"/>
                  <a:pt x="815533" y="0"/>
                  <a:pt x="182154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400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 userDrawn="1"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1304542" y="481237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4015" r:id="rId4"/>
    <p:sldLayoutId id="2147483650" r:id="rId5"/>
    <p:sldLayoutId id="2147483713" r:id="rId6"/>
    <p:sldLayoutId id="2147483723" r:id="rId7"/>
    <p:sldLayoutId id="2147483978" r:id="rId8"/>
    <p:sldLayoutId id="2147484010" r:id="rId9"/>
    <p:sldLayoutId id="2147484011" r:id="rId10"/>
    <p:sldLayoutId id="2147484012" r:id="rId11"/>
    <p:sldLayoutId id="2147484013" r:id="rId12"/>
    <p:sldLayoutId id="2147484014" r:id="rId13"/>
    <p:sldLayoutId id="2147484016" r:id="rId14"/>
    <p:sldLayoutId id="2147484017" r:id="rId15"/>
    <p:sldLayoutId id="2147484018" r:id="rId16"/>
    <p:sldLayoutId id="2147484019" r:id="rId17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2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37FD6A15-5E72-4965-9C43-0C2C78B09CBE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83" r="4383"/>
          <a:stretch>
            <a:fillRect/>
          </a:stretch>
        </p:blipFill>
        <p:spPr/>
      </p:pic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01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9D320D4-6201-4542-BE8A-8CBCF6BFAD20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5CF7CD68-04AB-4F8A-8AC8-9DCC2986789C}"/>
              </a:ext>
            </a:extLst>
          </p:cNvPr>
          <p:cNvGrpSpPr/>
          <p:nvPr/>
        </p:nvGrpSpPr>
        <p:grpSpPr>
          <a:xfrm>
            <a:off x="4372733" y="1773959"/>
            <a:ext cx="3446535" cy="3310082"/>
            <a:chOff x="-6715125" y="463551"/>
            <a:chExt cx="3729037" cy="3581399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DB54BED6-89E1-473F-9068-EA823A5C24F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6715125" y="3379788"/>
              <a:ext cx="593725" cy="431800"/>
            </a:xfrm>
            <a:custGeom>
              <a:avLst/>
              <a:gdLst>
                <a:gd name="T0" fmla="*/ 142 w 196"/>
                <a:gd name="T1" fmla="*/ 0 h 143"/>
                <a:gd name="T2" fmla="*/ 169 w 196"/>
                <a:gd name="T3" fmla="*/ 6 h 143"/>
                <a:gd name="T4" fmla="*/ 189 w 196"/>
                <a:gd name="T5" fmla="*/ 24 h 143"/>
                <a:gd name="T6" fmla="*/ 196 w 196"/>
                <a:gd name="T7" fmla="*/ 49 h 143"/>
                <a:gd name="T8" fmla="*/ 189 w 196"/>
                <a:gd name="T9" fmla="*/ 74 h 143"/>
                <a:gd name="T10" fmla="*/ 169 w 196"/>
                <a:gd name="T11" fmla="*/ 92 h 143"/>
                <a:gd name="T12" fmla="*/ 142 w 196"/>
                <a:gd name="T13" fmla="*/ 98 h 143"/>
                <a:gd name="T14" fmla="*/ 39 w 196"/>
                <a:gd name="T15" fmla="*/ 98 h 143"/>
                <a:gd name="T16" fmla="*/ 39 w 196"/>
                <a:gd name="T17" fmla="*/ 143 h 143"/>
                <a:gd name="T18" fmla="*/ 0 w 196"/>
                <a:gd name="T19" fmla="*/ 143 h 143"/>
                <a:gd name="T20" fmla="*/ 0 w 196"/>
                <a:gd name="T21" fmla="*/ 0 h 143"/>
                <a:gd name="T22" fmla="*/ 142 w 196"/>
                <a:gd name="T23" fmla="*/ 0 h 143"/>
                <a:gd name="T24" fmla="*/ 39 w 196"/>
                <a:gd name="T25" fmla="*/ 66 h 143"/>
                <a:gd name="T26" fmla="*/ 138 w 196"/>
                <a:gd name="T27" fmla="*/ 66 h 143"/>
                <a:gd name="T28" fmla="*/ 152 w 196"/>
                <a:gd name="T29" fmla="*/ 61 h 143"/>
                <a:gd name="T30" fmla="*/ 157 w 196"/>
                <a:gd name="T31" fmla="*/ 49 h 143"/>
                <a:gd name="T32" fmla="*/ 152 w 196"/>
                <a:gd name="T33" fmla="*/ 36 h 143"/>
                <a:gd name="T34" fmla="*/ 138 w 196"/>
                <a:gd name="T35" fmla="*/ 31 h 143"/>
                <a:gd name="T36" fmla="*/ 39 w 196"/>
                <a:gd name="T37" fmla="*/ 31 h 143"/>
                <a:gd name="T38" fmla="*/ 39 w 196"/>
                <a:gd name="T39" fmla="*/ 66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6" h="143">
                  <a:moveTo>
                    <a:pt x="142" y="0"/>
                  </a:moveTo>
                  <a:cubicBezTo>
                    <a:pt x="152" y="0"/>
                    <a:pt x="161" y="2"/>
                    <a:pt x="169" y="6"/>
                  </a:cubicBezTo>
                  <a:cubicBezTo>
                    <a:pt x="177" y="11"/>
                    <a:pt x="184" y="17"/>
                    <a:pt x="189" y="24"/>
                  </a:cubicBezTo>
                  <a:cubicBezTo>
                    <a:pt x="193" y="32"/>
                    <a:pt x="196" y="40"/>
                    <a:pt x="196" y="49"/>
                  </a:cubicBezTo>
                  <a:cubicBezTo>
                    <a:pt x="196" y="58"/>
                    <a:pt x="193" y="66"/>
                    <a:pt x="189" y="74"/>
                  </a:cubicBezTo>
                  <a:cubicBezTo>
                    <a:pt x="184" y="81"/>
                    <a:pt x="177" y="87"/>
                    <a:pt x="169" y="92"/>
                  </a:cubicBezTo>
                  <a:cubicBezTo>
                    <a:pt x="161" y="96"/>
                    <a:pt x="152" y="98"/>
                    <a:pt x="142" y="98"/>
                  </a:cubicBezTo>
                  <a:cubicBezTo>
                    <a:pt x="39" y="98"/>
                    <a:pt x="39" y="98"/>
                    <a:pt x="39" y="98"/>
                  </a:cubicBezTo>
                  <a:cubicBezTo>
                    <a:pt x="39" y="143"/>
                    <a:pt x="39" y="143"/>
                    <a:pt x="39" y="143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42" y="0"/>
                  </a:lnTo>
                  <a:close/>
                  <a:moveTo>
                    <a:pt x="39" y="66"/>
                  </a:moveTo>
                  <a:cubicBezTo>
                    <a:pt x="138" y="66"/>
                    <a:pt x="138" y="66"/>
                    <a:pt x="138" y="66"/>
                  </a:cubicBezTo>
                  <a:cubicBezTo>
                    <a:pt x="144" y="66"/>
                    <a:pt x="148" y="65"/>
                    <a:pt x="152" y="61"/>
                  </a:cubicBezTo>
                  <a:cubicBezTo>
                    <a:pt x="155" y="58"/>
                    <a:pt x="157" y="54"/>
                    <a:pt x="157" y="49"/>
                  </a:cubicBezTo>
                  <a:cubicBezTo>
                    <a:pt x="157" y="44"/>
                    <a:pt x="155" y="40"/>
                    <a:pt x="152" y="36"/>
                  </a:cubicBezTo>
                  <a:cubicBezTo>
                    <a:pt x="148" y="33"/>
                    <a:pt x="144" y="31"/>
                    <a:pt x="138" y="31"/>
                  </a:cubicBezTo>
                  <a:cubicBezTo>
                    <a:pt x="39" y="31"/>
                    <a:pt x="39" y="31"/>
                    <a:pt x="39" y="31"/>
                  </a:cubicBezTo>
                  <a:lnTo>
                    <a:pt x="39" y="66"/>
                  </a:lnTo>
                  <a:close/>
                </a:path>
              </a:pathLst>
            </a:custGeom>
            <a:solidFill>
              <a:srgbClr val="83B3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6">
              <a:extLst>
                <a:ext uri="{FF2B5EF4-FFF2-40B4-BE49-F238E27FC236}">
                  <a16:creationId xmlns:a16="http://schemas.microsoft.com/office/drawing/2014/main" id="{942F6C5A-8FEA-4CCA-AE59-D44CB605DD7A}"/>
                </a:ext>
              </a:extLst>
            </p:cNvPr>
            <p:cNvSpPr>
              <a:spLocks/>
            </p:cNvSpPr>
            <p:nvPr/>
          </p:nvSpPr>
          <p:spPr bwMode="auto">
            <a:xfrm>
              <a:off x="-6064250" y="3379788"/>
              <a:ext cx="536575" cy="431800"/>
            </a:xfrm>
            <a:custGeom>
              <a:avLst/>
              <a:gdLst>
                <a:gd name="T0" fmla="*/ 338 w 338"/>
                <a:gd name="T1" fmla="*/ 0 h 272"/>
                <a:gd name="T2" fmla="*/ 338 w 338"/>
                <a:gd name="T3" fmla="*/ 59 h 272"/>
                <a:gd name="T4" fmla="*/ 75 w 338"/>
                <a:gd name="T5" fmla="*/ 59 h 272"/>
                <a:gd name="T6" fmla="*/ 75 w 338"/>
                <a:gd name="T7" fmla="*/ 105 h 272"/>
                <a:gd name="T8" fmla="*/ 302 w 338"/>
                <a:gd name="T9" fmla="*/ 105 h 272"/>
                <a:gd name="T10" fmla="*/ 302 w 338"/>
                <a:gd name="T11" fmla="*/ 164 h 272"/>
                <a:gd name="T12" fmla="*/ 75 w 338"/>
                <a:gd name="T13" fmla="*/ 164 h 272"/>
                <a:gd name="T14" fmla="*/ 75 w 338"/>
                <a:gd name="T15" fmla="*/ 212 h 272"/>
                <a:gd name="T16" fmla="*/ 338 w 338"/>
                <a:gd name="T17" fmla="*/ 212 h 272"/>
                <a:gd name="T18" fmla="*/ 338 w 338"/>
                <a:gd name="T19" fmla="*/ 272 h 272"/>
                <a:gd name="T20" fmla="*/ 0 w 338"/>
                <a:gd name="T21" fmla="*/ 272 h 272"/>
                <a:gd name="T22" fmla="*/ 0 w 338"/>
                <a:gd name="T23" fmla="*/ 0 h 272"/>
                <a:gd name="T24" fmla="*/ 338 w 338"/>
                <a:gd name="T25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8" h="272">
                  <a:moveTo>
                    <a:pt x="338" y="0"/>
                  </a:moveTo>
                  <a:lnTo>
                    <a:pt x="338" y="59"/>
                  </a:lnTo>
                  <a:lnTo>
                    <a:pt x="75" y="59"/>
                  </a:lnTo>
                  <a:lnTo>
                    <a:pt x="75" y="105"/>
                  </a:lnTo>
                  <a:lnTo>
                    <a:pt x="302" y="105"/>
                  </a:lnTo>
                  <a:lnTo>
                    <a:pt x="302" y="164"/>
                  </a:lnTo>
                  <a:lnTo>
                    <a:pt x="75" y="164"/>
                  </a:lnTo>
                  <a:lnTo>
                    <a:pt x="75" y="212"/>
                  </a:lnTo>
                  <a:lnTo>
                    <a:pt x="338" y="212"/>
                  </a:lnTo>
                  <a:lnTo>
                    <a:pt x="338" y="272"/>
                  </a:lnTo>
                  <a:lnTo>
                    <a:pt x="0" y="272"/>
                  </a:lnTo>
                  <a:lnTo>
                    <a:pt x="0" y="0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rgbClr val="83B3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7">
              <a:extLst>
                <a:ext uri="{FF2B5EF4-FFF2-40B4-BE49-F238E27FC236}">
                  <a16:creationId xmlns:a16="http://schemas.microsoft.com/office/drawing/2014/main" id="{5B3F1283-F63D-415C-9B10-2E70687D19E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5473700" y="3379788"/>
              <a:ext cx="585787" cy="431800"/>
            </a:xfrm>
            <a:custGeom>
              <a:avLst/>
              <a:gdLst>
                <a:gd name="T0" fmla="*/ 141 w 193"/>
                <a:gd name="T1" fmla="*/ 0 h 143"/>
                <a:gd name="T2" fmla="*/ 177 w 193"/>
                <a:gd name="T3" fmla="*/ 13 h 143"/>
                <a:gd name="T4" fmla="*/ 191 w 193"/>
                <a:gd name="T5" fmla="*/ 45 h 143"/>
                <a:gd name="T6" fmla="*/ 179 w 193"/>
                <a:gd name="T7" fmla="*/ 76 h 143"/>
                <a:gd name="T8" fmla="*/ 147 w 193"/>
                <a:gd name="T9" fmla="*/ 90 h 143"/>
                <a:gd name="T10" fmla="*/ 193 w 193"/>
                <a:gd name="T11" fmla="*/ 143 h 143"/>
                <a:gd name="T12" fmla="*/ 148 w 193"/>
                <a:gd name="T13" fmla="*/ 143 h 143"/>
                <a:gd name="T14" fmla="*/ 105 w 193"/>
                <a:gd name="T15" fmla="*/ 91 h 143"/>
                <a:gd name="T16" fmla="*/ 40 w 193"/>
                <a:gd name="T17" fmla="*/ 91 h 143"/>
                <a:gd name="T18" fmla="*/ 40 w 193"/>
                <a:gd name="T19" fmla="*/ 143 h 143"/>
                <a:gd name="T20" fmla="*/ 0 w 193"/>
                <a:gd name="T21" fmla="*/ 143 h 143"/>
                <a:gd name="T22" fmla="*/ 0 w 193"/>
                <a:gd name="T23" fmla="*/ 0 h 143"/>
                <a:gd name="T24" fmla="*/ 141 w 193"/>
                <a:gd name="T25" fmla="*/ 0 h 143"/>
                <a:gd name="T26" fmla="*/ 40 w 193"/>
                <a:gd name="T27" fmla="*/ 59 h 143"/>
                <a:gd name="T28" fmla="*/ 137 w 193"/>
                <a:gd name="T29" fmla="*/ 59 h 143"/>
                <a:gd name="T30" fmla="*/ 148 w 193"/>
                <a:gd name="T31" fmla="*/ 55 h 143"/>
                <a:gd name="T32" fmla="*/ 153 w 193"/>
                <a:gd name="T33" fmla="*/ 45 h 143"/>
                <a:gd name="T34" fmla="*/ 148 w 193"/>
                <a:gd name="T35" fmla="*/ 35 h 143"/>
                <a:gd name="T36" fmla="*/ 137 w 193"/>
                <a:gd name="T37" fmla="*/ 31 h 143"/>
                <a:gd name="T38" fmla="*/ 40 w 193"/>
                <a:gd name="T39" fmla="*/ 31 h 143"/>
                <a:gd name="T40" fmla="*/ 40 w 193"/>
                <a:gd name="T41" fmla="*/ 59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3" h="143">
                  <a:moveTo>
                    <a:pt x="141" y="0"/>
                  </a:moveTo>
                  <a:cubicBezTo>
                    <a:pt x="155" y="0"/>
                    <a:pt x="167" y="4"/>
                    <a:pt x="177" y="13"/>
                  </a:cubicBezTo>
                  <a:cubicBezTo>
                    <a:pt x="186" y="22"/>
                    <a:pt x="191" y="33"/>
                    <a:pt x="191" y="45"/>
                  </a:cubicBezTo>
                  <a:cubicBezTo>
                    <a:pt x="191" y="57"/>
                    <a:pt x="187" y="67"/>
                    <a:pt x="179" y="76"/>
                  </a:cubicBezTo>
                  <a:cubicBezTo>
                    <a:pt x="170" y="84"/>
                    <a:pt x="159" y="89"/>
                    <a:pt x="147" y="90"/>
                  </a:cubicBezTo>
                  <a:cubicBezTo>
                    <a:pt x="193" y="143"/>
                    <a:pt x="193" y="143"/>
                    <a:pt x="193" y="143"/>
                  </a:cubicBezTo>
                  <a:cubicBezTo>
                    <a:pt x="148" y="143"/>
                    <a:pt x="148" y="143"/>
                    <a:pt x="148" y="143"/>
                  </a:cubicBezTo>
                  <a:cubicBezTo>
                    <a:pt x="105" y="91"/>
                    <a:pt x="105" y="91"/>
                    <a:pt x="105" y="91"/>
                  </a:cubicBezTo>
                  <a:cubicBezTo>
                    <a:pt x="40" y="91"/>
                    <a:pt x="40" y="91"/>
                    <a:pt x="40" y="91"/>
                  </a:cubicBezTo>
                  <a:cubicBezTo>
                    <a:pt x="40" y="143"/>
                    <a:pt x="40" y="143"/>
                    <a:pt x="40" y="143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41" y="0"/>
                  </a:lnTo>
                  <a:close/>
                  <a:moveTo>
                    <a:pt x="40" y="59"/>
                  </a:moveTo>
                  <a:cubicBezTo>
                    <a:pt x="137" y="59"/>
                    <a:pt x="137" y="59"/>
                    <a:pt x="137" y="59"/>
                  </a:cubicBezTo>
                  <a:cubicBezTo>
                    <a:pt x="142" y="59"/>
                    <a:pt x="146" y="58"/>
                    <a:pt x="148" y="55"/>
                  </a:cubicBezTo>
                  <a:cubicBezTo>
                    <a:pt x="151" y="53"/>
                    <a:pt x="153" y="49"/>
                    <a:pt x="153" y="45"/>
                  </a:cubicBezTo>
                  <a:cubicBezTo>
                    <a:pt x="153" y="41"/>
                    <a:pt x="151" y="38"/>
                    <a:pt x="148" y="35"/>
                  </a:cubicBezTo>
                  <a:cubicBezTo>
                    <a:pt x="146" y="33"/>
                    <a:pt x="142" y="31"/>
                    <a:pt x="137" y="31"/>
                  </a:cubicBezTo>
                  <a:cubicBezTo>
                    <a:pt x="40" y="31"/>
                    <a:pt x="40" y="31"/>
                    <a:pt x="40" y="31"/>
                  </a:cubicBezTo>
                  <a:lnTo>
                    <a:pt x="40" y="59"/>
                  </a:lnTo>
                  <a:close/>
                </a:path>
              </a:pathLst>
            </a:custGeom>
            <a:solidFill>
              <a:srgbClr val="83B3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8">
              <a:extLst>
                <a:ext uri="{FF2B5EF4-FFF2-40B4-BE49-F238E27FC236}">
                  <a16:creationId xmlns:a16="http://schemas.microsoft.com/office/drawing/2014/main" id="{6DB680AE-357B-4A12-8D09-0E3CA3C266B2}"/>
                </a:ext>
              </a:extLst>
            </p:cNvPr>
            <p:cNvSpPr>
              <a:spLocks/>
            </p:cNvSpPr>
            <p:nvPr/>
          </p:nvSpPr>
          <p:spPr bwMode="auto">
            <a:xfrm>
              <a:off x="-4830763" y="3379788"/>
              <a:ext cx="584200" cy="431800"/>
            </a:xfrm>
            <a:custGeom>
              <a:avLst/>
              <a:gdLst>
                <a:gd name="T0" fmla="*/ 139 w 193"/>
                <a:gd name="T1" fmla="*/ 0 h 143"/>
                <a:gd name="T2" fmla="*/ 173 w 193"/>
                <a:gd name="T3" fmla="*/ 12 h 143"/>
                <a:gd name="T4" fmla="*/ 186 w 193"/>
                <a:gd name="T5" fmla="*/ 43 h 143"/>
                <a:gd name="T6" fmla="*/ 186 w 193"/>
                <a:gd name="T7" fmla="*/ 43 h 143"/>
                <a:gd name="T8" fmla="*/ 148 w 193"/>
                <a:gd name="T9" fmla="*/ 43 h 143"/>
                <a:gd name="T10" fmla="*/ 148 w 193"/>
                <a:gd name="T11" fmla="*/ 43 h 143"/>
                <a:gd name="T12" fmla="*/ 145 w 193"/>
                <a:gd name="T13" fmla="*/ 35 h 143"/>
                <a:gd name="T14" fmla="*/ 136 w 193"/>
                <a:gd name="T15" fmla="*/ 32 h 143"/>
                <a:gd name="T16" fmla="*/ 55 w 193"/>
                <a:gd name="T17" fmla="*/ 32 h 143"/>
                <a:gd name="T18" fmla="*/ 46 w 193"/>
                <a:gd name="T19" fmla="*/ 35 h 143"/>
                <a:gd name="T20" fmla="*/ 43 w 193"/>
                <a:gd name="T21" fmla="*/ 43 h 143"/>
                <a:gd name="T22" fmla="*/ 46 w 193"/>
                <a:gd name="T23" fmla="*/ 51 h 143"/>
                <a:gd name="T24" fmla="*/ 55 w 193"/>
                <a:gd name="T25" fmla="*/ 54 h 143"/>
                <a:gd name="T26" fmla="*/ 99 w 193"/>
                <a:gd name="T27" fmla="*/ 54 h 143"/>
                <a:gd name="T28" fmla="*/ 144 w 193"/>
                <a:gd name="T29" fmla="*/ 54 h 143"/>
                <a:gd name="T30" fmla="*/ 178 w 193"/>
                <a:gd name="T31" fmla="*/ 67 h 143"/>
                <a:gd name="T32" fmla="*/ 192 w 193"/>
                <a:gd name="T33" fmla="*/ 98 h 143"/>
                <a:gd name="T34" fmla="*/ 178 w 193"/>
                <a:gd name="T35" fmla="*/ 130 h 143"/>
                <a:gd name="T36" fmla="*/ 144 w 193"/>
                <a:gd name="T37" fmla="*/ 143 h 143"/>
                <a:gd name="T38" fmla="*/ 49 w 193"/>
                <a:gd name="T39" fmla="*/ 143 h 143"/>
                <a:gd name="T40" fmla="*/ 14 w 193"/>
                <a:gd name="T41" fmla="*/ 130 h 143"/>
                <a:gd name="T42" fmla="*/ 0 w 193"/>
                <a:gd name="T43" fmla="*/ 98 h 143"/>
                <a:gd name="T44" fmla="*/ 37 w 193"/>
                <a:gd name="T45" fmla="*/ 98 h 143"/>
                <a:gd name="T46" fmla="*/ 37 w 193"/>
                <a:gd name="T47" fmla="*/ 99 h 143"/>
                <a:gd name="T48" fmla="*/ 41 w 193"/>
                <a:gd name="T49" fmla="*/ 108 h 143"/>
                <a:gd name="T50" fmla="*/ 51 w 193"/>
                <a:gd name="T51" fmla="*/ 111 h 143"/>
                <a:gd name="T52" fmla="*/ 140 w 193"/>
                <a:gd name="T53" fmla="*/ 111 h 143"/>
                <a:gd name="T54" fmla="*/ 150 w 193"/>
                <a:gd name="T55" fmla="*/ 108 h 143"/>
                <a:gd name="T56" fmla="*/ 154 w 193"/>
                <a:gd name="T57" fmla="*/ 99 h 143"/>
                <a:gd name="T58" fmla="*/ 150 w 193"/>
                <a:gd name="T59" fmla="*/ 90 h 143"/>
                <a:gd name="T60" fmla="*/ 140 w 193"/>
                <a:gd name="T61" fmla="*/ 86 h 143"/>
                <a:gd name="T62" fmla="*/ 48 w 193"/>
                <a:gd name="T63" fmla="*/ 86 h 143"/>
                <a:gd name="T64" fmla="*/ 14 w 193"/>
                <a:gd name="T65" fmla="*/ 73 h 143"/>
                <a:gd name="T66" fmla="*/ 0 w 193"/>
                <a:gd name="T67" fmla="*/ 43 h 143"/>
                <a:gd name="T68" fmla="*/ 14 w 193"/>
                <a:gd name="T69" fmla="*/ 13 h 143"/>
                <a:gd name="T70" fmla="*/ 48 w 193"/>
                <a:gd name="T71" fmla="*/ 0 h 143"/>
                <a:gd name="T72" fmla="*/ 139 w 193"/>
                <a:gd name="T73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93" h="143">
                  <a:moveTo>
                    <a:pt x="139" y="0"/>
                  </a:moveTo>
                  <a:cubicBezTo>
                    <a:pt x="152" y="0"/>
                    <a:pt x="163" y="4"/>
                    <a:pt x="173" y="12"/>
                  </a:cubicBezTo>
                  <a:cubicBezTo>
                    <a:pt x="182" y="21"/>
                    <a:pt x="186" y="31"/>
                    <a:pt x="186" y="43"/>
                  </a:cubicBezTo>
                  <a:cubicBezTo>
                    <a:pt x="186" y="43"/>
                    <a:pt x="186" y="43"/>
                    <a:pt x="186" y="43"/>
                  </a:cubicBezTo>
                  <a:cubicBezTo>
                    <a:pt x="148" y="43"/>
                    <a:pt x="148" y="43"/>
                    <a:pt x="148" y="43"/>
                  </a:cubicBezTo>
                  <a:cubicBezTo>
                    <a:pt x="149" y="43"/>
                    <a:pt x="149" y="43"/>
                    <a:pt x="148" y="43"/>
                  </a:cubicBezTo>
                  <a:cubicBezTo>
                    <a:pt x="148" y="40"/>
                    <a:pt x="147" y="37"/>
                    <a:pt x="145" y="35"/>
                  </a:cubicBezTo>
                  <a:cubicBezTo>
                    <a:pt x="143" y="33"/>
                    <a:pt x="140" y="32"/>
                    <a:pt x="136" y="32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1" y="32"/>
                    <a:pt x="49" y="33"/>
                    <a:pt x="46" y="35"/>
                  </a:cubicBezTo>
                  <a:cubicBezTo>
                    <a:pt x="44" y="37"/>
                    <a:pt x="43" y="40"/>
                    <a:pt x="43" y="43"/>
                  </a:cubicBezTo>
                  <a:cubicBezTo>
                    <a:pt x="43" y="46"/>
                    <a:pt x="44" y="49"/>
                    <a:pt x="46" y="51"/>
                  </a:cubicBezTo>
                  <a:cubicBezTo>
                    <a:pt x="49" y="53"/>
                    <a:pt x="51" y="54"/>
                    <a:pt x="55" y="54"/>
                  </a:cubicBezTo>
                  <a:cubicBezTo>
                    <a:pt x="64" y="54"/>
                    <a:pt x="79" y="54"/>
                    <a:pt x="99" y="54"/>
                  </a:cubicBezTo>
                  <a:cubicBezTo>
                    <a:pt x="119" y="54"/>
                    <a:pt x="134" y="54"/>
                    <a:pt x="144" y="54"/>
                  </a:cubicBezTo>
                  <a:cubicBezTo>
                    <a:pt x="157" y="54"/>
                    <a:pt x="169" y="58"/>
                    <a:pt x="178" y="67"/>
                  </a:cubicBezTo>
                  <a:cubicBezTo>
                    <a:pt x="188" y="76"/>
                    <a:pt x="193" y="86"/>
                    <a:pt x="192" y="98"/>
                  </a:cubicBezTo>
                  <a:cubicBezTo>
                    <a:pt x="193" y="111"/>
                    <a:pt x="188" y="121"/>
                    <a:pt x="178" y="130"/>
                  </a:cubicBezTo>
                  <a:cubicBezTo>
                    <a:pt x="169" y="138"/>
                    <a:pt x="157" y="143"/>
                    <a:pt x="144" y="143"/>
                  </a:cubicBezTo>
                  <a:cubicBezTo>
                    <a:pt x="49" y="143"/>
                    <a:pt x="49" y="143"/>
                    <a:pt x="49" y="143"/>
                  </a:cubicBezTo>
                  <a:cubicBezTo>
                    <a:pt x="36" y="143"/>
                    <a:pt x="24" y="138"/>
                    <a:pt x="14" y="130"/>
                  </a:cubicBezTo>
                  <a:cubicBezTo>
                    <a:pt x="5" y="121"/>
                    <a:pt x="0" y="111"/>
                    <a:pt x="0" y="98"/>
                  </a:cubicBezTo>
                  <a:cubicBezTo>
                    <a:pt x="37" y="98"/>
                    <a:pt x="37" y="98"/>
                    <a:pt x="37" y="98"/>
                  </a:cubicBezTo>
                  <a:cubicBezTo>
                    <a:pt x="37" y="99"/>
                    <a:pt x="37" y="99"/>
                    <a:pt x="37" y="99"/>
                  </a:cubicBezTo>
                  <a:cubicBezTo>
                    <a:pt x="37" y="102"/>
                    <a:pt x="38" y="105"/>
                    <a:pt x="41" y="108"/>
                  </a:cubicBezTo>
                  <a:cubicBezTo>
                    <a:pt x="44" y="110"/>
                    <a:pt x="47" y="111"/>
                    <a:pt x="51" y="111"/>
                  </a:cubicBezTo>
                  <a:cubicBezTo>
                    <a:pt x="140" y="111"/>
                    <a:pt x="140" y="111"/>
                    <a:pt x="140" y="111"/>
                  </a:cubicBezTo>
                  <a:cubicBezTo>
                    <a:pt x="144" y="111"/>
                    <a:pt x="147" y="110"/>
                    <a:pt x="150" y="108"/>
                  </a:cubicBezTo>
                  <a:cubicBezTo>
                    <a:pt x="153" y="105"/>
                    <a:pt x="154" y="102"/>
                    <a:pt x="154" y="99"/>
                  </a:cubicBezTo>
                  <a:cubicBezTo>
                    <a:pt x="154" y="95"/>
                    <a:pt x="152" y="92"/>
                    <a:pt x="150" y="90"/>
                  </a:cubicBezTo>
                  <a:cubicBezTo>
                    <a:pt x="147" y="87"/>
                    <a:pt x="144" y="86"/>
                    <a:pt x="140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35" y="86"/>
                    <a:pt x="23" y="82"/>
                    <a:pt x="14" y="73"/>
                  </a:cubicBezTo>
                  <a:cubicBezTo>
                    <a:pt x="5" y="65"/>
                    <a:pt x="0" y="55"/>
                    <a:pt x="0" y="43"/>
                  </a:cubicBezTo>
                  <a:cubicBezTo>
                    <a:pt x="0" y="31"/>
                    <a:pt x="5" y="21"/>
                    <a:pt x="14" y="13"/>
                  </a:cubicBezTo>
                  <a:cubicBezTo>
                    <a:pt x="23" y="4"/>
                    <a:pt x="35" y="0"/>
                    <a:pt x="48" y="0"/>
                  </a:cubicBezTo>
                  <a:lnTo>
                    <a:pt x="139" y="0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9">
              <a:extLst>
                <a:ext uri="{FF2B5EF4-FFF2-40B4-BE49-F238E27FC236}">
                  <a16:creationId xmlns:a16="http://schemas.microsoft.com/office/drawing/2014/main" id="{06DAE437-6C1E-4197-B7FA-1C676E272D38}"/>
                </a:ext>
              </a:extLst>
            </p:cNvPr>
            <p:cNvSpPr>
              <a:spLocks/>
            </p:cNvSpPr>
            <p:nvPr/>
          </p:nvSpPr>
          <p:spPr bwMode="auto">
            <a:xfrm>
              <a:off x="-4189413" y="3379788"/>
              <a:ext cx="533400" cy="431800"/>
            </a:xfrm>
            <a:custGeom>
              <a:avLst/>
              <a:gdLst>
                <a:gd name="T0" fmla="*/ 336 w 336"/>
                <a:gd name="T1" fmla="*/ 0 h 272"/>
                <a:gd name="T2" fmla="*/ 336 w 336"/>
                <a:gd name="T3" fmla="*/ 59 h 272"/>
                <a:gd name="T4" fmla="*/ 75 w 336"/>
                <a:gd name="T5" fmla="*/ 59 h 272"/>
                <a:gd name="T6" fmla="*/ 75 w 336"/>
                <a:gd name="T7" fmla="*/ 105 h 272"/>
                <a:gd name="T8" fmla="*/ 302 w 336"/>
                <a:gd name="T9" fmla="*/ 105 h 272"/>
                <a:gd name="T10" fmla="*/ 302 w 336"/>
                <a:gd name="T11" fmla="*/ 164 h 272"/>
                <a:gd name="T12" fmla="*/ 75 w 336"/>
                <a:gd name="T13" fmla="*/ 164 h 272"/>
                <a:gd name="T14" fmla="*/ 75 w 336"/>
                <a:gd name="T15" fmla="*/ 212 h 272"/>
                <a:gd name="T16" fmla="*/ 336 w 336"/>
                <a:gd name="T17" fmla="*/ 212 h 272"/>
                <a:gd name="T18" fmla="*/ 336 w 336"/>
                <a:gd name="T19" fmla="*/ 272 h 272"/>
                <a:gd name="T20" fmla="*/ 0 w 336"/>
                <a:gd name="T21" fmla="*/ 272 h 272"/>
                <a:gd name="T22" fmla="*/ 0 w 336"/>
                <a:gd name="T23" fmla="*/ 0 h 272"/>
                <a:gd name="T24" fmla="*/ 336 w 336"/>
                <a:gd name="T25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6" h="272">
                  <a:moveTo>
                    <a:pt x="336" y="0"/>
                  </a:moveTo>
                  <a:lnTo>
                    <a:pt x="336" y="59"/>
                  </a:lnTo>
                  <a:lnTo>
                    <a:pt x="75" y="59"/>
                  </a:lnTo>
                  <a:lnTo>
                    <a:pt x="75" y="105"/>
                  </a:lnTo>
                  <a:lnTo>
                    <a:pt x="302" y="105"/>
                  </a:lnTo>
                  <a:lnTo>
                    <a:pt x="302" y="164"/>
                  </a:lnTo>
                  <a:lnTo>
                    <a:pt x="75" y="164"/>
                  </a:lnTo>
                  <a:lnTo>
                    <a:pt x="75" y="212"/>
                  </a:lnTo>
                  <a:lnTo>
                    <a:pt x="336" y="212"/>
                  </a:lnTo>
                  <a:lnTo>
                    <a:pt x="336" y="272"/>
                  </a:lnTo>
                  <a:lnTo>
                    <a:pt x="0" y="272"/>
                  </a:lnTo>
                  <a:lnTo>
                    <a:pt x="0" y="0"/>
                  </a:lnTo>
                  <a:lnTo>
                    <a:pt x="336" y="0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10">
              <a:extLst>
                <a:ext uri="{FF2B5EF4-FFF2-40B4-BE49-F238E27FC236}">
                  <a16:creationId xmlns:a16="http://schemas.microsoft.com/office/drawing/2014/main" id="{AF0DA274-068F-4092-855C-38926CEF9DE3}"/>
                </a:ext>
              </a:extLst>
            </p:cNvPr>
            <p:cNvSpPr>
              <a:spLocks/>
            </p:cNvSpPr>
            <p:nvPr/>
          </p:nvSpPr>
          <p:spPr bwMode="auto">
            <a:xfrm>
              <a:off x="-3597275" y="3379788"/>
              <a:ext cx="611187" cy="431800"/>
            </a:xfrm>
            <a:custGeom>
              <a:avLst/>
              <a:gdLst>
                <a:gd name="T0" fmla="*/ 74 w 385"/>
                <a:gd name="T1" fmla="*/ 0 h 272"/>
                <a:gd name="T2" fmla="*/ 311 w 385"/>
                <a:gd name="T3" fmla="*/ 191 h 272"/>
                <a:gd name="T4" fmla="*/ 311 w 385"/>
                <a:gd name="T5" fmla="*/ 0 h 272"/>
                <a:gd name="T6" fmla="*/ 385 w 385"/>
                <a:gd name="T7" fmla="*/ 0 h 272"/>
                <a:gd name="T8" fmla="*/ 385 w 385"/>
                <a:gd name="T9" fmla="*/ 272 h 272"/>
                <a:gd name="T10" fmla="*/ 311 w 385"/>
                <a:gd name="T11" fmla="*/ 272 h 272"/>
                <a:gd name="T12" fmla="*/ 74 w 385"/>
                <a:gd name="T13" fmla="*/ 80 h 272"/>
                <a:gd name="T14" fmla="*/ 74 w 385"/>
                <a:gd name="T15" fmla="*/ 272 h 272"/>
                <a:gd name="T16" fmla="*/ 0 w 385"/>
                <a:gd name="T17" fmla="*/ 272 h 272"/>
                <a:gd name="T18" fmla="*/ 0 w 385"/>
                <a:gd name="T19" fmla="*/ 0 h 272"/>
                <a:gd name="T20" fmla="*/ 74 w 385"/>
                <a:gd name="T21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5" h="272">
                  <a:moveTo>
                    <a:pt x="74" y="0"/>
                  </a:moveTo>
                  <a:lnTo>
                    <a:pt x="311" y="191"/>
                  </a:lnTo>
                  <a:lnTo>
                    <a:pt x="311" y="0"/>
                  </a:lnTo>
                  <a:lnTo>
                    <a:pt x="385" y="0"/>
                  </a:lnTo>
                  <a:lnTo>
                    <a:pt x="385" y="272"/>
                  </a:lnTo>
                  <a:lnTo>
                    <a:pt x="311" y="272"/>
                  </a:lnTo>
                  <a:lnTo>
                    <a:pt x="74" y="80"/>
                  </a:lnTo>
                  <a:lnTo>
                    <a:pt x="74" y="272"/>
                  </a:lnTo>
                  <a:lnTo>
                    <a:pt x="0" y="272"/>
                  </a:lnTo>
                  <a:lnTo>
                    <a:pt x="0" y="0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11">
              <a:extLst>
                <a:ext uri="{FF2B5EF4-FFF2-40B4-BE49-F238E27FC236}">
                  <a16:creationId xmlns:a16="http://schemas.microsoft.com/office/drawing/2014/main" id="{17A7593C-3192-4110-B68D-3E1AABE99F7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6238875" y="463551"/>
              <a:ext cx="2305050" cy="2732087"/>
            </a:xfrm>
            <a:custGeom>
              <a:avLst/>
              <a:gdLst>
                <a:gd name="T0" fmla="*/ 548 w 761"/>
                <a:gd name="T1" fmla="*/ 895 h 904"/>
                <a:gd name="T2" fmla="*/ 354 w 761"/>
                <a:gd name="T3" fmla="*/ 401 h 904"/>
                <a:gd name="T4" fmla="*/ 536 w 761"/>
                <a:gd name="T5" fmla="*/ 898 h 904"/>
                <a:gd name="T6" fmla="*/ 491 w 761"/>
                <a:gd name="T7" fmla="*/ 333 h 904"/>
                <a:gd name="T8" fmla="*/ 371 w 761"/>
                <a:gd name="T9" fmla="*/ 313 h 904"/>
                <a:gd name="T10" fmla="*/ 392 w 761"/>
                <a:gd name="T11" fmla="*/ 274 h 904"/>
                <a:gd name="T12" fmla="*/ 408 w 761"/>
                <a:gd name="T13" fmla="*/ 239 h 904"/>
                <a:gd name="T14" fmla="*/ 356 w 761"/>
                <a:gd name="T15" fmla="*/ 252 h 904"/>
                <a:gd name="T16" fmla="*/ 264 w 761"/>
                <a:gd name="T17" fmla="*/ 250 h 904"/>
                <a:gd name="T18" fmla="*/ 244 w 761"/>
                <a:gd name="T19" fmla="*/ 283 h 904"/>
                <a:gd name="T20" fmla="*/ 280 w 761"/>
                <a:gd name="T21" fmla="*/ 286 h 904"/>
                <a:gd name="T22" fmla="*/ 313 w 761"/>
                <a:gd name="T23" fmla="*/ 295 h 904"/>
                <a:gd name="T24" fmla="*/ 330 w 761"/>
                <a:gd name="T25" fmla="*/ 320 h 904"/>
                <a:gd name="T26" fmla="*/ 192 w 761"/>
                <a:gd name="T27" fmla="*/ 235 h 904"/>
                <a:gd name="T28" fmla="*/ 234 w 761"/>
                <a:gd name="T29" fmla="*/ 194 h 904"/>
                <a:gd name="T30" fmla="*/ 294 w 761"/>
                <a:gd name="T31" fmla="*/ 196 h 904"/>
                <a:gd name="T32" fmla="*/ 328 w 761"/>
                <a:gd name="T33" fmla="*/ 188 h 904"/>
                <a:gd name="T34" fmla="*/ 229 w 761"/>
                <a:gd name="T35" fmla="*/ 141 h 904"/>
                <a:gd name="T36" fmla="*/ 258 w 761"/>
                <a:gd name="T37" fmla="*/ 145 h 904"/>
                <a:gd name="T38" fmla="*/ 304 w 761"/>
                <a:gd name="T39" fmla="*/ 134 h 904"/>
                <a:gd name="T40" fmla="*/ 321 w 761"/>
                <a:gd name="T41" fmla="*/ 130 h 904"/>
                <a:gd name="T42" fmla="*/ 203 w 761"/>
                <a:gd name="T43" fmla="*/ 174 h 904"/>
                <a:gd name="T44" fmla="*/ 209 w 761"/>
                <a:gd name="T45" fmla="*/ 122 h 904"/>
                <a:gd name="T46" fmla="*/ 233 w 761"/>
                <a:gd name="T47" fmla="*/ 99 h 904"/>
                <a:gd name="T48" fmla="*/ 251 w 761"/>
                <a:gd name="T49" fmla="*/ 65 h 904"/>
                <a:gd name="T50" fmla="*/ 191 w 761"/>
                <a:gd name="T51" fmla="*/ 51 h 904"/>
                <a:gd name="T52" fmla="*/ 169 w 761"/>
                <a:gd name="T53" fmla="*/ 48 h 904"/>
                <a:gd name="T54" fmla="*/ 170 w 761"/>
                <a:gd name="T55" fmla="*/ 93 h 904"/>
                <a:gd name="T56" fmla="*/ 83 w 761"/>
                <a:gd name="T57" fmla="*/ 46 h 904"/>
                <a:gd name="T58" fmla="*/ 104 w 761"/>
                <a:gd name="T59" fmla="*/ 62 h 904"/>
                <a:gd name="T60" fmla="*/ 124 w 761"/>
                <a:gd name="T61" fmla="*/ 77 h 904"/>
                <a:gd name="T62" fmla="*/ 144 w 761"/>
                <a:gd name="T63" fmla="*/ 120 h 904"/>
                <a:gd name="T64" fmla="*/ 70 w 761"/>
                <a:gd name="T65" fmla="*/ 107 h 904"/>
                <a:gd name="T66" fmla="*/ 20 w 761"/>
                <a:gd name="T67" fmla="*/ 159 h 904"/>
                <a:gd name="T68" fmla="*/ 67 w 761"/>
                <a:gd name="T69" fmla="*/ 160 h 904"/>
                <a:gd name="T70" fmla="*/ 89 w 761"/>
                <a:gd name="T71" fmla="*/ 145 h 904"/>
                <a:gd name="T72" fmla="*/ 119 w 761"/>
                <a:gd name="T73" fmla="*/ 161 h 904"/>
                <a:gd name="T74" fmla="*/ 20 w 761"/>
                <a:gd name="T75" fmla="*/ 226 h 904"/>
                <a:gd name="T76" fmla="*/ 49 w 761"/>
                <a:gd name="T77" fmla="*/ 239 h 904"/>
                <a:gd name="T78" fmla="*/ 71 w 761"/>
                <a:gd name="T79" fmla="*/ 215 h 904"/>
                <a:gd name="T80" fmla="*/ 102 w 761"/>
                <a:gd name="T81" fmla="*/ 232 h 904"/>
                <a:gd name="T82" fmla="*/ 132 w 761"/>
                <a:gd name="T83" fmla="*/ 195 h 904"/>
                <a:gd name="T84" fmla="*/ 232 w 761"/>
                <a:gd name="T85" fmla="*/ 406 h 904"/>
                <a:gd name="T86" fmla="*/ 259 w 761"/>
                <a:gd name="T87" fmla="*/ 397 h 904"/>
                <a:gd name="T88" fmla="*/ 307 w 761"/>
                <a:gd name="T89" fmla="*/ 379 h 904"/>
                <a:gd name="T90" fmla="*/ 496 w 761"/>
                <a:gd name="T91" fmla="*/ 371 h 904"/>
                <a:gd name="T92" fmla="*/ 438 w 761"/>
                <a:gd name="T93" fmla="*/ 381 h 904"/>
                <a:gd name="T94" fmla="*/ 398 w 761"/>
                <a:gd name="T95" fmla="*/ 367 h 904"/>
                <a:gd name="T96" fmla="*/ 761 w 761"/>
                <a:gd name="T97" fmla="*/ 618 h 904"/>
                <a:gd name="T98" fmla="*/ 238 w 761"/>
                <a:gd name="T99" fmla="*/ 331 h 904"/>
                <a:gd name="T100" fmla="*/ 278 w 761"/>
                <a:gd name="T101" fmla="*/ 329 h 904"/>
                <a:gd name="T102" fmla="*/ 302 w 761"/>
                <a:gd name="T103" fmla="*/ 344 h 904"/>
                <a:gd name="T104" fmla="*/ 354 w 761"/>
                <a:gd name="T105" fmla="*/ 308 h 904"/>
                <a:gd name="T106" fmla="*/ 352 w 761"/>
                <a:gd name="T107" fmla="*/ 281 h 904"/>
                <a:gd name="T108" fmla="*/ 357 w 761"/>
                <a:gd name="T109" fmla="*/ 297 h 904"/>
                <a:gd name="T110" fmla="*/ 301 w 761"/>
                <a:gd name="T111" fmla="*/ 539 h 9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61" h="904">
                  <a:moveTo>
                    <a:pt x="548" y="895"/>
                  </a:moveTo>
                  <a:cubicBezTo>
                    <a:pt x="547" y="895"/>
                    <a:pt x="546" y="895"/>
                    <a:pt x="544" y="895"/>
                  </a:cubicBezTo>
                  <a:cubicBezTo>
                    <a:pt x="545" y="895"/>
                    <a:pt x="545" y="895"/>
                    <a:pt x="545" y="895"/>
                  </a:cubicBezTo>
                  <a:cubicBezTo>
                    <a:pt x="546" y="895"/>
                    <a:pt x="547" y="895"/>
                    <a:pt x="548" y="895"/>
                  </a:cubicBezTo>
                  <a:moveTo>
                    <a:pt x="293" y="476"/>
                  </a:moveTo>
                  <a:cubicBezTo>
                    <a:pt x="337" y="578"/>
                    <a:pt x="465" y="786"/>
                    <a:pt x="536" y="897"/>
                  </a:cubicBezTo>
                  <a:cubicBezTo>
                    <a:pt x="539" y="897"/>
                    <a:pt x="542" y="896"/>
                    <a:pt x="544" y="895"/>
                  </a:cubicBezTo>
                  <a:cubicBezTo>
                    <a:pt x="404" y="667"/>
                    <a:pt x="358" y="421"/>
                    <a:pt x="354" y="401"/>
                  </a:cubicBezTo>
                  <a:cubicBezTo>
                    <a:pt x="347" y="390"/>
                    <a:pt x="329" y="382"/>
                    <a:pt x="318" y="380"/>
                  </a:cubicBezTo>
                  <a:cubicBezTo>
                    <a:pt x="300" y="391"/>
                    <a:pt x="284" y="405"/>
                    <a:pt x="269" y="420"/>
                  </a:cubicBezTo>
                  <a:cubicBezTo>
                    <a:pt x="276" y="438"/>
                    <a:pt x="284" y="456"/>
                    <a:pt x="293" y="476"/>
                  </a:cubicBezTo>
                  <a:moveTo>
                    <a:pt x="536" y="898"/>
                  </a:moveTo>
                  <a:cubicBezTo>
                    <a:pt x="536" y="897"/>
                    <a:pt x="536" y="897"/>
                    <a:pt x="536" y="897"/>
                  </a:cubicBezTo>
                  <a:cubicBezTo>
                    <a:pt x="533" y="898"/>
                    <a:pt x="530" y="899"/>
                    <a:pt x="527" y="899"/>
                  </a:cubicBezTo>
                  <a:cubicBezTo>
                    <a:pt x="530" y="899"/>
                    <a:pt x="533" y="898"/>
                    <a:pt x="536" y="898"/>
                  </a:cubicBezTo>
                  <a:moveTo>
                    <a:pt x="491" y="333"/>
                  </a:moveTo>
                  <a:cubicBezTo>
                    <a:pt x="496" y="328"/>
                    <a:pt x="506" y="319"/>
                    <a:pt x="504" y="316"/>
                  </a:cubicBezTo>
                  <a:cubicBezTo>
                    <a:pt x="502" y="312"/>
                    <a:pt x="461" y="286"/>
                    <a:pt x="447" y="283"/>
                  </a:cubicBezTo>
                  <a:cubicBezTo>
                    <a:pt x="434" y="275"/>
                    <a:pt x="398" y="300"/>
                    <a:pt x="374" y="322"/>
                  </a:cubicBezTo>
                  <a:cubicBezTo>
                    <a:pt x="373" y="318"/>
                    <a:pt x="372" y="315"/>
                    <a:pt x="371" y="313"/>
                  </a:cubicBezTo>
                  <a:cubicBezTo>
                    <a:pt x="372" y="313"/>
                    <a:pt x="380" y="315"/>
                    <a:pt x="378" y="292"/>
                  </a:cubicBezTo>
                  <a:cubicBezTo>
                    <a:pt x="381" y="288"/>
                    <a:pt x="379" y="291"/>
                    <a:pt x="381" y="288"/>
                  </a:cubicBezTo>
                  <a:cubicBezTo>
                    <a:pt x="384" y="285"/>
                    <a:pt x="381" y="265"/>
                    <a:pt x="381" y="265"/>
                  </a:cubicBezTo>
                  <a:cubicBezTo>
                    <a:pt x="392" y="274"/>
                    <a:pt x="392" y="274"/>
                    <a:pt x="392" y="274"/>
                  </a:cubicBezTo>
                  <a:cubicBezTo>
                    <a:pt x="392" y="274"/>
                    <a:pt x="405" y="263"/>
                    <a:pt x="401" y="259"/>
                  </a:cubicBezTo>
                  <a:cubicBezTo>
                    <a:pt x="395" y="253"/>
                    <a:pt x="395" y="253"/>
                    <a:pt x="395" y="253"/>
                  </a:cubicBezTo>
                  <a:cubicBezTo>
                    <a:pt x="395" y="253"/>
                    <a:pt x="406" y="253"/>
                    <a:pt x="408" y="249"/>
                  </a:cubicBezTo>
                  <a:cubicBezTo>
                    <a:pt x="409" y="243"/>
                    <a:pt x="405" y="240"/>
                    <a:pt x="408" y="239"/>
                  </a:cubicBezTo>
                  <a:cubicBezTo>
                    <a:pt x="412" y="237"/>
                    <a:pt x="420" y="241"/>
                    <a:pt x="415" y="230"/>
                  </a:cubicBezTo>
                  <a:cubicBezTo>
                    <a:pt x="411" y="220"/>
                    <a:pt x="415" y="197"/>
                    <a:pt x="395" y="222"/>
                  </a:cubicBezTo>
                  <a:cubicBezTo>
                    <a:pt x="375" y="247"/>
                    <a:pt x="370" y="263"/>
                    <a:pt x="370" y="263"/>
                  </a:cubicBezTo>
                  <a:cubicBezTo>
                    <a:pt x="359" y="255"/>
                    <a:pt x="356" y="252"/>
                    <a:pt x="356" y="252"/>
                  </a:cubicBezTo>
                  <a:cubicBezTo>
                    <a:pt x="356" y="252"/>
                    <a:pt x="351" y="249"/>
                    <a:pt x="349" y="235"/>
                  </a:cubicBezTo>
                  <a:cubicBezTo>
                    <a:pt x="347" y="220"/>
                    <a:pt x="331" y="207"/>
                    <a:pt x="331" y="218"/>
                  </a:cubicBezTo>
                  <a:cubicBezTo>
                    <a:pt x="330" y="229"/>
                    <a:pt x="326" y="246"/>
                    <a:pt x="326" y="246"/>
                  </a:cubicBezTo>
                  <a:cubicBezTo>
                    <a:pt x="326" y="246"/>
                    <a:pt x="285" y="237"/>
                    <a:pt x="264" y="250"/>
                  </a:cubicBezTo>
                  <a:cubicBezTo>
                    <a:pt x="243" y="262"/>
                    <a:pt x="225" y="276"/>
                    <a:pt x="223" y="288"/>
                  </a:cubicBezTo>
                  <a:cubicBezTo>
                    <a:pt x="221" y="301"/>
                    <a:pt x="230" y="295"/>
                    <a:pt x="234" y="287"/>
                  </a:cubicBezTo>
                  <a:cubicBezTo>
                    <a:pt x="238" y="279"/>
                    <a:pt x="242" y="274"/>
                    <a:pt x="242" y="274"/>
                  </a:cubicBezTo>
                  <a:cubicBezTo>
                    <a:pt x="242" y="274"/>
                    <a:pt x="239" y="287"/>
                    <a:pt x="244" y="283"/>
                  </a:cubicBezTo>
                  <a:cubicBezTo>
                    <a:pt x="248" y="279"/>
                    <a:pt x="267" y="277"/>
                    <a:pt x="268" y="272"/>
                  </a:cubicBezTo>
                  <a:cubicBezTo>
                    <a:pt x="269" y="267"/>
                    <a:pt x="274" y="267"/>
                    <a:pt x="276" y="268"/>
                  </a:cubicBezTo>
                  <a:cubicBezTo>
                    <a:pt x="279" y="269"/>
                    <a:pt x="279" y="280"/>
                    <a:pt x="279" y="280"/>
                  </a:cubicBezTo>
                  <a:cubicBezTo>
                    <a:pt x="279" y="280"/>
                    <a:pt x="273" y="287"/>
                    <a:pt x="280" y="286"/>
                  </a:cubicBezTo>
                  <a:cubicBezTo>
                    <a:pt x="287" y="286"/>
                    <a:pt x="296" y="281"/>
                    <a:pt x="296" y="281"/>
                  </a:cubicBezTo>
                  <a:cubicBezTo>
                    <a:pt x="297" y="297"/>
                    <a:pt x="297" y="297"/>
                    <a:pt x="297" y="297"/>
                  </a:cubicBezTo>
                  <a:cubicBezTo>
                    <a:pt x="309" y="302"/>
                    <a:pt x="309" y="302"/>
                    <a:pt x="309" y="302"/>
                  </a:cubicBezTo>
                  <a:cubicBezTo>
                    <a:pt x="313" y="295"/>
                    <a:pt x="313" y="295"/>
                    <a:pt x="313" y="295"/>
                  </a:cubicBezTo>
                  <a:cubicBezTo>
                    <a:pt x="311" y="312"/>
                    <a:pt x="311" y="312"/>
                    <a:pt x="311" y="312"/>
                  </a:cubicBezTo>
                  <a:cubicBezTo>
                    <a:pt x="324" y="288"/>
                    <a:pt x="324" y="288"/>
                    <a:pt x="324" y="288"/>
                  </a:cubicBezTo>
                  <a:cubicBezTo>
                    <a:pt x="319" y="311"/>
                    <a:pt x="319" y="311"/>
                    <a:pt x="319" y="311"/>
                  </a:cubicBezTo>
                  <a:cubicBezTo>
                    <a:pt x="319" y="311"/>
                    <a:pt x="329" y="315"/>
                    <a:pt x="330" y="320"/>
                  </a:cubicBezTo>
                  <a:cubicBezTo>
                    <a:pt x="330" y="325"/>
                    <a:pt x="334" y="349"/>
                    <a:pt x="335" y="353"/>
                  </a:cubicBezTo>
                  <a:cubicBezTo>
                    <a:pt x="333" y="348"/>
                    <a:pt x="310" y="317"/>
                    <a:pt x="267" y="313"/>
                  </a:cubicBezTo>
                  <a:cubicBezTo>
                    <a:pt x="246" y="312"/>
                    <a:pt x="235" y="318"/>
                    <a:pt x="229" y="325"/>
                  </a:cubicBezTo>
                  <a:cubicBezTo>
                    <a:pt x="205" y="269"/>
                    <a:pt x="192" y="235"/>
                    <a:pt x="192" y="235"/>
                  </a:cubicBezTo>
                  <a:cubicBezTo>
                    <a:pt x="192" y="235"/>
                    <a:pt x="185" y="229"/>
                    <a:pt x="188" y="228"/>
                  </a:cubicBezTo>
                  <a:cubicBezTo>
                    <a:pt x="190" y="227"/>
                    <a:pt x="196" y="219"/>
                    <a:pt x="210" y="208"/>
                  </a:cubicBezTo>
                  <a:cubicBezTo>
                    <a:pt x="223" y="197"/>
                    <a:pt x="226" y="193"/>
                    <a:pt x="225" y="193"/>
                  </a:cubicBezTo>
                  <a:cubicBezTo>
                    <a:pt x="223" y="192"/>
                    <a:pt x="228" y="192"/>
                    <a:pt x="234" y="194"/>
                  </a:cubicBezTo>
                  <a:cubicBezTo>
                    <a:pt x="241" y="195"/>
                    <a:pt x="264" y="192"/>
                    <a:pt x="268" y="192"/>
                  </a:cubicBezTo>
                  <a:cubicBezTo>
                    <a:pt x="272" y="192"/>
                    <a:pt x="264" y="187"/>
                    <a:pt x="267" y="186"/>
                  </a:cubicBezTo>
                  <a:cubicBezTo>
                    <a:pt x="269" y="185"/>
                    <a:pt x="280" y="191"/>
                    <a:pt x="280" y="191"/>
                  </a:cubicBezTo>
                  <a:cubicBezTo>
                    <a:pt x="280" y="191"/>
                    <a:pt x="284" y="197"/>
                    <a:pt x="294" y="196"/>
                  </a:cubicBezTo>
                  <a:cubicBezTo>
                    <a:pt x="310" y="195"/>
                    <a:pt x="310" y="195"/>
                    <a:pt x="310" y="195"/>
                  </a:cubicBezTo>
                  <a:cubicBezTo>
                    <a:pt x="294" y="186"/>
                    <a:pt x="294" y="186"/>
                    <a:pt x="294" y="186"/>
                  </a:cubicBezTo>
                  <a:cubicBezTo>
                    <a:pt x="294" y="186"/>
                    <a:pt x="321" y="196"/>
                    <a:pt x="327" y="198"/>
                  </a:cubicBezTo>
                  <a:cubicBezTo>
                    <a:pt x="334" y="200"/>
                    <a:pt x="335" y="195"/>
                    <a:pt x="328" y="188"/>
                  </a:cubicBezTo>
                  <a:cubicBezTo>
                    <a:pt x="320" y="181"/>
                    <a:pt x="310" y="168"/>
                    <a:pt x="276" y="166"/>
                  </a:cubicBezTo>
                  <a:cubicBezTo>
                    <a:pt x="242" y="165"/>
                    <a:pt x="218" y="179"/>
                    <a:pt x="207" y="191"/>
                  </a:cubicBezTo>
                  <a:cubicBezTo>
                    <a:pt x="203" y="191"/>
                    <a:pt x="223" y="167"/>
                    <a:pt x="229" y="155"/>
                  </a:cubicBezTo>
                  <a:cubicBezTo>
                    <a:pt x="231" y="146"/>
                    <a:pt x="226" y="139"/>
                    <a:pt x="229" y="141"/>
                  </a:cubicBezTo>
                  <a:cubicBezTo>
                    <a:pt x="232" y="142"/>
                    <a:pt x="243" y="151"/>
                    <a:pt x="243" y="151"/>
                  </a:cubicBezTo>
                  <a:cubicBezTo>
                    <a:pt x="243" y="151"/>
                    <a:pt x="246" y="150"/>
                    <a:pt x="246" y="146"/>
                  </a:cubicBezTo>
                  <a:cubicBezTo>
                    <a:pt x="246" y="143"/>
                    <a:pt x="243" y="135"/>
                    <a:pt x="243" y="135"/>
                  </a:cubicBezTo>
                  <a:cubicBezTo>
                    <a:pt x="258" y="145"/>
                    <a:pt x="258" y="145"/>
                    <a:pt x="258" y="145"/>
                  </a:cubicBezTo>
                  <a:cubicBezTo>
                    <a:pt x="258" y="145"/>
                    <a:pt x="254" y="133"/>
                    <a:pt x="258" y="133"/>
                  </a:cubicBezTo>
                  <a:cubicBezTo>
                    <a:pt x="261" y="134"/>
                    <a:pt x="272" y="146"/>
                    <a:pt x="272" y="146"/>
                  </a:cubicBezTo>
                  <a:cubicBezTo>
                    <a:pt x="272" y="146"/>
                    <a:pt x="283" y="137"/>
                    <a:pt x="298" y="135"/>
                  </a:cubicBezTo>
                  <a:cubicBezTo>
                    <a:pt x="301" y="134"/>
                    <a:pt x="302" y="134"/>
                    <a:pt x="304" y="134"/>
                  </a:cubicBezTo>
                  <a:cubicBezTo>
                    <a:pt x="298" y="125"/>
                    <a:pt x="298" y="125"/>
                    <a:pt x="298" y="125"/>
                  </a:cubicBezTo>
                  <a:cubicBezTo>
                    <a:pt x="314" y="136"/>
                    <a:pt x="314" y="136"/>
                    <a:pt x="314" y="136"/>
                  </a:cubicBezTo>
                  <a:cubicBezTo>
                    <a:pt x="314" y="136"/>
                    <a:pt x="323" y="140"/>
                    <a:pt x="325" y="140"/>
                  </a:cubicBezTo>
                  <a:cubicBezTo>
                    <a:pt x="328" y="139"/>
                    <a:pt x="321" y="130"/>
                    <a:pt x="321" y="130"/>
                  </a:cubicBezTo>
                  <a:cubicBezTo>
                    <a:pt x="321" y="130"/>
                    <a:pt x="327" y="138"/>
                    <a:pt x="328" y="132"/>
                  </a:cubicBezTo>
                  <a:cubicBezTo>
                    <a:pt x="329" y="127"/>
                    <a:pt x="326" y="112"/>
                    <a:pt x="298" y="110"/>
                  </a:cubicBezTo>
                  <a:cubicBezTo>
                    <a:pt x="270" y="108"/>
                    <a:pt x="259" y="112"/>
                    <a:pt x="243" y="121"/>
                  </a:cubicBezTo>
                  <a:cubicBezTo>
                    <a:pt x="228" y="129"/>
                    <a:pt x="208" y="160"/>
                    <a:pt x="203" y="174"/>
                  </a:cubicBezTo>
                  <a:cubicBezTo>
                    <a:pt x="195" y="157"/>
                    <a:pt x="201" y="144"/>
                    <a:pt x="201" y="144"/>
                  </a:cubicBezTo>
                  <a:cubicBezTo>
                    <a:pt x="201" y="144"/>
                    <a:pt x="204" y="140"/>
                    <a:pt x="203" y="135"/>
                  </a:cubicBezTo>
                  <a:cubicBezTo>
                    <a:pt x="202" y="131"/>
                    <a:pt x="201" y="124"/>
                    <a:pt x="201" y="124"/>
                  </a:cubicBezTo>
                  <a:cubicBezTo>
                    <a:pt x="201" y="124"/>
                    <a:pt x="209" y="127"/>
                    <a:pt x="209" y="122"/>
                  </a:cubicBezTo>
                  <a:cubicBezTo>
                    <a:pt x="209" y="117"/>
                    <a:pt x="210" y="111"/>
                    <a:pt x="210" y="111"/>
                  </a:cubicBezTo>
                  <a:cubicBezTo>
                    <a:pt x="210" y="111"/>
                    <a:pt x="220" y="116"/>
                    <a:pt x="222" y="112"/>
                  </a:cubicBezTo>
                  <a:cubicBezTo>
                    <a:pt x="223" y="108"/>
                    <a:pt x="222" y="99"/>
                    <a:pt x="222" y="99"/>
                  </a:cubicBezTo>
                  <a:cubicBezTo>
                    <a:pt x="222" y="99"/>
                    <a:pt x="233" y="103"/>
                    <a:pt x="233" y="99"/>
                  </a:cubicBezTo>
                  <a:cubicBezTo>
                    <a:pt x="234" y="94"/>
                    <a:pt x="237" y="86"/>
                    <a:pt x="237" y="86"/>
                  </a:cubicBezTo>
                  <a:cubicBezTo>
                    <a:pt x="235" y="81"/>
                    <a:pt x="235" y="81"/>
                    <a:pt x="235" y="81"/>
                  </a:cubicBezTo>
                  <a:cubicBezTo>
                    <a:pt x="235" y="81"/>
                    <a:pt x="245" y="79"/>
                    <a:pt x="249" y="80"/>
                  </a:cubicBezTo>
                  <a:cubicBezTo>
                    <a:pt x="253" y="81"/>
                    <a:pt x="251" y="65"/>
                    <a:pt x="251" y="65"/>
                  </a:cubicBezTo>
                  <a:cubicBezTo>
                    <a:pt x="251" y="65"/>
                    <a:pt x="261" y="67"/>
                    <a:pt x="259" y="64"/>
                  </a:cubicBezTo>
                  <a:cubicBezTo>
                    <a:pt x="257" y="61"/>
                    <a:pt x="255" y="29"/>
                    <a:pt x="241" y="34"/>
                  </a:cubicBezTo>
                  <a:cubicBezTo>
                    <a:pt x="227" y="38"/>
                    <a:pt x="198" y="82"/>
                    <a:pt x="198" y="82"/>
                  </a:cubicBezTo>
                  <a:cubicBezTo>
                    <a:pt x="198" y="82"/>
                    <a:pt x="195" y="63"/>
                    <a:pt x="191" y="51"/>
                  </a:cubicBezTo>
                  <a:cubicBezTo>
                    <a:pt x="188" y="39"/>
                    <a:pt x="188" y="21"/>
                    <a:pt x="185" y="23"/>
                  </a:cubicBezTo>
                  <a:cubicBezTo>
                    <a:pt x="183" y="24"/>
                    <a:pt x="186" y="0"/>
                    <a:pt x="175" y="6"/>
                  </a:cubicBezTo>
                  <a:cubicBezTo>
                    <a:pt x="165" y="13"/>
                    <a:pt x="158" y="42"/>
                    <a:pt x="164" y="51"/>
                  </a:cubicBezTo>
                  <a:cubicBezTo>
                    <a:pt x="167" y="52"/>
                    <a:pt x="169" y="48"/>
                    <a:pt x="169" y="48"/>
                  </a:cubicBezTo>
                  <a:cubicBezTo>
                    <a:pt x="168" y="64"/>
                    <a:pt x="168" y="64"/>
                    <a:pt x="168" y="64"/>
                  </a:cubicBezTo>
                  <a:cubicBezTo>
                    <a:pt x="168" y="64"/>
                    <a:pt x="168" y="75"/>
                    <a:pt x="170" y="71"/>
                  </a:cubicBezTo>
                  <a:cubicBezTo>
                    <a:pt x="172" y="67"/>
                    <a:pt x="174" y="65"/>
                    <a:pt x="174" y="65"/>
                  </a:cubicBezTo>
                  <a:cubicBezTo>
                    <a:pt x="174" y="65"/>
                    <a:pt x="170" y="83"/>
                    <a:pt x="170" y="93"/>
                  </a:cubicBezTo>
                  <a:cubicBezTo>
                    <a:pt x="171" y="102"/>
                    <a:pt x="173" y="122"/>
                    <a:pt x="173" y="122"/>
                  </a:cubicBezTo>
                  <a:cubicBezTo>
                    <a:pt x="170" y="121"/>
                    <a:pt x="168" y="116"/>
                    <a:pt x="164" y="108"/>
                  </a:cubicBezTo>
                  <a:cubicBezTo>
                    <a:pt x="160" y="99"/>
                    <a:pt x="141" y="50"/>
                    <a:pt x="93" y="24"/>
                  </a:cubicBezTo>
                  <a:cubicBezTo>
                    <a:pt x="86" y="19"/>
                    <a:pt x="83" y="36"/>
                    <a:pt x="83" y="46"/>
                  </a:cubicBezTo>
                  <a:cubicBezTo>
                    <a:pt x="84" y="53"/>
                    <a:pt x="89" y="42"/>
                    <a:pt x="91" y="48"/>
                  </a:cubicBezTo>
                  <a:cubicBezTo>
                    <a:pt x="92" y="53"/>
                    <a:pt x="91" y="56"/>
                    <a:pt x="93" y="60"/>
                  </a:cubicBezTo>
                  <a:cubicBezTo>
                    <a:pt x="96" y="64"/>
                    <a:pt x="104" y="78"/>
                    <a:pt x="104" y="75"/>
                  </a:cubicBezTo>
                  <a:cubicBezTo>
                    <a:pt x="104" y="72"/>
                    <a:pt x="104" y="62"/>
                    <a:pt x="104" y="62"/>
                  </a:cubicBezTo>
                  <a:cubicBezTo>
                    <a:pt x="104" y="62"/>
                    <a:pt x="108" y="75"/>
                    <a:pt x="110" y="78"/>
                  </a:cubicBezTo>
                  <a:cubicBezTo>
                    <a:pt x="112" y="80"/>
                    <a:pt x="115" y="79"/>
                    <a:pt x="116" y="77"/>
                  </a:cubicBezTo>
                  <a:cubicBezTo>
                    <a:pt x="116" y="80"/>
                    <a:pt x="116" y="86"/>
                    <a:pt x="118" y="86"/>
                  </a:cubicBezTo>
                  <a:cubicBezTo>
                    <a:pt x="121" y="86"/>
                    <a:pt x="124" y="78"/>
                    <a:pt x="124" y="77"/>
                  </a:cubicBezTo>
                  <a:cubicBezTo>
                    <a:pt x="125" y="75"/>
                    <a:pt x="128" y="103"/>
                    <a:pt x="131" y="108"/>
                  </a:cubicBezTo>
                  <a:cubicBezTo>
                    <a:pt x="135" y="113"/>
                    <a:pt x="139" y="115"/>
                    <a:pt x="138" y="110"/>
                  </a:cubicBezTo>
                  <a:cubicBezTo>
                    <a:pt x="137" y="104"/>
                    <a:pt x="139" y="100"/>
                    <a:pt x="139" y="100"/>
                  </a:cubicBezTo>
                  <a:cubicBezTo>
                    <a:pt x="144" y="120"/>
                    <a:pt x="144" y="120"/>
                    <a:pt x="144" y="120"/>
                  </a:cubicBezTo>
                  <a:cubicBezTo>
                    <a:pt x="144" y="120"/>
                    <a:pt x="147" y="127"/>
                    <a:pt x="151" y="125"/>
                  </a:cubicBezTo>
                  <a:cubicBezTo>
                    <a:pt x="154" y="123"/>
                    <a:pt x="155" y="130"/>
                    <a:pt x="155" y="130"/>
                  </a:cubicBezTo>
                  <a:cubicBezTo>
                    <a:pt x="155" y="130"/>
                    <a:pt x="158" y="146"/>
                    <a:pt x="155" y="145"/>
                  </a:cubicBezTo>
                  <a:cubicBezTo>
                    <a:pt x="151" y="145"/>
                    <a:pt x="108" y="112"/>
                    <a:pt x="70" y="107"/>
                  </a:cubicBezTo>
                  <a:cubicBezTo>
                    <a:pt x="32" y="102"/>
                    <a:pt x="38" y="116"/>
                    <a:pt x="20" y="130"/>
                  </a:cubicBezTo>
                  <a:cubicBezTo>
                    <a:pt x="1" y="144"/>
                    <a:pt x="0" y="167"/>
                    <a:pt x="8" y="174"/>
                  </a:cubicBezTo>
                  <a:cubicBezTo>
                    <a:pt x="16" y="181"/>
                    <a:pt x="20" y="176"/>
                    <a:pt x="20" y="176"/>
                  </a:cubicBezTo>
                  <a:cubicBezTo>
                    <a:pt x="20" y="176"/>
                    <a:pt x="21" y="165"/>
                    <a:pt x="20" y="159"/>
                  </a:cubicBezTo>
                  <a:cubicBezTo>
                    <a:pt x="20" y="152"/>
                    <a:pt x="31" y="177"/>
                    <a:pt x="32" y="174"/>
                  </a:cubicBezTo>
                  <a:cubicBezTo>
                    <a:pt x="33" y="172"/>
                    <a:pt x="50" y="164"/>
                    <a:pt x="50" y="159"/>
                  </a:cubicBezTo>
                  <a:cubicBezTo>
                    <a:pt x="51" y="153"/>
                    <a:pt x="45" y="141"/>
                    <a:pt x="48" y="141"/>
                  </a:cubicBezTo>
                  <a:cubicBezTo>
                    <a:pt x="50" y="141"/>
                    <a:pt x="65" y="160"/>
                    <a:pt x="67" y="160"/>
                  </a:cubicBezTo>
                  <a:cubicBezTo>
                    <a:pt x="70" y="159"/>
                    <a:pt x="79" y="161"/>
                    <a:pt x="77" y="157"/>
                  </a:cubicBezTo>
                  <a:cubicBezTo>
                    <a:pt x="76" y="153"/>
                    <a:pt x="72" y="142"/>
                    <a:pt x="72" y="142"/>
                  </a:cubicBezTo>
                  <a:cubicBezTo>
                    <a:pt x="72" y="142"/>
                    <a:pt x="83" y="160"/>
                    <a:pt x="85" y="158"/>
                  </a:cubicBezTo>
                  <a:cubicBezTo>
                    <a:pt x="87" y="156"/>
                    <a:pt x="88" y="147"/>
                    <a:pt x="89" y="145"/>
                  </a:cubicBezTo>
                  <a:cubicBezTo>
                    <a:pt x="90" y="143"/>
                    <a:pt x="99" y="157"/>
                    <a:pt x="101" y="158"/>
                  </a:cubicBezTo>
                  <a:cubicBezTo>
                    <a:pt x="103" y="160"/>
                    <a:pt x="107" y="154"/>
                    <a:pt x="107" y="154"/>
                  </a:cubicBezTo>
                  <a:cubicBezTo>
                    <a:pt x="107" y="154"/>
                    <a:pt x="105" y="171"/>
                    <a:pt x="110" y="170"/>
                  </a:cubicBezTo>
                  <a:cubicBezTo>
                    <a:pt x="114" y="169"/>
                    <a:pt x="119" y="161"/>
                    <a:pt x="119" y="161"/>
                  </a:cubicBezTo>
                  <a:cubicBezTo>
                    <a:pt x="119" y="161"/>
                    <a:pt x="118" y="170"/>
                    <a:pt x="121" y="170"/>
                  </a:cubicBezTo>
                  <a:cubicBezTo>
                    <a:pt x="123" y="169"/>
                    <a:pt x="136" y="163"/>
                    <a:pt x="136" y="168"/>
                  </a:cubicBezTo>
                  <a:cubicBezTo>
                    <a:pt x="137" y="172"/>
                    <a:pt x="143" y="173"/>
                    <a:pt x="101" y="177"/>
                  </a:cubicBezTo>
                  <a:cubicBezTo>
                    <a:pt x="59" y="180"/>
                    <a:pt x="31" y="194"/>
                    <a:pt x="20" y="226"/>
                  </a:cubicBezTo>
                  <a:cubicBezTo>
                    <a:pt x="10" y="258"/>
                    <a:pt x="21" y="265"/>
                    <a:pt x="23" y="260"/>
                  </a:cubicBezTo>
                  <a:cubicBezTo>
                    <a:pt x="25" y="255"/>
                    <a:pt x="26" y="229"/>
                    <a:pt x="30" y="226"/>
                  </a:cubicBezTo>
                  <a:cubicBezTo>
                    <a:pt x="34" y="224"/>
                    <a:pt x="32" y="244"/>
                    <a:pt x="36" y="243"/>
                  </a:cubicBezTo>
                  <a:cubicBezTo>
                    <a:pt x="40" y="243"/>
                    <a:pt x="44" y="242"/>
                    <a:pt x="49" y="239"/>
                  </a:cubicBezTo>
                  <a:cubicBezTo>
                    <a:pt x="53" y="237"/>
                    <a:pt x="55" y="230"/>
                    <a:pt x="55" y="225"/>
                  </a:cubicBezTo>
                  <a:cubicBezTo>
                    <a:pt x="56" y="229"/>
                    <a:pt x="59" y="236"/>
                    <a:pt x="60" y="234"/>
                  </a:cubicBezTo>
                  <a:cubicBezTo>
                    <a:pt x="63" y="230"/>
                    <a:pt x="73" y="231"/>
                    <a:pt x="72" y="225"/>
                  </a:cubicBezTo>
                  <a:cubicBezTo>
                    <a:pt x="72" y="218"/>
                    <a:pt x="71" y="215"/>
                    <a:pt x="71" y="215"/>
                  </a:cubicBezTo>
                  <a:cubicBezTo>
                    <a:pt x="71" y="215"/>
                    <a:pt x="76" y="226"/>
                    <a:pt x="78" y="225"/>
                  </a:cubicBezTo>
                  <a:cubicBezTo>
                    <a:pt x="80" y="223"/>
                    <a:pt x="94" y="217"/>
                    <a:pt x="94" y="217"/>
                  </a:cubicBezTo>
                  <a:cubicBezTo>
                    <a:pt x="94" y="217"/>
                    <a:pt x="95" y="193"/>
                    <a:pt x="97" y="204"/>
                  </a:cubicBezTo>
                  <a:cubicBezTo>
                    <a:pt x="99" y="214"/>
                    <a:pt x="98" y="235"/>
                    <a:pt x="102" y="232"/>
                  </a:cubicBezTo>
                  <a:cubicBezTo>
                    <a:pt x="105" y="229"/>
                    <a:pt x="105" y="217"/>
                    <a:pt x="106" y="222"/>
                  </a:cubicBezTo>
                  <a:cubicBezTo>
                    <a:pt x="108" y="228"/>
                    <a:pt x="108" y="237"/>
                    <a:pt x="111" y="234"/>
                  </a:cubicBezTo>
                  <a:cubicBezTo>
                    <a:pt x="114" y="230"/>
                    <a:pt x="120" y="212"/>
                    <a:pt x="124" y="206"/>
                  </a:cubicBezTo>
                  <a:cubicBezTo>
                    <a:pt x="128" y="199"/>
                    <a:pt x="125" y="194"/>
                    <a:pt x="132" y="195"/>
                  </a:cubicBezTo>
                  <a:cubicBezTo>
                    <a:pt x="139" y="197"/>
                    <a:pt x="147" y="200"/>
                    <a:pt x="161" y="226"/>
                  </a:cubicBezTo>
                  <a:cubicBezTo>
                    <a:pt x="169" y="243"/>
                    <a:pt x="193" y="296"/>
                    <a:pt x="231" y="380"/>
                  </a:cubicBezTo>
                  <a:cubicBezTo>
                    <a:pt x="227" y="384"/>
                    <a:pt x="224" y="388"/>
                    <a:pt x="222" y="393"/>
                  </a:cubicBezTo>
                  <a:cubicBezTo>
                    <a:pt x="222" y="402"/>
                    <a:pt x="228" y="408"/>
                    <a:pt x="232" y="406"/>
                  </a:cubicBezTo>
                  <a:cubicBezTo>
                    <a:pt x="234" y="405"/>
                    <a:pt x="236" y="402"/>
                    <a:pt x="239" y="399"/>
                  </a:cubicBezTo>
                  <a:cubicBezTo>
                    <a:pt x="244" y="411"/>
                    <a:pt x="250" y="423"/>
                    <a:pt x="255" y="435"/>
                  </a:cubicBezTo>
                  <a:cubicBezTo>
                    <a:pt x="260" y="430"/>
                    <a:pt x="264" y="425"/>
                    <a:pt x="269" y="420"/>
                  </a:cubicBezTo>
                  <a:cubicBezTo>
                    <a:pt x="265" y="412"/>
                    <a:pt x="262" y="405"/>
                    <a:pt x="259" y="397"/>
                  </a:cubicBezTo>
                  <a:cubicBezTo>
                    <a:pt x="264" y="394"/>
                    <a:pt x="269" y="391"/>
                    <a:pt x="270" y="390"/>
                  </a:cubicBezTo>
                  <a:cubicBezTo>
                    <a:pt x="271" y="387"/>
                    <a:pt x="283" y="371"/>
                    <a:pt x="283" y="377"/>
                  </a:cubicBezTo>
                  <a:cubicBezTo>
                    <a:pt x="284" y="383"/>
                    <a:pt x="283" y="389"/>
                    <a:pt x="283" y="389"/>
                  </a:cubicBezTo>
                  <a:cubicBezTo>
                    <a:pt x="283" y="389"/>
                    <a:pt x="302" y="381"/>
                    <a:pt x="307" y="379"/>
                  </a:cubicBezTo>
                  <a:cubicBezTo>
                    <a:pt x="309" y="378"/>
                    <a:pt x="313" y="378"/>
                    <a:pt x="318" y="380"/>
                  </a:cubicBezTo>
                  <a:cubicBezTo>
                    <a:pt x="346" y="361"/>
                    <a:pt x="378" y="347"/>
                    <a:pt x="412" y="339"/>
                  </a:cubicBezTo>
                  <a:cubicBezTo>
                    <a:pt x="412" y="340"/>
                    <a:pt x="412" y="340"/>
                    <a:pt x="412" y="341"/>
                  </a:cubicBezTo>
                  <a:cubicBezTo>
                    <a:pt x="453" y="336"/>
                    <a:pt x="490" y="358"/>
                    <a:pt x="496" y="371"/>
                  </a:cubicBezTo>
                  <a:cubicBezTo>
                    <a:pt x="502" y="384"/>
                    <a:pt x="500" y="410"/>
                    <a:pt x="495" y="398"/>
                  </a:cubicBezTo>
                  <a:cubicBezTo>
                    <a:pt x="491" y="385"/>
                    <a:pt x="477" y="371"/>
                    <a:pt x="477" y="371"/>
                  </a:cubicBezTo>
                  <a:cubicBezTo>
                    <a:pt x="477" y="371"/>
                    <a:pt x="480" y="391"/>
                    <a:pt x="469" y="390"/>
                  </a:cubicBezTo>
                  <a:cubicBezTo>
                    <a:pt x="459" y="388"/>
                    <a:pt x="438" y="381"/>
                    <a:pt x="438" y="381"/>
                  </a:cubicBezTo>
                  <a:cubicBezTo>
                    <a:pt x="423" y="368"/>
                    <a:pt x="423" y="368"/>
                    <a:pt x="423" y="368"/>
                  </a:cubicBezTo>
                  <a:cubicBezTo>
                    <a:pt x="425" y="385"/>
                    <a:pt x="425" y="385"/>
                    <a:pt x="425" y="385"/>
                  </a:cubicBezTo>
                  <a:cubicBezTo>
                    <a:pt x="426" y="394"/>
                    <a:pt x="419" y="390"/>
                    <a:pt x="416" y="389"/>
                  </a:cubicBezTo>
                  <a:cubicBezTo>
                    <a:pt x="412" y="388"/>
                    <a:pt x="410" y="373"/>
                    <a:pt x="398" y="367"/>
                  </a:cubicBezTo>
                  <a:cubicBezTo>
                    <a:pt x="386" y="361"/>
                    <a:pt x="373" y="382"/>
                    <a:pt x="376" y="402"/>
                  </a:cubicBezTo>
                  <a:cubicBezTo>
                    <a:pt x="376" y="402"/>
                    <a:pt x="400" y="493"/>
                    <a:pt x="449" y="640"/>
                  </a:cubicBezTo>
                  <a:cubicBezTo>
                    <a:pt x="474" y="715"/>
                    <a:pt x="524" y="808"/>
                    <a:pt x="574" y="886"/>
                  </a:cubicBezTo>
                  <a:cubicBezTo>
                    <a:pt x="683" y="846"/>
                    <a:pt x="761" y="741"/>
                    <a:pt x="761" y="618"/>
                  </a:cubicBezTo>
                  <a:cubicBezTo>
                    <a:pt x="761" y="465"/>
                    <a:pt x="641" y="340"/>
                    <a:pt x="491" y="333"/>
                  </a:cubicBezTo>
                  <a:moveTo>
                    <a:pt x="247" y="369"/>
                  </a:moveTo>
                  <a:cubicBezTo>
                    <a:pt x="242" y="358"/>
                    <a:pt x="238" y="348"/>
                    <a:pt x="234" y="339"/>
                  </a:cubicBezTo>
                  <a:cubicBezTo>
                    <a:pt x="238" y="331"/>
                    <a:pt x="238" y="331"/>
                    <a:pt x="238" y="331"/>
                  </a:cubicBezTo>
                  <a:cubicBezTo>
                    <a:pt x="238" y="345"/>
                    <a:pt x="238" y="345"/>
                    <a:pt x="238" y="345"/>
                  </a:cubicBezTo>
                  <a:cubicBezTo>
                    <a:pt x="238" y="345"/>
                    <a:pt x="250" y="340"/>
                    <a:pt x="261" y="341"/>
                  </a:cubicBezTo>
                  <a:cubicBezTo>
                    <a:pt x="272" y="343"/>
                    <a:pt x="278" y="344"/>
                    <a:pt x="278" y="340"/>
                  </a:cubicBezTo>
                  <a:cubicBezTo>
                    <a:pt x="278" y="337"/>
                    <a:pt x="275" y="330"/>
                    <a:pt x="278" y="329"/>
                  </a:cubicBezTo>
                  <a:cubicBezTo>
                    <a:pt x="281" y="329"/>
                    <a:pt x="287" y="341"/>
                    <a:pt x="287" y="341"/>
                  </a:cubicBezTo>
                  <a:cubicBezTo>
                    <a:pt x="287" y="341"/>
                    <a:pt x="297" y="343"/>
                    <a:pt x="296" y="339"/>
                  </a:cubicBezTo>
                  <a:cubicBezTo>
                    <a:pt x="295" y="336"/>
                    <a:pt x="293" y="331"/>
                    <a:pt x="293" y="331"/>
                  </a:cubicBezTo>
                  <a:cubicBezTo>
                    <a:pt x="293" y="331"/>
                    <a:pt x="299" y="344"/>
                    <a:pt x="302" y="344"/>
                  </a:cubicBezTo>
                  <a:cubicBezTo>
                    <a:pt x="306" y="344"/>
                    <a:pt x="322" y="346"/>
                    <a:pt x="333" y="367"/>
                  </a:cubicBezTo>
                  <a:cubicBezTo>
                    <a:pt x="318" y="358"/>
                    <a:pt x="275" y="355"/>
                    <a:pt x="247" y="369"/>
                  </a:cubicBezTo>
                  <a:moveTo>
                    <a:pt x="357" y="297"/>
                  </a:moveTo>
                  <a:cubicBezTo>
                    <a:pt x="354" y="308"/>
                    <a:pt x="354" y="308"/>
                    <a:pt x="354" y="308"/>
                  </a:cubicBezTo>
                  <a:cubicBezTo>
                    <a:pt x="350" y="314"/>
                    <a:pt x="353" y="301"/>
                    <a:pt x="352" y="293"/>
                  </a:cubicBezTo>
                  <a:cubicBezTo>
                    <a:pt x="352" y="286"/>
                    <a:pt x="345" y="279"/>
                    <a:pt x="345" y="279"/>
                  </a:cubicBezTo>
                  <a:cubicBezTo>
                    <a:pt x="349" y="273"/>
                    <a:pt x="349" y="273"/>
                    <a:pt x="349" y="273"/>
                  </a:cubicBezTo>
                  <a:cubicBezTo>
                    <a:pt x="352" y="281"/>
                    <a:pt x="352" y="281"/>
                    <a:pt x="352" y="281"/>
                  </a:cubicBezTo>
                  <a:cubicBezTo>
                    <a:pt x="356" y="287"/>
                    <a:pt x="356" y="287"/>
                    <a:pt x="356" y="287"/>
                  </a:cubicBezTo>
                  <a:cubicBezTo>
                    <a:pt x="361" y="281"/>
                    <a:pt x="361" y="281"/>
                    <a:pt x="361" y="281"/>
                  </a:cubicBezTo>
                  <a:cubicBezTo>
                    <a:pt x="364" y="297"/>
                    <a:pt x="364" y="297"/>
                    <a:pt x="364" y="297"/>
                  </a:cubicBezTo>
                  <a:lnTo>
                    <a:pt x="357" y="297"/>
                  </a:lnTo>
                  <a:close/>
                  <a:moveTo>
                    <a:pt x="475" y="904"/>
                  </a:moveTo>
                  <a:cubicBezTo>
                    <a:pt x="488" y="904"/>
                    <a:pt x="501" y="903"/>
                    <a:pt x="514" y="901"/>
                  </a:cubicBezTo>
                  <a:cubicBezTo>
                    <a:pt x="507" y="902"/>
                    <a:pt x="501" y="903"/>
                    <a:pt x="494" y="903"/>
                  </a:cubicBezTo>
                  <a:cubicBezTo>
                    <a:pt x="439" y="808"/>
                    <a:pt x="351" y="653"/>
                    <a:pt x="301" y="539"/>
                  </a:cubicBezTo>
                  <a:cubicBezTo>
                    <a:pt x="284" y="501"/>
                    <a:pt x="269" y="467"/>
                    <a:pt x="255" y="435"/>
                  </a:cubicBezTo>
                  <a:cubicBezTo>
                    <a:pt x="214" y="485"/>
                    <a:pt x="189" y="549"/>
                    <a:pt x="189" y="618"/>
                  </a:cubicBezTo>
                  <a:cubicBezTo>
                    <a:pt x="189" y="776"/>
                    <a:pt x="317" y="904"/>
                    <a:pt x="475" y="904"/>
                  </a:cubicBezTo>
                </a:path>
              </a:pathLst>
            </a:custGeom>
            <a:solidFill>
              <a:srgbClr val="83B3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12">
              <a:extLst>
                <a:ext uri="{FF2B5EF4-FFF2-40B4-BE49-F238E27FC236}">
                  <a16:creationId xmlns:a16="http://schemas.microsoft.com/office/drawing/2014/main" id="{7CF02D18-DF5F-4891-A08B-1FE4837216D8}"/>
                </a:ext>
              </a:extLst>
            </p:cNvPr>
            <p:cNvSpPr>
              <a:spLocks/>
            </p:cNvSpPr>
            <p:nvPr/>
          </p:nvSpPr>
          <p:spPr bwMode="auto">
            <a:xfrm>
              <a:off x="-6154738" y="3911600"/>
              <a:ext cx="209550" cy="133350"/>
            </a:xfrm>
            <a:custGeom>
              <a:avLst/>
              <a:gdLst>
                <a:gd name="T0" fmla="*/ 132 w 132"/>
                <a:gd name="T1" fmla="*/ 0 h 84"/>
                <a:gd name="T2" fmla="*/ 132 w 132"/>
                <a:gd name="T3" fmla="*/ 84 h 84"/>
                <a:gd name="T4" fmla="*/ 111 w 132"/>
                <a:gd name="T5" fmla="*/ 84 h 84"/>
                <a:gd name="T6" fmla="*/ 111 w 132"/>
                <a:gd name="T7" fmla="*/ 31 h 84"/>
                <a:gd name="T8" fmla="*/ 76 w 132"/>
                <a:gd name="T9" fmla="*/ 77 h 84"/>
                <a:gd name="T10" fmla="*/ 57 w 132"/>
                <a:gd name="T11" fmla="*/ 77 h 84"/>
                <a:gd name="T12" fmla="*/ 23 w 132"/>
                <a:gd name="T13" fmla="*/ 31 h 84"/>
                <a:gd name="T14" fmla="*/ 23 w 132"/>
                <a:gd name="T15" fmla="*/ 84 h 84"/>
                <a:gd name="T16" fmla="*/ 0 w 132"/>
                <a:gd name="T17" fmla="*/ 84 h 84"/>
                <a:gd name="T18" fmla="*/ 0 w 132"/>
                <a:gd name="T19" fmla="*/ 0 h 84"/>
                <a:gd name="T20" fmla="*/ 23 w 132"/>
                <a:gd name="T21" fmla="*/ 0 h 84"/>
                <a:gd name="T22" fmla="*/ 67 w 132"/>
                <a:gd name="T23" fmla="*/ 59 h 84"/>
                <a:gd name="T24" fmla="*/ 109 w 132"/>
                <a:gd name="T25" fmla="*/ 0 h 84"/>
                <a:gd name="T26" fmla="*/ 132 w 132"/>
                <a:gd name="T27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2" h="84">
                  <a:moveTo>
                    <a:pt x="132" y="0"/>
                  </a:moveTo>
                  <a:lnTo>
                    <a:pt x="132" y="84"/>
                  </a:lnTo>
                  <a:lnTo>
                    <a:pt x="111" y="84"/>
                  </a:lnTo>
                  <a:lnTo>
                    <a:pt x="111" y="31"/>
                  </a:lnTo>
                  <a:lnTo>
                    <a:pt x="76" y="77"/>
                  </a:lnTo>
                  <a:lnTo>
                    <a:pt x="57" y="77"/>
                  </a:lnTo>
                  <a:lnTo>
                    <a:pt x="23" y="31"/>
                  </a:lnTo>
                  <a:lnTo>
                    <a:pt x="23" y="84"/>
                  </a:lnTo>
                  <a:lnTo>
                    <a:pt x="0" y="84"/>
                  </a:lnTo>
                  <a:lnTo>
                    <a:pt x="0" y="0"/>
                  </a:lnTo>
                  <a:lnTo>
                    <a:pt x="23" y="0"/>
                  </a:lnTo>
                  <a:lnTo>
                    <a:pt x="67" y="59"/>
                  </a:lnTo>
                  <a:lnTo>
                    <a:pt x="109" y="0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13">
              <a:extLst>
                <a:ext uri="{FF2B5EF4-FFF2-40B4-BE49-F238E27FC236}">
                  <a16:creationId xmlns:a16="http://schemas.microsoft.com/office/drawing/2014/main" id="{4092A129-0B1A-4087-B272-3314F4A7C5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5873750" y="3911600"/>
              <a:ext cx="203200" cy="133350"/>
            </a:xfrm>
            <a:custGeom>
              <a:avLst/>
              <a:gdLst>
                <a:gd name="T0" fmla="*/ 75 w 128"/>
                <a:gd name="T1" fmla="*/ 0 h 84"/>
                <a:gd name="T2" fmla="*/ 128 w 128"/>
                <a:gd name="T3" fmla="*/ 84 h 84"/>
                <a:gd name="T4" fmla="*/ 104 w 128"/>
                <a:gd name="T5" fmla="*/ 84 h 84"/>
                <a:gd name="T6" fmla="*/ 92 w 128"/>
                <a:gd name="T7" fmla="*/ 65 h 84"/>
                <a:gd name="T8" fmla="*/ 37 w 128"/>
                <a:gd name="T9" fmla="*/ 65 h 84"/>
                <a:gd name="T10" fmla="*/ 25 w 128"/>
                <a:gd name="T11" fmla="*/ 84 h 84"/>
                <a:gd name="T12" fmla="*/ 0 w 128"/>
                <a:gd name="T13" fmla="*/ 84 h 84"/>
                <a:gd name="T14" fmla="*/ 52 w 128"/>
                <a:gd name="T15" fmla="*/ 0 h 84"/>
                <a:gd name="T16" fmla="*/ 75 w 128"/>
                <a:gd name="T17" fmla="*/ 0 h 84"/>
                <a:gd name="T18" fmla="*/ 46 w 128"/>
                <a:gd name="T19" fmla="*/ 48 h 84"/>
                <a:gd name="T20" fmla="*/ 81 w 128"/>
                <a:gd name="T21" fmla="*/ 48 h 84"/>
                <a:gd name="T22" fmla="*/ 63 w 128"/>
                <a:gd name="T23" fmla="*/ 21 h 84"/>
                <a:gd name="T24" fmla="*/ 46 w 128"/>
                <a:gd name="T25" fmla="*/ 4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8" h="84">
                  <a:moveTo>
                    <a:pt x="75" y="0"/>
                  </a:moveTo>
                  <a:lnTo>
                    <a:pt x="128" y="84"/>
                  </a:lnTo>
                  <a:lnTo>
                    <a:pt x="104" y="84"/>
                  </a:lnTo>
                  <a:lnTo>
                    <a:pt x="92" y="65"/>
                  </a:lnTo>
                  <a:lnTo>
                    <a:pt x="37" y="65"/>
                  </a:lnTo>
                  <a:lnTo>
                    <a:pt x="25" y="84"/>
                  </a:lnTo>
                  <a:lnTo>
                    <a:pt x="0" y="84"/>
                  </a:lnTo>
                  <a:lnTo>
                    <a:pt x="52" y="0"/>
                  </a:lnTo>
                  <a:lnTo>
                    <a:pt x="75" y="0"/>
                  </a:lnTo>
                  <a:close/>
                  <a:moveTo>
                    <a:pt x="46" y="48"/>
                  </a:moveTo>
                  <a:lnTo>
                    <a:pt x="81" y="48"/>
                  </a:lnTo>
                  <a:lnTo>
                    <a:pt x="63" y="21"/>
                  </a:lnTo>
                  <a:lnTo>
                    <a:pt x="46" y="48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14">
              <a:extLst>
                <a:ext uri="{FF2B5EF4-FFF2-40B4-BE49-F238E27FC236}">
                  <a16:creationId xmlns:a16="http://schemas.microsoft.com/office/drawing/2014/main" id="{8DD57491-9B08-4E24-80C6-B4C512540C7D}"/>
                </a:ext>
              </a:extLst>
            </p:cNvPr>
            <p:cNvSpPr>
              <a:spLocks/>
            </p:cNvSpPr>
            <p:nvPr/>
          </p:nvSpPr>
          <p:spPr bwMode="auto">
            <a:xfrm>
              <a:off x="-5600700" y="3911600"/>
              <a:ext cx="188912" cy="133350"/>
            </a:xfrm>
            <a:custGeom>
              <a:avLst/>
              <a:gdLst>
                <a:gd name="T0" fmla="*/ 23 w 119"/>
                <a:gd name="T1" fmla="*/ 0 h 84"/>
                <a:gd name="T2" fmla="*/ 96 w 119"/>
                <a:gd name="T3" fmla="*/ 59 h 84"/>
                <a:gd name="T4" fmla="*/ 96 w 119"/>
                <a:gd name="T5" fmla="*/ 0 h 84"/>
                <a:gd name="T6" fmla="*/ 119 w 119"/>
                <a:gd name="T7" fmla="*/ 0 h 84"/>
                <a:gd name="T8" fmla="*/ 119 w 119"/>
                <a:gd name="T9" fmla="*/ 84 h 84"/>
                <a:gd name="T10" fmla="*/ 96 w 119"/>
                <a:gd name="T11" fmla="*/ 84 h 84"/>
                <a:gd name="T12" fmla="*/ 23 w 119"/>
                <a:gd name="T13" fmla="*/ 25 h 84"/>
                <a:gd name="T14" fmla="*/ 23 w 119"/>
                <a:gd name="T15" fmla="*/ 84 h 84"/>
                <a:gd name="T16" fmla="*/ 0 w 119"/>
                <a:gd name="T17" fmla="*/ 84 h 84"/>
                <a:gd name="T18" fmla="*/ 0 w 119"/>
                <a:gd name="T19" fmla="*/ 0 h 84"/>
                <a:gd name="T20" fmla="*/ 23 w 119"/>
                <a:gd name="T21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9" h="84">
                  <a:moveTo>
                    <a:pt x="23" y="0"/>
                  </a:moveTo>
                  <a:lnTo>
                    <a:pt x="96" y="59"/>
                  </a:lnTo>
                  <a:lnTo>
                    <a:pt x="96" y="0"/>
                  </a:lnTo>
                  <a:lnTo>
                    <a:pt x="119" y="0"/>
                  </a:lnTo>
                  <a:lnTo>
                    <a:pt x="119" y="84"/>
                  </a:lnTo>
                  <a:lnTo>
                    <a:pt x="96" y="84"/>
                  </a:lnTo>
                  <a:lnTo>
                    <a:pt x="23" y="25"/>
                  </a:lnTo>
                  <a:lnTo>
                    <a:pt x="23" y="84"/>
                  </a:lnTo>
                  <a:lnTo>
                    <a:pt x="0" y="84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15">
              <a:extLst>
                <a:ext uri="{FF2B5EF4-FFF2-40B4-BE49-F238E27FC236}">
                  <a16:creationId xmlns:a16="http://schemas.microsoft.com/office/drawing/2014/main" id="{283A9F8F-57B1-4F1C-AD76-871EC641FA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5343525" y="3911600"/>
              <a:ext cx="203200" cy="133350"/>
            </a:xfrm>
            <a:custGeom>
              <a:avLst/>
              <a:gdLst>
                <a:gd name="T0" fmla="*/ 75 w 128"/>
                <a:gd name="T1" fmla="*/ 0 h 84"/>
                <a:gd name="T2" fmla="*/ 128 w 128"/>
                <a:gd name="T3" fmla="*/ 84 h 84"/>
                <a:gd name="T4" fmla="*/ 103 w 128"/>
                <a:gd name="T5" fmla="*/ 84 h 84"/>
                <a:gd name="T6" fmla="*/ 92 w 128"/>
                <a:gd name="T7" fmla="*/ 65 h 84"/>
                <a:gd name="T8" fmla="*/ 37 w 128"/>
                <a:gd name="T9" fmla="*/ 65 h 84"/>
                <a:gd name="T10" fmla="*/ 25 w 128"/>
                <a:gd name="T11" fmla="*/ 84 h 84"/>
                <a:gd name="T12" fmla="*/ 0 w 128"/>
                <a:gd name="T13" fmla="*/ 84 h 84"/>
                <a:gd name="T14" fmla="*/ 54 w 128"/>
                <a:gd name="T15" fmla="*/ 0 h 84"/>
                <a:gd name="T16" fmla="*/ 75 w 128"/>
                <a:gd name="T17" fmla="*/ 0 h 84"/>
                <a:gd name="T18" fmla="*/ 48 w 128"/>
                <a:gd name="T19" fmla="*/ 48 h 84"/>
                <a:gd name="T20" fmla="*/ 81 w 128"/>
                <a:gd name="T21" fmla="*/ 48 h 84"/>
                <a:gd name="T22" fmla="*/ 65 w 128"/>
                <a:gd name="T23" fmla="*/ 21 h 84"/>
                <a:gd name="T24" fmla="*/ 48 w 128"/>
                <a:gd name="T25" fmla="*/ 4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8" h="84">
                  <a:moveTo>
                    <a:pt x="75" y="0"/>
                  </a:moveTo>
                  <a:lnTo>
                    <a:pt x="128" y="84"/>
                  </a:lnTo>
                  <a:lnTo>
                    <a:pt x="103" y="84"/>
                  </a:lnTo>
                  <a:lnTo>
                    <a:pt x="92" y="65"/>
                  </a:lnTo>
                  <a:lnTo>
                    <a:pt x="37" y="65"/>
                  </a:lnTo>
                  <a:lnTo>
                    <a:pt x="25" y="84"/>
                  </a:lnTo>
                  <a:lnTo>
                    <a:pt x="0" y="84"/>
                  </a:lnTo>
                  <a:lnTo>
                    <a:pt x="54" y="0"/>
                  </a:lnTo>
                  <a:lnTo>
                    <a:pt x="75" y="0"/>
                  </a:lnTo>
                  <a:close/>
                  <a:moveTo>
                    <a:pt x="48" y="48"/>
                  </a:moveTo>
                  <a:lnTo>
                    <a:pt x="81" y="48"/>
                  </a:lnTo>
                  <a:lnTo>
                    <a:pt x="65" y="21"/>
                  </a:lnTo>
                  <a:lnTo>
                    <a:pt x="48" y="48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16">
              <a:extLst>
                <a:ext uri="{FF2B5EF4-FFF2-40B4-BE49-F238E27FC236}">
                  <a16:creationId xmlns:a16="http://schemas.microsoft.com/office/drawing/2014/main" id="{1E04C882-F1C7-42B9-AF60-ECCE44906988}"/>
                </a:ext>
              </a:extLst>
            </p:cNvPr>
            <p:cNvSpPr>
              <a:spLocks/>
            </p:cNvSpPr>
            <p:nvPr/>
          </p:nvSpPr>
          <p:spPr bwMode="auto">
            <a:xfrm>
              <a:off x="-5070475" y="3911600"/>
              <a:ext cx="187325" cy="133350"/>
            </a:xfrm>
            <a:custGeom>
              <a:avLst/>
              <a:gdLst>
                <a:gd name="T0" fmla="*/ 61 w 62"/>
                <a:gd name="T1" fmla="*/ 0 h 44"/>
                <a:gd name="T2" fmla="*/ 61 w 62"/>
                <a:gd name="T3" fmla="*/ 10 h 44"/>
                <a:gd name="T4" fmla="*/ 18 w 62"/>
                <a:gd name="T5" fmla="*/ 10 h 44"/>
                <a:gd name="T6" fmla="*/ 14 w 62"/>
                <a:gd name="T7" fmla="*/ 11 h 44"/>
                <a:gd name="T8" fmla="*/ 12 w 62"/>
                <a:gd name="T9" fmla="*/ 15 h 44"/>
                <a:gd name="T10" fmla="*/ 12 w 62"/>
                <a:gd name="T11" fmla="*/ 29 h 44"/>
                <a:gd name="T12" fmla="*/ 14 w 62"/>
                <a:gd name="T13" fmla="*/ 33 h 44"/>
                <a:gd name="T14" fmla="*/ 18 w 62"/>
                <a:gd name="T15" fmla="*/ 34 h 44"/>
                <a:gd name="T16" fmla="*/ 51 w 62"/>
                <a:gd name="T17" fmla="*/ 34 h 44"/>
                <a:gd name="T18" fmla="*/ 51 w 62"/>
                <a:gd name="T19" fmla="*/ 27 h 44"/>
                <a:gd name="T20" fmla="*/ 36 w 62"/>
                <a:gd name="T21" fmla="*/ 27 h 44"/>
                <a:gd name="T22" fmla="*/ 36 w 62"/>
                <a:gd name="T23" fmla="*/ 18 h 44"/>
                <a:gd name="T24" fmla="*/ 62 w 62"/>
                <a:gd name="T25" fmla="*/ 18 h 44"/>
                <a:gd name="T26" fmla="*/ 62 w 62"/>
                <a:gd name="T27" fmla="*/ 44 h 44"/>
                <a:gd name="T28" fmla="*/ 14 w 62"/>
                <a:gd name="T29" fmla="*/ 44 h 44"/>
                <a:gd name="T30" fmla="*/ 4 w 62"/>
                <a:gd name="T31" fmla="*/ 40 h 44"/>
                <a:gd name="T32" fmla="*/ 0 w 62"/>
                <a:gd name="T33" fmla="*/ 31 h 44"/>
                <a:gd name="T34" fmla="*/ 0 w 62"/>
                <a:gd name="T35" fmla="*/ 13 h 44"/>
                <a:gd name="T36" fmla="*/ 4 w 62"/>
                <a:gd name="T37" fmla="*/ 4 h 44"/>
                <a:gd name="T38" fmla="*/ 14 w 62"/>
                <a:gd name="T39" fmla="*/ 0 h 44"/>
                <a:gd name="T40" fmla="*/ 61 w 62"/>
                <a:gd name="T4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2" h="44">
                  <a:moveTo>
                    <a:pt x="61" y="0"/>
                  </a:moveTo>
                  <a:cubicBezTo>
                    <a:pt x="61" y="10"/>
                    <a:pt x="61" y="10"/>
                    <a:pt x="61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6" y="10"/>
                    <a:pt x="15" y="10"/>
                    <a:pt x="14" y="11"/>
                  </a:cubicBezTo>
                  <a:cubicBezTo>
                    <a:pt x="13" y="12"/>
                    <a:pt x="12" y="13"/>
                    <a:pt x="12" y="15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30"/>
                    <a:pt x="13" y="31"/>
                    <a:pt x="14" y="33"/>
                  </a:cubicBezTo>
                  <a:cubicBezTo>
                    <a:pt x="15" y="33"/>
                    <a:pt x="16" y="34"/>
                    <a:pt x="18" y="34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1" y="27"/>
                    <a:pt x="51" y="27"/>
                    <a:pt x="51" y="27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6" y="18"/>
                    <a:pt x="36" y="18"/>
                    <a:pt x="36" y="18"/>
                  </a:cubicBezTo>
                  <a:cubicBezTo>
                    <a:pt x="62" y="18"/>
                    <a:pt x="62" y="18"/>
                    <a:pt x="62" y="18"/>
                  </a:cubicBezTo>
                  <a:cubicBezTo>
                    <a:pt x="62" y="44"/>
                    <a:pt x="62" y="44"/>
                    <a:pt x="62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1" y="44"/>
                    <a:pt x="7" y="42"/>
                    <a:pt x="4" y="40"/>
                  </a:cubicBezTo>
                  <a:cubicBezTo>
                    <a:pt x="2" y="37"/>
                    <a:pt x="0" y="34"/>
                    <a:pt x="0" y="31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9"/>
                    <a:pt x="2" y="6"/>
                    <a:pt x="4" y="4"/>
                  </a:cubicBezTo>
                  <a:cubicBezTo>
                    <a:pt x="7" y="1"/>
                    <a:pt x="11" y="0"/>
                    <a:pt x="14" y="0"/>
                  </a:cubicBezTo>
                  <a:lnTo>
                    <a:pt x="61" y="0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17">
              <a:extLst>
                <a:ext uri="{FF2B5EF4-FFF2-40B4-BE49-F238E27FC236}">
                  <a16:creationId xmlns:a16="http://schemas.microsoft.com/office/drawing/2014/main" id="{D3A11351-2D11-46E7-91A1-8A7992091410}"/>
                </a:ext>
              </a:extLst>
            </p:cNvPr>
            <p:cNvSpPr>
              <a:spLocks/>
            </p:cNvSpPr>
            <p:nvPr/>
          </p:nvSpPr>
          <p:spPr bwMode="auto">
            <a:xfrm>
              <a:off x="-4803775" y="3911600"/>
              <a:ext cx="160337" cy="133350"/>
            </a:xfrm>
            <a:custGeom>
              <a:avLst/>
              <a:gdLst>
                <a:gd name="T0" fmla="*/ 101 w 101"/>
                <a:gd name="T1" fmla="*/ 0 h 84"/>
                <a:gd name="T2" fmla="*/ 101 w 101"/>
                <a:gd name="T3" fmla="*/ 19 h 84"/>
                <a:gd name="T4" fmla="*/ 23 w 101"/>
                <a:gd name="T5" fmla="*/ 19 h 84"/>
                <a:gd name="T6" fmla="*/ 23 w 101"/>
                <a:gd name="T7" fmla="*/ 33 h 84"/>
                <a:gd name="T8" fmla="*/ 92 w 101"/>
                <a:gd name="T9" fmla="*/ 33 h 84"/>
                <a:gd name="T10" fmla="*/ 92 w 101"/>
                <a:gd name="T11" fmla="*/ 50 h 84"/>
                <a:gd name="T12" fmla="*/ 23 w 101"/>
                <a:gd name="T13" fmla="*/ 50 h 84"/>
                <a:gd name="T14" fmla="*/ 23 w 101"/>
                <a:gd name="T15" fmla="*/ 65 h 84"/>
                <a:gd name="T16" fmla="*/ 101 w 101"/>
                <a:gd name="T17" fmla="*/ 65 h 84"/>
                <a:gd name="T18" fmla="*/ 101 w 101"/>
                <a:gd name="T19" fmla="*/ 84 h 84"/>
                <a:gd name="T20" fmla="*/ 0 w 101"/>
                <a:gd name="T21" fmla="*/ 84 h 84"/>
                <a:gd name="T22" fmla="*/ 0 w 101"/>
                <a:gd name="T23" fmla="*/ 0 h 84"/>
                <a:gd name="T24" fmla="*/ 101 w 101"/>
                <a:gd name="T25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1" h="84">
                  <a:moveTo>
                    <a:pt x="101" y="0"/>
                  </a:moveTo>
                  <a:lnTo>
                    <a:pt x="101" y="19"/>
                  </a:lnTo>
                  <a:lnTo>
                    <a:pt x="23" y="19"/>
                  </a:lnTo>
                  <a:lnTo>
                    <a:pt x="23" y="33"/>
                  </a:lnTo>
                  <a:lnTo>
                    <a:pt x="92" y="33"/>
                  </a:lnTo>
                  <a:lnTo>
                    <a:pt x="92" y="50"/>
                  </a:lnTo>
                  <a:lnTo>
                    <a:pt x="23" y="50"/>
                  </a:lnTo>
                  <a:lnTo>
                    <a:pt x="23" y="65"/>
                  </a:lnTo>
                  <a:lnTo>
                    <a:pt x="101" y="65"/>
                  </a:lnTo>
                  <a:lnTo>
                    <a:pt x="101" y="84"/>
                  </a:lnTo>
                  <a:lnTo>
                    <a:pt x="0" y="84"/>
                  </a:lnTo>
                  <a:lnTo>
                    <a:pt x="0" y="0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18">
              <a:extLst>
                <a:ext uri="{FF2B5EF4-FFF2-40B4-BE49-F238E27FC236}">
                  <a16:creationId xmlns:a16="http://schemas.microsoft.com/office/drawing/2014/main" id="{DC28306B-7980-4DF8-AF56-6C6D3C9A6C46}"/>
                </a:ext>
              </a:extLst>
            </p:cNvPr>
            <p:cNvSpPr>
              <a:spLocks/>
            </p:cNvSpPr>
            <p:nvPr/>
          </p:nvSpPr>
          <p:spPr bwMode="auto">
            <a:xfrm>
              <a:off x="-4564063" y="3911600"/>
              <a:ext cx="207962" cy="133350"/>
            </a:xfrm>
            <a:custGeom>
              <a:avLst/>
              <a:gdLst>
                <a:gd name="T0" fmla="*/ 131 w 131"/>
                <a:gd name="T1" fmla="*/ 0 h 84"/>
                <a:gd name="T2" fmla="*/ 131 w 131"/>
                <a:gd name="T3" fmla="*/ 84 h 84"/>
                <a:gd name="T4" fmla="*/ 109 w 131"/>
                <a:gd name="T5" fmla="*/ 84 h 84"/>
                <a:gd name="T6" fmla="*/ 109 w 131"/>
                <a:gd name="T7" fmla="*/ 31 h 84"/>
                <a:gd name="T8" fmla="*/ 74 w 131"/>
                <a:gd name="T9" fmla="*/ 77 h 84"/>
                <a:gd name="T10" fmla="*/ 55 w 131"/>
                <a:gd name="T11" fmla="*/ 77 h 84"/>
                <a:gd name="T12" fmla="*/ 21 w 131"/>
                <a:gd name="T13" fmla="*/ 31 h 84"/>
                <a:gd name="T14" fmla="*/ 21 w 131"/>
                <a:gd name="T15" fmla="*/ 84 h 84"/>
                <a:gd name="T16" fmla="*/ 0 w 131"/>
                <a:gd name="T17" fmla="*/ 84 h 84"/>
                <a:gd name="T18" fmla="*/ 0 w 131"/>
                <a:gd name="T19" fmla="*/ 0 h 84"/>
                <a:gd name="T20" fmla="*/ 23 w 131"/>
                <a:gd name="T21" fmla="*/ 0 h 84"/>
                <a:gd name="T22" fmla="*/ 65 w 131"/>
                <a:gd name="T23" fmla="*/ 59 h 84"/>
                <a:gd name="T24" fmla="*/ 109 w 131"/>
                <a:gd name="T25" fmla="*/ 0 h 84"/>
                <a:gd name="T26" fmla="*/ 131 w 131"/>
                <a:gd name="T27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1" h="84">
                  <a:moveTo>
                    <a:pt x="131" y="0"/>
                  </a:moveTo>
                  <a:lnTo>
                    <a:pt x="131" y="84"/>
                  </a:lnTo>
                  <a:lnTo>
                    <a:pt x="109" y="84"/>
                  </a:lnTo>
                  <a:lnTo>
                    <a:pt x="109" y="31"/>
                  </a:lnTo>
                  <a:lnTo>
                    <a:pt x="74" y="77"/>
                  </a:lnTo>
                  <a:lnTo>
                    <a:pt x="55" y="77"/>
                  </a:lnTo>
                  <a:lnTo>
                    <a:pt x="21" y="31"/>
                  </a:lnTo>
                  <a:lnTo>
                    <a:pt x="21" y="84"/>
                  </a:lnTo>
                  <a:lnTo>
                    <a:pt x="0" y="84"/>
                  </a:lnTo>
                  <a:lnTo>
                    <a:pt x="0" y="0"/>
                  </a:lnTo>
                  <a:lnTo>
                    <a:pt x="23" y="0"/>
                  </a:lnTo>
                  <a:lnTo>
                    <a:pt x="65" y="59"/>
                  </a:lnTo>
                  <a:lnTo>
                    <a:pt x="109" y="0"/>
                  </a:lnTo>
                  <a:lnTo>
                    <a:pt x="131" y="0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19">
              <a:extLst>
                <a:ext uri="{FF2B5EF4-FFF2-40B4-BE49-F238E27FC236}">
                  <a16:creationId xmlns:a16="http://schemas.microsoft.com/office/drawing/2014/main" id="{792DC4CD-0D2D-487F-B649-71CA7CE7E56D}"/>
                </a:ext>
              </a:extLst>
            </p:cNvPr>
            <p:cNvSpPr>
              <a:spLocks/>
            </p:cNvSpPr>
            <p:nvPr/>
          </p:nvSpPr>
          <p:spPr bwMode="auto">
            <a:xfrm>
              <a:off x="-4279900" y="3911600"/>
              <a:ext cx="163512" cy="133350"/>
            </a:xfrm>
            <a:custGeom>
              <a:avLst/>
              <a:gdLst>
                <a:gd name="T0" fmla="*/ 103 w 103"/>
                <a:gd name="T1" fmla="*/ 0 h 84"/>
                <a:gd name="T2" fmla="*/ 103 w 103"/>
                <a:gd name="T3" fmla="*/ 19 h 84"/>
                <a:gd name="T4" fmla="*/ 23 w 103"/>
                <a:gd name="T5" fmla="*/ 19 h 84"/>
                <a:gd name="T6" fmla="*/ 23 w 103"/>
                <a:gd name="T7" fmla="*/ 33 h 84"/>
                <a:gd name="T8" fmla="*/ 94 w 103"/>
                <a:gd name="T9" fmla="*/ 33 h 84"/>
                <a:gd name="T10" fmla="*/ 94 w 103"/>
                <a:gd name="T11" fmla="*/ 50 h 84"/>
                <a:gd name="T12" fmla="*/ 23 w 103"/>
                <a:gd name="T13" fmla="*/ 50 h 84"/>
                <a:gd name="T14" fmla="*/ 23 w 103"/>
                <a:gd name="T15" fmla="*/ 65 h 84"/>
                <a:gd name="T16" fmla="*/ 103 w 103"/>
                <a:gd name="T17" fmla="*/ 65 h 84"/>
                <a:gd name="T18" fmla="*/ 103 w 103"/>
                <a:gd name="T19" fmla="*/ 84 h 84"/>
                <a:gd name="T20" fmla="*/ 0 w 103"/>
                <a:gd name="T21" fmla="*/ 84 h 84"/>
                <a:gd name="T22" fmla="*/ 0 w 103"/>
                <a:gd name="T23" fmla="*/ 0 h 84"/>
                <a:gd name="T24" fmla="*/ 103 w 103"/>
                <a:gd name="T25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3" h="84">
                  <a:moveTo>
                    <a:pt x="103" y="0"/>
                  </a:moveTo>
                  <a:lnTo>
                    <a:pt x="103" y="19"/>
                  </a:lnTo>
                  <a:lnTo>
                    <a:pt x="23" y="19"/>
                  </a:lnTo>
                  <a:lnTo>
                    <a:pt x="23" y="33"/>
                  </a:lnTo>
                  <a:lnTo>
                    <a:pt x="94" y="33"/>
                  </a:lnTo>
                  <a:lnTo>
                    <a:pt x="94" y="50"/>
                  </a:lnTo>
                  <a:lnTo>
                    <a:pt x="23" y="50"/>
                  </a:lnTo>
                  <a:lnTo>
                    <a:pt x="23" y="65"/>
                  </a:lnTo>
                  <a:lnTo>
                    <a:pt x="103" y="65"/>
                  </a:lnTo>
                  <a:lnTo>
                    <a:pt x="103" y="84"/>
                  </a:lnTo>
                  <a:lnTo>
                    <a:pt x="0" y="84"/>
                  </a:lnTo>
                  <a:lnTo>
                    <a:pt x="0" y="0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20">
              <a:extLst>
                <a:ext uri="{FF2B5EF4-FFF2-40B4-BE49-F238E27FC236}">
                  <a16:creationId xmlns:a16="http://schemas.microsoft.com/office/drawing/2014/main" id="{8E67569F-D059-4650-A88A-DCA8F1AE9431}"/>
                </a:ext>
              </a:extLst>
            </p:cNvPr>
            <p:cNvSpPr>
              <a:spLocks/>
            </p:cNvSpPr>
            <p:nvPr/>
          </p:nvSpPr>
          <p:spPr bwMode="auto">
            <a:xfrm>
              <a:off x="-4040188" y="3911600"/>
              <a:ext cx="187325" cy="133350"/>
            </a:xfrm>
            <a:custGeom>
              <a:avLst/>
              <a:gdLst>
                <a:gd name="T0" fmla="*/ 23 w 118"/>
                <a:gd name="T1" fmla="*/ 0 h 84"/>
                <a:gd name="T2" fmla="*/ 95 w 118"/>
                <a:gd name="T3" fmla="*/ 59 h 84"/>
                <a:gd name="T4" fmla="*/ 95 w 118"/>
                <a:gd name="T5" fmla="*/ 0 h 84"/>
                <a:gd name="T6" fmla="*/ 118 w 118"/>
                <a:gd name="T7" fmla="*/ 0 h 84"/>
                <a:gd name="T8" fmla="*/ 118 w 118"/>
                <a:gd name="T9" fmla="*/ 84 h 84"/>
                <a:gd name="T10" fmla="*/ 95 w 118"/>
                <a:gd name="T11" fmla="*/ 84 h 84"/>
                <a:gd name="T12" fmla="*/ 23 w 118"/>
                <a:gd name="T13" fmla="*/ 25 h 84"/>
                <a:gd name="T14" fmla="*/ 23 w 118"/>
                <a:gd name="T15" fmla="*/ 84 h 84"/>
                <a:gd name="T16" fmla="*/ 0 w 118"/>
                <a:gd name="T17" fmla="*/ 84 h 84"/>
                <a:gd name="T18" fmla="*/ 0 w 118"/>
                <a:gd name="T19" fmla="*/ 0 h 84"/>
                <a:gd name="T20" fmla="*/ 23 w 118"/>
                <a:gd name="T21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8" h="84">
                  <a:moveTo>
                    <a:pt x="23" y="0"/>
                  </a:moveTo>
                  <a:lnTo>
                    <a:pt x="95" y="59"/>
                  </a:lnTo>
                  <a:lnTo>
                    <a:pt x="95" y="0"/>
                  </a:lnTo>
                  <a:lnTo>
                    <a:pt x="118" y="0"/>
                  </a:lnTo>
                  <a:lnTo>
                    <a:pt x="118" y="84"/>
                  </a:lnTo>
                  <a:lnTo>
                    <a:pt x="95" y="84"/>
                  </a:lnTo>
                  <a:lnTo>
                    <a:pt x="23" y="25"/>
                  </a:lnTo>
                  <a:lnTo>
                    <a:pt x="23" y="84"/>
                  </a:lnTo>
                  <a:lnTo>
                    <a:pt x="0" y="84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21">
              <a:extLst>
                <a:ext uri="{FF2B5EF4-FFF2-40B4-BE49-F238E27FC236}">
                  <a16:creationId xmlns:a16="http://schemas.microsoft.com/office/drawing/2014/main" id="{3E4A06B2-B9F7-4006-AE1F-5D95F760B096}"/>
                </a:ext>
              </a:extLst>
            </p:cNvPr>
            <p:cNvSpPr>
              <a:spLocks/>
            </p:cNvSpPr>
            <p:nvPr/>
          </p:nvSpPr>
          <p:spPr bwMode="auto">
            <a:xfrm>
              <a:off x="-3776663" y="3911600"/>
              <a:ext cx="173037" cy="133350"/>
            </a:xfrm>
            <a:custGeom>
              <a:avLst/>
              <a:gdLst>
                <a:gd name="T0" fmla="*/ 109 w 109"/>
                <a:gd name="T1" fmla="*/ 0 h 84"/>
                <a:gd name="T2" fmla="*/ 109 w 109"/>
                <a:gd name="T3" fmla="*/ 19 h 84"/>
                <a:gd name="T4" fmla="*/ 65 w 109"/>
                <a:gd name="T5" fmla="*/ 19 h 84"/>
                <a:gd name="T6" fmla="*/ 65 w 109"/>
                <a:gd name="T7" fmla="*/ 84 h 84"/>
                <a:gd name="T8" fmla="*/ 44 w 109"/>
                <a:gd name="T9" fmla="*/ 84 h 84"/>
                <a:gd name="T10" fmla="*/ 44 w 109"/>
                <a:gd name="T11" fmla="*/ 19 h 84"/>
                <a:gd name="T12" fmla="*/ 0 w 109"/>
                <a:gd name="T13" fmla="*/ 19 h 84"/>
                <a:gd name="T14" fmla="*/ 0 w 109"/>
                <a:gd name="T15" fmla="*/ 0 h 84"/>
                <a:gd name="T16" fmla="*/ 109 w 109"/>
                <a:gd name="T17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9" h="84">
                  <a:moveTo>
                    <a:pt x="109" y="0"/>
                  </a:moveTo>
                  <a:lnTo>
                    <a:pt x="109" y="19"/>
                  </a:lnTo>
                  <a:lnTo>
                    <a:pt x="65" y="19"/>
                  </a:lnTo>
                  <a:lnTo>
                    <a:pt x="65" y="84"/>
                  </a:lnTo>
                  <a:lnTo>
                    <a:pt x="44" y="84"/>
                  </a:lnTo>
                  <a:lnTo>
                    <a:pt x="44" y="19"/>
                  </a:lnTo>
                  <a:lnTo>
                    <a:pt x="0" y="19"/>
                  </a:lnTo>
                  <a:lnTo>
                    <a:pt x="0" y="0"/>
                  </a:lnTo>
                  <a:lnTo>
                    <a:pt x="109" y="0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251487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C7FBB0E7-AD94-4943-99E5-41C504CD5E43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93" b="7893"/>
          <a:stretch>
            <a:fillRect/>
          </a:stretch>
        </p:blipFill>
        <p:spPr/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983D7FE0-E441-4361-811D-252CCBCCBC1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5">
              <a:alpha val="7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D82A5154-8A23-4F9D-B88E-74B0CAC271B6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755139D-026F-4EC3-8239-90EB6053C66A}"/>
              </a:ext>
            </a:extLst>
          </p:cNvPr>
          <p:cNvSpPr/>
          <p:nvPr/>
        </p:nvSpPr>
        <p:spPr>
          <a:xfrm>
            <a:off x="4497614" y="2285999"/>
            <a:ext cx="1988457" cy="1988457"/>
          </a:xfrm>
          <a:prstGeom prst="ellipse">
            <a:avLst/>
          </a:prstGeom>
          <a:solidFill>
            <a:schemeClr val="accent1">
              <a:alpha val="1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A43BA991-7410-4B4F-A412-9979825812A8}"/>
              </a:ext>
            </a:extLst>
          </p:cNvPr>
          <p:cNvSpPr/>
          <p:nvPr/>
        </p:nvSpPr>
        <p:spPr>
          <a:xfrm>
            <a:off x="5736770" y="2583542"/>
            <a:ext cx="1988457" cy="1988457"/>
          </a:xfrm>
          <a:prstGeom prst="ellipse">
            <a:avLst/>
          </a:prstGeom>
          <a:solidFill>
            <a:schemeClr val="accent1">
              <a:alpha val="1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CBA78EF-7DB4-4420-9370-9BE153788936}"/>
              </a:ext>
            </a:extLst>
          </p:cNvPr>
          <p:cNvSpPr txBox="1"/>
          <p:nvPr/>
        </p:nvSpPr>
        <p:spPr>
          <a:xfrm>
            <a:off x="4956629" y="3075057"/>
            <a:ext cx="22787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THE </a:t>
            </a:r>
            <a:r>
              <a:rPr lang="en-US" sz="4000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END</a:t>
            </a:r>
          </a:p>
        </p:txBody>
      </p:sp>
    </p:spTree>
    <p:extLst>
      <p:ext uri="{BB962C8B-B14F-4D97-AF65-F5344CB8AC3E}">
        <p14:creationId xmlns:p14="http://schemas.microsoft.com/office/powerpoint/2010/main" val="815016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Placeholder 25">
            <a:extLst>
              <a:ext uri="{FF2B5EF4-FFF2-40B4-BE49-F238E27FC236}">
                <a16:creationId xmlns:a16="http://schemas.microsoft.com/office/drawing/2014/main" id="{8E72FABF-9CC1-4A8A-8DCA-254A6AB294E4}"/>
              </a:ext>
            </a:extLst>
          </p:cNvPr>
          <p:cNvPicPr>
            <a:picLocks noGrp="1" noChangeAspect="1"/>
          </p:cNvPicPr>
          <p:nvPr>
            <p:ph type="pic" sz="quarter" idx="1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21" r="11021"/>
          <a:stretch>
            <a:fillRect/>
          </a:stretch>
        </p:blipFill>
        <p:spPr/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7AFF0C5C-4FA1-4576-8F4B-DC05501099D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</a:t>
            </a:fld>
            <a:endParaRPr lang="en-US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42232A2-7A4D-46F0-A635-0BC692BFF214}"/>
              </a:ext>
            </a:extLst>
          </p:cNvPr>
          <p:cNvGrpSpPr/>
          <p:nvPr/>
        </p:nvGrpSpPr>
        <p:grpSpPr>
          <a:xfrm>
            <a:off x="838634" y="1949859"/>
            <a:ext cx="4601729" cy="2549276"/>
            <a:chOff x="6602905" y="1807822"/>
            <a:chExt cx="4601729" cy="2549276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D2078E1-B443-43D4-9D05-E4581539E1EB}"/>
                </a:ext>
              </a:extLst>
            </p:cNvPr>
            <p:cNvSpPr/>
            <p:nvPr/>
          </p:nvSpPr>
          <p:spPr>
            <a:xfrm>
              <a:off x="6602905" y="1807822"/>
              <a:ext cx="3331361" cy="140679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5000"/>
                </a:lnSpc>
              </a:pPr>
              <a:r>
                <a:rPr lang="en-US" sz="3000" b="1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Welcome </a:t>
              </a:r>
            </a:p>
            <a:p>
              <a:pPr>
                <a:lnSpc>
                  <a:spcPts val="5000"/>
                </a:lnSpc>
              </a:pPr>
              <a:r>
                <a:rPr lang="en-US" sz="6000" b="1" dirty="0">
                  <a:solidFill>
                    <a:schemeClr val="accent4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Message</a:t>
              </a:r>
              <a:endParaRPr lang="en-US" sz="6000" dirty="0">
                <a:solidFill>
                  <a:schemeClr val="accent4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200C71A5-AF7A-48DB-A8BE-A14AAE032756}"/>
                </a:ext>
              </a:extLst>
            </p:cNvPr>
            <p:cNvSpPr/>
            <p:nvPr/>
          </p:nvSpPr>
          <p:spPr>
            <a:xfrm>
              <a:off x="6602906" y="3238843"/>
              <a:ext cx="4601728" cy="11182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 printing and typesetting industry. Lorem Ipsum has been the industry's standard dummy text ever since the 1500s, when an unknown printer took a galley of type and scrambled it to make a type specimen book</a:t>
              </a:r>
            </a:p>
          </p:txBody>
        </p:sp>
      </p:grpSp>
      <p:sp>
        <p:nvSpPr>
          <p:cNvPr id="20" name="Freeform 6">
            <a:extLst>
              <a:ext uri="{FF2B5EF4-FFF2-40B4-BE49-F238E27FC236}">
                <a16:creationId xmlns:a16="http://schemas.microsoft.com/office/drawing/2014/main" id="{51111740-1D34-4F28-BECF-9E15CC506D02}"/>
              </a:ext>
            </a:extLst>
          </p:cNvPr>
          <p:cNvSpPr>
            <a:spLocks/>
          </p:cNvSpPr>
          <p:nvPr/>
        </p:nvSpPr>
        <p:spPr bwMode="auto">
          <a:xfrm>
            <a:off x="5427663" y="0"/>
            <a:ext cx="4327525" cy="6858000"/>
          </a:xfrm>
          <a:custGeom>
            <a:avLst/>
            <a:gdLst>
              <a:gd name="T0" fmla="*/ 2726 w 2726"/>
              <a:gd name="T1" fmla="*/ 0 h 4320"/>
              <a:gd name="T2" fmla="*/ 1888 w 2726"/>
              <a:gd name="T3" fmla="*/ 0 h 4320"/>
              <a:gd name="T4" fmla="*/ 0 w 2726"/>
              <a:gd name="T5" fmla="*/ 4320 h 4320"/>
              <a:gd name="T6" fmla="*/ 8 w 2726"/>
              <a:gd name="T7" fmla="*/ 4320 h 4320"/>
              <a:gd name="T8" fmla="*/ 2726 w 2726"/>
              <a:gd name="T9" fmla="*/ 0 h 4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26" h="4320">
                <a:moveTo>
                  <a:pt x="2726" y="0"/>
                </a:moveTo>
                <a:lnTo>
                  <a:pt x="1888" y="0"/>
                </a:lnTo>
                <a:lnTo>
                  <a:pt x="0" y="4320"/>
                </a:lnTo>
                <a:lnTo>
                  <a:pt x="8" y="4320"/>
                </a:lnTo>
                <a:lnTo>
                  <a:pt x="2726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Picture Placeholder 77">
            <a:extLst>
              <a:ext uri="{FF2B5EF4-FFF2-40B4-BE49-F238E27FC236}">
                <a16:creationId xmlns:a16="http://schemas.microsoft.com/office/drawing/2014/main" id="{3914D1FF-88F7-4D49-8DA0-BD0AF954E765}"/>
              </a:ext>
            </a:extLst>
          </p:cNvPr>
          <p:cNvPicPr>
            <a:picLocks noGrp="1" noChangeAspect="1"/>
          </p:cNvPicPr>
          <p:nvPr>
            <p:ph type="pic" sz="quarter" idx="1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70" b="5570"/>
          <a:stretch>
            <a:fillRect/>
          </a:stretch>
        </p:blipFill>
        <p:spPr/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19894D3C-8F46-429F-AACE-01F1552F1694}"/>
              </a:ext>
            </a:extLst>
          </p:cNvPr>
          <p:cNvSpPr/>
          <p:nvPr/>
        </p:nvSpPr>
        <p:spPr>
          <a:xfrm>
            <a:off x="5796225" y="0"/>
            <a:ext cx="3265653" cy="344026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0" name="Picture Placeholder 79">
            <a:extLst>
              <a:ext uri="{FF2B5EF4-FFF2-40B4-BE49-F238E27FC236}">
                <a16:creationId xmlns:a16="http://schemas.microsoft.com/office/drawing/2014/main" id="{61B57DD9-F904-4FCB-970F-88230C3CA15A}"/>
              </a:ext>
            </a:extLst>
          </p:cNvPr>
          <p:cNvPicPr>
            <a:picLocks noGrp="1" noChangeAspect="1"/>
          </p:cNvPicPr>
          <p:nvPr>
            <p:ph type="pic" sz="quarter" idx="11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60" r="16960"/>
          <a:stretch>
            <a:fillRect/>
          </a:stretch>
        </p:blipFill>
        <p:spPr/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CA261A17-D562-4DF4-829A-56B2719B65C7}"/>
              </a:ext>
            </a:extLst>
          </p:cNvPr>
          <p:cNvSpPr/>
          <p:nvPr/>
        </p:nvSpPr>
        <p:spPr>
          <a:xfrm>
            <a:off x="0" y="0"/>
            <a:ext cx="5796225" cy="3440262"/>
          </a:xfrm>
          <a:prstGeom prst="rect">
            <a:avLst/>
          </a:prstGeom>
          <a:solidFill>
            <a:schemeClr val="accent6">
              <a:alpha val="8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84D8939B-50D0-4113-B4B7-3001C43AA886}"/>
              </a:ext>
            </a:extLst>
          </p:cNvPr>
          <p:cNvGrpSpPr/>
          <p:nvPr/>
        </p:nvGrpSpPr>
        <p:grpSpPr>
          <a:xfrm>
            <a:off x="6422592" y="815907"/>
            <a:ext cx="2012919" cy="1808449"/>
            <a:chOff x="-2929980" y="7381039"/>
            <a:chExt cx="2012919" cy="1808449"/>
          </a:xfrm>
        </p:grpSpPr>
        <p:sp>
          <p:nvSpPr>
            <p:cNvPr id="36" name="Rectangle 9">
              <a:extLst>
                <a:ext uri="{FF2B5EF4-FFF2-40B4-BE49-F238E27FC236}">
                  <a16:creationId xmlns:a16="http://schemas.microsoft.com/office/drawing/2014/main" id="{F784F5F9-5476-42B1-BF36-53E63E8BE1A9}"/>
                </a:ext>
              </a:extLst>
            </p:cNvPr>
            <p:cNvSpPr>
              <a:spLocks/>
            </p:cNvSpPr>
            <p:nvPr/>
          </p:nvSpPr>
          <p:spPr bwMode="auto">
            <a:xfrm>
              <a:off x="-2929980" y="8798975"/>
              <a:ext cx="2012919" cy="3905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ctr">
                <a:lnSpc>
                  <a:spcPts val="15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professionalism and lorem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EEBB37E1-B917-4027-8A22-401A0C34FC59}"/>
                </a:ext>
              </a:extLst>
            </p:cNvPr>
            <p:cNvSpPr txBox="1"/>
            <p:nvPr/>
          </p:nvSpPr>
          <p:spPr>
            <a:xfrm>
              <a:off x="-2856382" y="8063829"/>
              <a:ext cx="1865722" cy="60529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b="1" dirty="0" err="1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Sakawi</a:t>
              </a:r>
              <a:r>
                <a:rPr lang="en-US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 Beda</a:t>
              </a:r>
            </a:p>
            <a:p>
              <a:pPr algn="ctr">
                <a:lnSpc>
                  <a:spcPts val="2000"/>
                </a:lnSpc>
              </a:pPr>
              <a:r>
                <a:rPr lang="en-US" sz="10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Post Title Text</a:t>
              </a:r>
            </a:p>
          </p:txBody>
        </p: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34DC2FA2-1A08-4B61-BA8F-3A52E1F2F7D1}"/>
                </a:ext>
              </a:extLst>
            </p:cNvPr>
            <p:cNvCxnSpPr>
              <a:cxnSpLocks/>
            </p:cNvCxnSpPr>
            <p:nvPr/>
          </p:nvCxnSpPr>
          <p:spPr>
            <a:xfrm>
              <a:off x="-2628230" y="8697755"/>
              <a:ext cx="1409419" cy="0"/>
            </a:xfrm>
            <a:prstGeom prst="line">
              <a:avLst/>
            </a:prstGeom>
            <a:ln w="31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AF20233E-B2ED-4927-A78A-B305EC10C9CA}"/>
                </a:ext>
              </a:extLst>
            </p:cNvPr>
            <p:cNvGrpSpPr/>
            <p:nvPr/>
          </p:nvGrpSpPr>
          <p:grpSpPr>
            <a:xfrm>
              <a:off x="-2092366" y="7381039"/>
              <a:ext cx="337690" cy="432936"/>
              <a:chOff x="2522538" y="3189288"/>
              <a:chExt cx="371475" cy="476250"/>
            </a:xfrm>
            <a:solidFill>
              <a:schemeClr val="bg1"/>
            </a:solidFill>
          </p:grpSpPr>
          <p:sp>
            <p:nvSpPr>
              <p:cNvPr id="27" name="Freeform 5">
                <a:extLst>
                  <a:ext uri="{FF2B5EF4-FFF2-40B4-BE49-F238E27FC236}">
                    <a16:creationId xmlns:a16="http://schemas.microsoft.com/office/drawing/2014/main" id="{881524F5-500E-40F7-9067-EB6EDD401817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13025" y="3189288"/>
                <a:ext cx="192088" cy="238125"/>
              </a:xfrm>
              <a:custGeom>
                <a:avLst/>
                <a:gdLst>
                  <a:gd name="T0" fmla="*/ 2 w 53"/>
                  <a:gd name="T1" fmla="*/ 65 h 65"/>
                  <a:gd name="T2" fmla="*/ 5 w 53"/>
                  <a:gd name="T3" fmla="*/ 62 h 65"/>
                  <a:gd name="T4" fmla="*/ 5 w 53"/>
                  <a:gd name="T5" fmla="*/ 27 h 65"/>
                  <a:gd name="T6" fmla="*/ 26 w 53"/>
                  <a:gd name="T7" fmla="*/ 6 h 65"/>
                  <a:gd name="T8" fmla="*/ 48 w 53"/>
                  <a:gd name="T9" fmla="*/ 27 h 65"/>
                  <a:gd name="T10" fmla="*/ 48 w 53"/>
                  <a:gd name="T11" fmla="*/ 62 h 65"/>
                  <a:gd name="T12" fmla="*/ 50 w 53"/>
                  <a:gd name="T13" fmla="*/ 65 h 65"/>
                  <a:gd name="T14" fmla="*/ 53 w 53"/>
                  <a:gd name="T15" fmla="*/ 62 h 65"/>
                  <a:gd name="T16" fmla="*/ 53 w 53"/>
                  <a:gd name="T17" fmla="*/ 27 h 65"/>
                  <a:gd name="T18" fmla="*/ 26 w 53"/>
                  <a:gd name="T19" fmla="*/ 0 h 65"/>
                  <a:gd name="T20" fmla="*/ 0 w 53"/>
                  <a:gd name="T21" fmla="*/ 27 h 65"/>
                  <a:gd name="T22" fmla="*/ 0 w 53"/>
                  <a:gd name="T23" fmla="*/ 62 h 65"/>
                  <a:gd name="T24" fmla="*/ 2 w 53"/>
                  <a:gd name="T25" fmla="*/ 65 h 65"/>
                  <a:gd name="T26" fmla="*/ 2 w 53"/>
                  <a:gd name="T27" fmla="*/ 65 h 65"/>
                  <a:gd name="T28" fmla="*/ 2 w 53"/>
                  <a:gd name="T2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3" h="65">
                    <a:moveTo>
                      <a:pt x="2" y="65"/>
                    </a:moveTo>
                    <a:cubicBezTo>
                      <a:pt x="4" y="65"/>
                      <a:pt x="5" y="63"/>
                      <a:pt x="5" y="62"/>
                    </a:cubicBezTo>
                    <a:cubicBezTo>
                      <a:pt x="5" y="27"/>
                      <a:pt x="5" y="27"/>
                      <a:pt x="5" y="27"/>
                    </a:cubicBezTo>
                    <a:cubicBezTo>
                      <a:pt x="5" y="15"/>
                      <a:pt x="15" y="6"/>
                      <a:pt x="26" y="6"/>
                    </a:cubicBezTo>
                    <a:cubicBezTo>
                      <a:pt x="38" y="6"/>
                      <a:pt x="48" y="15"/>
                      <a:pt x="48" y="27"/>
                    </a:cubicBezTo>
                    <a:cubicBezTo>
                      <a:pt x="48" y="62"/>
                      <a:pt x="48" y="62"/>
                      <a:pt x="48" y="62"/>
                    </a:cubicBezTo>
                    <a:cubicBezTo>
                      <a:pt x="48" y="63"/>
                      <a:pt x="49" y="65"/>
                      <a:pt x="50" y="65"/>
                    </a:cubicBezTo>
                    <a:cubicBezTo>
                      <a:pt x="52" y="65"/>
                      <a:pt x="53" y="63"/>
                      <a:pt x="53" y="62"/>
                    </a:cubicBezTo>
                    <a:cubicBezTo>
                      <a:pt x="53" y="27"/>
                      <a:pt x="53" y="27"/>
                      <a:pt x="53" y="27"/>
                    </a:cubicBezTo>
                    <a:cubicBezTo>
                      <a:pt x="53" y="12"/>
                      <a:pt x="41" y="0"/>
                      <a:pt x="26" y="0"/>
                    </a:cubicBezTo>
                    <a:cubicBezTo>
                      <a:pt x="12" y="0"/>
                      <a:pt x="0" y="12"/>
                      <a:pt x="0" y="27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4"/>
                      <a:pt x="1" y="65"/>
                      <a:pt x="2" y="65"/>
                    </a:cubicBezTo>
                    <a:close/>
                    <a:moveTo>
                      <a:pt x="2" y="65"/>
                    </a:moveTo>
                    <a:cubicBezTo>
                      <a:pt x="2" y="65"/>
                      <a:pt x="2" y="65"/>
                      <a:pt x="2" y="65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6">
                <a:extLst>
                  <a:ext uri="{FF2B5EF4-FFF2-40B4-BE49-F238E27FC236}">
                    <a16:creationId xmlns:a16="http://schemas.microsoft.com/office/drawing/2014/main" id="{65724012-3E56-4F7B-A330-2E0A5ED2748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522538" y="3332163"/>
                <a:ext cx="371475" cy="333375"/>
              </a:xfrm>
              <a:custGeom>
                <a:avLst/>
                <a:gdLst>
                  <a:gd name="T0" fmla="*/ 102 w 103"/>
                  <a:gd name="T1" fmla="*/ 79 h 91"/>
                  <a:gd name="T2" fmla="*/ 95 w 103"/>
                  <a:gd name="T3" fmla="*/ 0 h 91"/>
                  <a:gd name="T4" fmla="*/ 83 w 103"/>
                  <a:gd name="T5" fmla="*/ 0 h 91"/>
                  <a:gd name="T6" fmla="*/ 83 w 103"/>
                  <a:gd name="T7" fmla="*/ 25 h 91"/>
                  <a:gd name="T8" fmla="*/ 75 w 103"/>
                  <a:gd name="T9" fmla="*/ 34 h 91"/>
                  <a:gd name="T10" fmla="*/ 67 w 103"/>
                  <a:gd name="T11" fmla="*/ 25 h 91"/>
                  <a:gd name="T12" fmla="*/ 67 w 103"/>
                  <a:gd name="T13" fmla="*/ 0 h 91"/>
                  <a:gd name="T14" fmla="*/ 35 w 103"/>
                  <a:gd name="T15" fmla="*/ 0 h 91"/>
                  <a:gd name="T16" fmla="*/ 35 w 103"/>
                  <a:gd name="T17" fmla="*/ 25 h 91"/>
                  <a:gd name="T18" fmla="*/ 28 w 103"/>
                  <a:gd name="T19" fmla="*/ 34 h 91"/>
                  <a:gd name="T20" fmla="*/ 19 w 103"/>
                  <a:gd name="T21" fmla="*/ 26 h 91"/>
                  <a:gd name="T22" fmla="*/ 19 w 103"/>
                  <a:gd name="T23" fmla="*/ 0 h 91"/>
                  <a:gd name="T24" fmla="*/ 8 w 103"/>
                  <a:gd name="T25" fmla="*/ 0 h 91"/>
                  <a:gd name="T26" fmla="*/ 1 w 103"/>
                  <a:gd name="T27" fmla="*/ 79 h 91"/>
                  <a:gd name="T28" fmla="*/ 11 w 103"/>
                  <a:gd name="T29" fmla="*/ 91 h 91"/>
                  <a:gd name="T30" fmla="*/ 92 w 103"/>
                  <a:gd name="T31" fmla="*/ 91 h 91"/>
                  <a:gd name="T32" fmla="*/ 102 w 103"/>
                  <a:gd name="T33" fmla="*/ 79 h 91"/>
                  <a:gd name="T34" fmla="*/ 51 w 103"/>
                  <a:gd name="T35" fmla="*/ 83 h 91"/>
                  <a:gd name="T36" fmla="*/ 29 w 103"/>
                  <a:gd name="T37" fmla="*/ 60 h 91"/>
                  <a:gd name="T38" fmla="*/ 51 w 103"/>
                  <a:gd name="T39" fmla="*/ 37 h 91"/>
                  <a:gd name="T40" fmla="*/ 74 w 103"/>
                  <a:gd name="T41" fmla="*/ 60 h 91"/>
                  <a:gd name="T42" fmla="*/ 51 w 103"/>
                  <a:gd name="T43" fmla="*/ 83 h 91"/>
                  <a:gd name="T44" fmla="*/ 51 w 103"/>
                  <a:gd name="T45" fmla="*/ 83 h 91"/>
                  <a:gd name="T46" fmla="*/ 51 w 103"/>
                  <a:gd name="T47" fmla="*/ 83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3" h="91">
                    <a:moveTo>
                      <a:pt x="102" y="79"/>
                    </a:moveTo>
                    <a:cubicBezTo>
                      <a:pt x="95" y="0"/>
                      <a:pt x="95" y="0"/>
                      <a:pt x="95" y="0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83" y="25"/>
                      <a:pt x="83" y="25"/>
                      <a:pt x="83" y="25"/>
                    </a:cubicBezTo>
                    <a:cubicBezTo>
                      <a:pt x="83" y="30"/>
                      <a:pt x="80" y="34"/>
                      <a:pt x="75" y="34"/>
                    </a:cubicBezTo>
                    <a:cubicBezTo>
                      <a:pt x="71" y="34"/>
                      <a:pt x="67" y="30"/>
                      <a:pt x="67" y="25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5" y="30"/>
                      <a:pt x="32" y="33"/>
                      <a:pt x="28" y="34"/>
                    </a:cubicBezTo>
                    <a:cubicBezTo>
                      <a:pt x="23" y="34"/>
                      <a:pt x="19" y="30"/>
                      <a:pt x="19" y="26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" y="79"/>
                      <a:pt x="1" y="79"/>
                      <a:pt x="1" y="79"/>
                    </a:cubicBezTo>
                    <a:cubicBezTo>
                      <a:pt x="0" y="85"/>
                      <a:pt x="5" y="91"/>
                      <a:pt x="11" y="91"/>
                    </a:cubicBezTo>
                    <a:cubicBezTo>
                      <a:pt x="92" y="91"/>
                      <a:pt x="92" y="91"/>
                      <a:pt x="92" y="91"/>
                    </a:cubicBezTo>
                    <a:cubicBezTo>
                      <a:pt x="98" y="91"/>
                      <a:pt x="103" y="85"/>
                      <a:pt x="102" y="79"/>
                    </a:cubicBezTo>
                    <a:close/>
                    <a:moveTo>
                      <a:pt x="51" y="83"/>
                    </a:moveTo>
                    <a:cubicBezTo>
                      <a:pt x="39" y="83"/>
                      <a:pt x="29" y="73"/>
                      <a:pt x="29" y="60"/>
                    </a:cubicBezTo>
                    <a:cubicBezTo>
                      <a:pt x="29" y="48"/>
                      <a:pt x="39" y="37"/>
                      <a:pt x="51" y="37"/>
                    </a:cubicBezTo>
                    <a:cubicBezTo>
                      <a:pt x="64" y="37"/>
                      <a:pt x="74" y="48"/>
                      <a:pt x="74" y="60"/>
                    </a:cubicBezTo>
                    <a:cubicBezTo>
                      <a:pt x="74" y="73"/>
                      <a:pt x="64" y="83"/>
                      <a:pt x="51" y="83"/>
                    </a:cubicBezTo>
                    <a:close/>
                    <a:moveTo>
                      <a:pt x="51" y="83"/>
                    </a:moveTo>
                    <a:cubicBezTo>
                      <a:pt x="51" y="83"/>
                      <a:pt x="51" y="83"/>
                      <a:pt x="51" y="83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7">
                <a:extLst>
                  <a:ext uri="{FF2B5EF4-FFF2-40B4-BE49-F238E27FC236}">
                    <a16:creationId xmlns:a16="http://schemas.microsoft.com/office/drawing/2014/main" id="{AEA6E3B9-DD44-4575-8691-779B82D1D7C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46363" y="3489326"/>
                <a:ext cx="125413" cy="128588"/>
              </a:xfrm>
              <a:custGeom>
                <a:avLst/>
                <a:gdLst>
                  <a:gd name="T0" fmla="*/ 17 w 35"/>
                  <a:gd name="T1" fmla="*/ 0 h 35"/>
                  <a:gd name="T2" fmla="*/ 0 w 35"/>
                  <a:gd name="T3" fmla="*/ 17 h 35"/>
                  <a:gd name="T4" fmla="*/ 17 w 35"/>
                  <a:gd name="T5" fmla="*/ 35 h 35"/>
                  <a:gd name="T6" fmla="*/ 35 w 35"/>
                  <a:gd name="T7" fmla="*/ 17 h 35"/>
                  <a:gd name="T8" fmla="*/ 17 w 35"/>
                  <a:gd name="T9" fmla="*/ 0 h 35"/>
                  <a:gd name="T10" fmla="*/ 19 w 35"/>
                  <a:gd name="T11" fmla="*/ 26 h 35"/>
                  <a:gd name="T12" fmla="*/ 19 w 35"/>
                  <a:gd name="T13" fmla="*/ 27 h 35"/>
                  <a:gd name="T14" fmla="*/ 17 w 35"/>
                  <a:gd name="T15" fmla="*/ 29 h 35"/>
                  <a:gd name="T16" fmla="*/ 16 w 35"/>
                  <a:gd name="T17" fmla="*/ 27 h 35"/>
                  <a:gd name="T18" fmla="*/ 16 w 35"/>
                  <a:gd name="T19" fmla="*/ 26 h 35"/>
                  <a:gd name="T20" fmla="*/ 14 w 35"/>
                  <a:gd name="T21" fmla="*/ 25 h 35"/>
                  <a:gd name="T22" fmla="*/ 14 w 35"/>
                  <a:gd name="T23" fmla="*/ 23 h 35"/>
                  <a:gd name="T24" fmla="*/ 16 w 35"/>
                  <a:gd name="T25" fmla="*/ 23 h 35"/>
                  <a:gd name="T26" fmla="*/ 17 w 35"/>
                  <a:gd name="T27" fmla="*/ 24 h 35"/>
                  <a:gd name="T28" fmla="*/ 18 w 35"/>
                  <a:gd name="T29" fmla="*/ 24 h 35"/>
                  <a:gd name="T30" fmla="*/ 20 w 35"/>
                  <a:gd name="T31" fmla="*/ 21 h 35"/>
                  <a:gd name="T32" fmla="*/ 17 w 35"/>
                  <a:gd name="T33" fmla="*/ 19 h 35"/>
                  <a:gd name="T34" fmla="*/ 17 w 35"/>
                  <a:gd name="T35" fmla="*/ 19 h 35"/>
                  <a:gd name="T36" fmla="*/ 12 w 35"/>
                  <a:gd name="T37" fmla="*/ 14 h 35"/>
                  <a:gd name="T38" fmla="*/ 16 w 35"/>
                  <a:gd name="T39" fmla="*/ 8 h 35"/>
                  <a:gd name="T40" fmla="*/ 16 w 35"/>
                  <a:gd name="T41" fmla="*/ 7 h 35"/>
                  <a:gd name="T42" fmla="*/ 17 w 35"/>
                  <a:gd name="T43" fmla="*/ 6 h 35"/>
                  <a:gd name="T44" fmla="*/ 19 w 35"/>
                  <a:gd name="T45" fmla="*/ 7 h 35"/>
                  <a:gd name="T46" fmla="*/ 19 w 35"/>
                  <a:gd name="T47" fmla="*/ 8 h 35"/>
                  <a:gd name="T48" fmla="*/ 21 w 35"/>
                  <a:gd name="T49" fmla="*/ 10 h 35"/>
                  <a:gd name="T50" fmla="*/ 21 w 35"/>
                  <a:gd name="T51" fmla="*/ 12 h 35"/>
                  <a:gd name="T52" fmla="*/ 19 w 35"/>
                  <a:gd name="T53" fmla="*/ 12 h 35"/>
                  <a:gd name="T54" fmla="*/ 18 w 35"/>
                  <a:gd name="T55" fmla="*/ 11 h 35"/>
                  <a:gd name="T56" fmla="*/ 17 w 35"/>
                  <a:gd name="T57" fmla="*/ 11 h 35"/>
                  <a:gd name="T58" fmla="*/ 15 w 35"/>
                  <a:gd name="T59" fmla="*/ 14 h 35"/>
                  <a:gd name="T60" fmla="*/ 17 w 35"/>
                  <a:gd name="T61" fmla="*/ 16 h 35"/>
                  <a:gd name="T62" fmla="*/ 18 w 35"/>
                  <a:gd name="T63" fmla="*/ 16 h 35"/>
                  <a:gd name="T64" fmla="*/ 23 w 35"/>
                  <a:gd name="T65" fmla="*/ 21 h 35"/>
                  <a:gd name="T66" fmla="*/ 19 w 35"/>
                  <a:gd name="T67" fmla="*/ 26 h 35"/>
                  <a:gd name="T68" fmla="*/ 19 w 35"/>
                  <a:gd name="T69" fmla="*/ 26 h 35"/>
                  <a:gd name="T70" fmla="*/ 19 w 35"/>
                  <a:gd name="T71" fmla="*/ 2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5" h="35">
                    <a:moveTo>
                      <a:pt x="17" y="0"/>
                    </a:moveTo>
                    <a:cubicBezTo>
                      <a:pt x="8" y="0"/>
                      <a:pt x="0" y="8"/>
                      <a:pt x="0" y="17"/>
                    </a:cubicBezTo>
                    <a:cubicBezTo>
                      <a:pt x="0" y="27"/>
                      <a:pt x="8" y="35"/>
                      <a:pt x="17" y="35"/>
                    </a:cubicBezTo>
                    <a:cubicBezTo>
                      <a:pt x="27" y="35"/>
                      <a:pt x="35" y="27"/>
                      <a:pt x="35" y="17"/>
                    </a:cubicBezTo>
                    <a:cubicBezTo>
                      <a:pt x="35" y="8"/>
                      <a:pt x="27" y="0"/>
                      <a:pt x="17" y="0"/>
                    </a:cubicBezTo>
                    <a:close/>
                    <a:moveTo>
                      <a:pt x="19" y="26"/>
                    </a:moveTo>
                    <a:cubicBezTo>
                      <a:pt x="19" y="27"/>
                      <a:pt x="19" y="27"/>
                      <a:pt x="19" y="27"/>
                    </a:cubicBezTo>
                    <a:cubicBezTo>
                      <a:pt x="19" y="28"/>
                      <a:pt x="18" y="29"/>
                      <a:pt x="17" y="29"/>
                    </a:cubicBezTo>
                    <a:cubicBezTo>
                      <a:pt x="17" y="29"/>
                      <a:pt x="16" y="28"/>
                      <a:pt x="16" y="27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5" y="26"/>
                      <a:pt x="14" y="26"/>
                      <a:pt x="14" y="25"/>
                    </a:cubicBezTo>
                    <a:cubicBezTo>
                      <a:pt x="13" y="24"/>
                      <a:pt x="13" y="23"/>
                      <a:pt x="14" y="23"/>
                    </a:cubicBezTo>
                    <a:cubicBezTo>
                      <a:pt x="14" y="22"/>
                      <a:pt x="15" y="22"/>
                      <a:pt x="16" y="23"/>
                    </a:cubicBezTo>
                    <a:cubicBezTo>
                      <a:pt x="16" y="23"/>
                      <a:pt x="17" y="23"/>
                      <a:pt x="17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9" y="23"/>
                      <a:pt x="20" y="22"/>
                      <a:pt x="20" y="21"/>
                    </a:cubicBezTo>
                    <a:cubicBezTo>
                      <a:pt x="20" y="20"/>
                      <a:pt x="19" y="19"/>
                      <a:pt x="17" y="19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4" y="19"/>
                      <a:pt x="12" y="16"/>
                      <a:pt x="12" y="14"/>
                    </a:cubicBezTo>
                    <a:cubicBezTo>
                      <a:pt x="12" y="11"/>
                      <a:pt x="14" y="9"/>
                      <a:pt x="16" y="8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6" y="6"/>
                      <a:pt x="17" y="6"/>
                      <a:pt x="17" y="6"/>
                    </a:cubicBezTo>
                    <a:cubicBezTo>
                      <a:pt x="18" y="6"/>
                      <a:pt x="19" y="6"/>
                      <a:pt x="19" y="7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20" y="9"/>
                      <a:pt x="21" y="9"/>
                      <a:pt x="21" y="10"/>
                    </a:cubicBezTo>
                    <a:cubicBezTo>
                      <a:pt x="22" y="10"/>
                      <a:pt x="22" y="11"/>
                      <a:pt x="21" y="12"/>
                    </a:cubicBezTo>
                    <a:cubicBezTo>
                      <a:pt x="21" y="13"/>
                      <a:pt x="20" y="13"/>
                      <a:pt x="19" y="12"/>
                    </a:cubicBezTo>
                    <a:cubicBezTo>
                      <a:pt x="19" y="12"/>
                      <a:pt x="18" y="11"/>
                      <a:pt x="18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6" y="11"/>
                      <a:pt x="15" y="12"/>
                      <a:pt x="15" y="14"/>
                    </a:cubicBezTo>
                    <a:cubicBezTo>
                      <a:pt x="15" y="15"/>
                      <a:pt x="16" y="16"/>
                      <a:pt x="17" y="16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20" y="16"/>
                      <a:pt x="23" y="18"/>
                      <a:pt x="23" y="21"/>
                    </a:cubicBezTo>
                    <a:cubicBezTo>
                      <a:pt x="23" y="24"/>
                      <a:pt x="21" y="26"/>
                      <a:pt x="19" y="26"/>
                    </a:cubicBezTo>
                    <a:close/>
                    <a:moveTo>
                      <a:pt x="19" y="26"/>
                    </a:moveTo>
                    <a:cubicBezTo>
                      <a:pt x="19" y="26"/>
                      <a:pt x="19" y="26"/>
                      <a:pt x="19" y="26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D75F7934-4B56-49F6-B460-DB0F19724075}"/>
              </a:ext>
            </a:extLst>
          </p:cNvPr>
          <p:cNvGrpSpPr/>
          <p:nvPr/>
        </p:nvGrpSpPr>
        <p:grpSpPr>
          <a:xfrm>
            <a:off x="665319" y="629945"/>
            <a:ext cx="4240890" cy="2119538"/>
            <a:chOff x="627219" y="591845"/>
            <a:chExt cx="4240890" cy="2119538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65A63F9A-422B-4D55-8B7D-CF41EE371A80}"/>
                </a:ext>
              </a:extLst>
            </p:cNvPr>
            <p:cNvSpPr/>
            <p:nvPr/>
          </p:nvSpPr>
          <p:spPr>
            <a:xfrm>
              <a:off x="627219" y="1336648"/>
              <a:ext cx="4240890" cy="137473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 printing and typesetting industry. Lorem Ipsum has been the industry's standard dummy text ever since the 1500s, when an unknown printer took a galley of type and scrambled it to make a type specimen book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0EA90C7-8E65-4F20-A9B5-7250E34CA8E1}"/>
                </a:ext>
              </a:extLst>
            </p:cNvPr>
            <p:cNvSpPr/>
            <p:nvPr/>
          </p:nvSpPr>
          <p:spPr>
            <a:xfrm>
              <a:off x="627219" y="591845"/>
              <a:ext cx="2247731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40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About us</a:t>
              </a:r>
              <a:endParaRPr lang="en-US" sz="40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endParaRPr>
            </a:p>
          </p:txBody>
        </p:sp>
      </p:grpSp>
      <p:sp>
        <p:nvSpPr>
          <p:cNvPr id="57" name="Rectangle 56">
            <a:extLst>
              <a:ext uri="{FF2B5EF4-FFF2-40B4-BE49-F238E27FC236}">
                <a16:creationId xmlns:a16="http://schemas.microsoft.com/office/drawing/2014/main" id="{0EF401D4-CBA9-4EC0-B735-18E426B61DE5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2" name="Picture Placeholder 81">
            <a:extLst>
              <a:ext uri="{FF2B5EF4-FFF2-40B4-BE49-F238E27FC236}">
                <a16:creationId xmlns:a16="http://schemas.microsoft.com/office/drawing/2014/main" id="{32C639C2-EB56-43ED-85FB-F7F0AC9C8201}"/>
              </a:ext>
            </a:extLst>
          </p:cNvPr>
          <p:cNvPicPr>
            <a:picLocks noGrp="1" noChangeAspect="1"/>
          </p:cNvPicPr>
          <p:nvPr>
            <p:ph type="pic" sz="quarter" idx="113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778" r="12778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3C3FB1C4-5969-40B4-9B13-3D02268C2BF5}"/>
              </a:ext>
            </a:extLst>
          </p:cNvPr>
          <p:cNvSpPr/>
          <p:nvPr/>
        </p:nvSpPr>
        <p:spPr>
          <a:xfrm>
            <a:off x="9061876" y="3440263"/>
            <a:ext cx="3130125" cy="341773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AD5CCCFA-6A4A-485A-AE3F-B5D1C31F98F7}"/>
              </a:ext>
            </a:extLst>
          </p:cNvPr>
          <p:cNvGrpSpPr/>
          <p:nvPr/>
        </p:nvGrpSpPr>
        <p:grpSpPr>
          <a:xfrm>
            <a:off x="1448845" y="3833333"/>
            <a:ext cx="2366539" cy="2272845"/>
            <a:chOff x="-6715125" y="463551"/>
            <a:chExt cx="3729037" cy="3581399"/>
          </a:xfrm>
        </p:grpSpPr>
        <p:sp>
          <p:nvSpPr>
            <p:cNvPr id="58" name="Freeform 5">
              <a:extLst>
                <a:ext uri="{FF2B5EF4-FFF2-40B4-BE49-F238E27FC236}">
                  <a16:creationId xmlns:a16="http://schemas.microsoft.com/office/drawing/2014/main" id="{2625297F-FC49-4503-999D-47F74B20D72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6715125" y="3379788"/>
              <a:ext cx="593725" cy="431800"/>
            </a:xfrm>
            <a:custGeom>
              <a:avLst/>
              <a:gdLst>
                <a:gd name="T0" fmla="*/ 142 w 196"/>
                <a:gd name="T1" fmla="*/ 0 h 143"/>
                <a:gd name="T2" fmla="*/ 169 w 196"/>
                <a:gd name="T3" fmla="*/ 6 h 143"/>
                <a:gd name="T4" fmla="*/ 189 w 196"/>
                <a:gd name="T5" fmla="*/ 24 h 143"/>
                <a:gd name="T6" fmla="*/ 196 w 196"/>
                <a:gd name="T7" fmla="*/ 49 h 143"/>
                <a:gd name="T8" fmla="*/ 189 w 196"/>
                <a:gd name="T9" fmla="*/ 74 h 143"/>
                <a:gd name="T10" fmla="*/ 169 w 196"/>
                <a:gd name="T11" fmla="*/ 92 h 143"/>
                <a:gd name="T12" fmla="*/ 142 w 196"/>
                <a:gd name="T13" fmla="*/ 98 h 143"/>
                <a:gd name="T14" fmla="*/ 39 w 196"/>
                <a:gd name="T15" fmla="*/ 98 h 143"/>
                <a:gd name="T16" fmla="*/ 39 w 196"/>
                <a:gd name="T17" fmla="*/ 143 h 143"/>
                <a:gd name="T18" fmla="*/ 0 w 196"/>
                <a:gd name="T19" fmla="*/ 143 h 143"/>
                <a:gd name="T20" fmla="*/ 0 w 196"/>
                <a:gd name="T21" fmla="*/ 0 h 143"/>
                <a:gd name="T22" fmla="*/ 142 w 196"/>
                <a:gd name="T23" fmla="*/ 0 h 143"/>
                <a:gd name="T24" fmla="*/ 39 w 196"/>
                <a:gd name="T25" fmla="*/ 66 h 143"/>
                <a:gd name="T26" fmla="*/ 138 w 196"/>
                <a:gd name="T27" fmla="*/ 66 h 143"/>
                <a:gd name="T28" fmla="*/ 152 w 196"/>
                <a:gd name="T29" fmla="*/ 61 h 143"/>
                <a:gd name="T30" fmla="*/ 157 w 196"/>
                <a:gd name="T31" fmla="*/ 49 h 143"/>
                <a:gd name="T32" fmla="*/ 152 w 196"/>
                <a:gd name="T33" fmla="*/ 36 h 143"/>
                <a:gd name="T34" fmla="*/ 138 w 196"/>
                <a:gd name="T35" fmla="*/ 31 h 143"/>
                <a:gd name="T36" fmla="*/ 39 w 196"/>
                <a:gd name="T37" fmla="*/ 31 h 143"/>
                <a:gd name="T38" fmla="*/ 39 w 196"/>
                <a:gd name="T39" fmla="*/ 66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6" h="143">
                  <a:moveTo>
                    <a:pt x="142" y="0"/>
                  </a:moveTo>
                  <a:cubicBezTo>
                    <a:pt x="152" y="0"/>
                    <a:pt x="161" y="2"/>
                    <a:pt x="169" y="6"/>
                  </a:cubicBezTo>
                  <a:cubicBezTo>
                    <a:pt x="177" y="11"/>
                    <a:pt x="184" y="17"/>
                    <a:pt x="189" y="24"/>
                  </a:cubicBezTo>
                  <a:cubicBezTo>
                    <a:pt x="193" y="32"/>
                    <a:pt x="196" y="40"/>
                    <a:pt x="196" y="49"/>
                  </a:cubicBezTo>
                  <a:cubicBezTo>
                    <a:pt x="196" y="58"/>
                    <a:pt x="193" y="66"/>
                    <a:pt x="189" y="74"/>
                  </a:cubicBezTo>
                  <a:cubicBezTo>
                    <a:pt x="184" y="81"/>
                    <a:pt x="177" y="87"/>
                    <a:pt x="169" y="92"/>
                  </a:cubicBezTo>
                  <a:cubicBezTo>
                    <a:pt x="161" y="96"/>
                    <a:pt x="152" y="98"/>
                    <a:pt x="142" y="98"/>
                  </a:cubicBezTo>
                  <a:cubicBezTo>
                    <a:pt x="39" y="98"/>
                    <a:pt x="39" y="98"/>
                    <a:pt x="39" y="98"/>
                  </a:cubicBezTo>
                  <a:cubicBezTo>
                    <a:pt x="39" y="143"/>
                    <a:pt x="39" y="143"/>
                    <a:pt x="39" y="143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42" y="0"/>
                  </a:lnTo>
                  <a:close/>
                  <a:moveTo>
                    <a:pt x="39" y="66"/>
                  </a:moveTo>
                  <a:cubicBezTo>
                    <a:pt x="138" y="66"/>
                    <a:pt x="138" y="66"/>
                    <a:pt x="138" y="66"/>
                  </a:cubicBezTo>
                  <a:cubicBezTo>
                    <a:pt x="144" y="66"/>
                    <a:pt x="148" y="65"/>
                    <a:pt x="152" y="61"/>
                  </a:cubicBezTo>
                  <a:cubicBezTo>
                    <a:pt x="155" y="58"/>
                    <a:pt x="157" y="54"/>
                    <a:pt x="157" y="49"/>
                  </a:cubicBezTo>
                  <a:cubicBezTo>
                    <a:pt x="157" y="44"/>
                    <a:pt x="155" y="40"/>
                    <a:pt x="152" y="36"/>
                  </a:cubicBezTo>
                  <a:cubicBezTo>
                    <a:pt x="148" y="33"/>
                    <a:pt x="144" y="31"/>
                    <a:pt x="138" y="31"/>
                  </a:cubicBezTo>
                  <a:cubicBezTo>
                    <a:pt x="39" y="31"/>
                    <a:pt x="39" y="31"/>
                    <a:pt x="39" y="31"/>
                  </a:cubicBezTo>
                  <a:lnTo>
                    <a:pt x="39" y="66"/>
                  </a:lnTo>
                  <a:close/>
                </a:path>
              </a:pathLst>
            </a:custGeom>
            <a:solidFill>
              <a:srgbClr val="83B3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6">
              <a:extLst>
                <a:ext uri="{FF2B5EF4-FFF2-40B4-BE49-F238E27FC236}">
                  <a16:creationId xmlns:a16="http://schemas.microsoft.com/office/drawing/2014/main" id="{8312E824-686F-424E-81A7-27B8DD9A0021}"/>
                </a:ext>
              </a:extLst>
            </p:cNvPr>
            <p:cNvSpPr>
              <a:spLocks/>
            </p:cNvSpPr>
            <p:nvPr/>
          </p:nvSpPr>
          <p:spPr bwMode="auto">
            <a:xfrm>
              <a:off x="-6064250" y="3379788"/>
              <a:ext cx="536575" cy="431800"/>
            </a:xfrm>
            <a:custGeom>
              <a:avLst/>
              <a:gdLst>
                <a:gd name="T0" fmla="*/ 338 w 338"/>
                <a:gd name="T1" fmla="*/ 0 h 272"/>
                <a:gd name="T2" fmla="*/ 338 w 338"/>
                <a:gd name="T3" fmla="*/ 59 h 272"/>
                <a:gd name="T4" fmla="*/ 75 w 338"/>
                <a:gd name="T5" fmla="*/ 59 h 272"/>
                <a:gd name="T6" fmla="*/ 75 w 338"/>
                <a:gd name="T7" fmla="*/ 105 h 272"/>
                <a:gd name="T8" fmla="*/ 302 w 338"/>
                <a:gd name="T9" fmla="*/ 105 h 272"/>
                <a:gd name="T10" fmla="*/ 302 w 338"/>
                <a:gd name="T11" fmla="*/ 164 h 272"/>
                <a:gd name="T12" fmla="*/ 75 w 338"/>
                <a:gd name="T13" fmla="*/ 164 h 272"/>
                <a:gd name="T14" fmla="*/ 75 w 338"/>
                <a:gd name="T15" fmla="*/ 212 h 272"/>
                <a:gd name="T16" fmla="*/ 338 w 338"/>
                <a:gd name="T17" fmla="*/ 212 h 272"/>
                <a:gd name="T18" fmla="*/ 338 w 338"/>
                <a:gd name="T19" fmla="*/ 272 h 272"/>
                <a:gd name="T20" fmla="*/ 0 w 338"/>
                <a:gd name="T21" fmla="*/ 272 h 272"/>
                <a:gd name="T22" fmla="*/ 0 w 338"/>
                <a:gd name="T23" fmla="*/ 0 h 272"/>
                <a:gd name="T24" fmla="*/ 338 w 338"/>
                <a:gd name="T25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8" h="272">
                  <a:moveTo>
                    <a:pt x="338" y="0"/>
                  </a:moveTo>
                  <a:lnTo>
                    <a:pt x="338" y="59"/>
                  </a:lnTo>
                  <a:lnTo>
                    <a:pt x="75" y="59"/>
                  </a:lnTo>
                  <a:lnTo>
                    <a:pt x="75" y="105"/>
                  </a:lnTo>
                  <a:lnTo>
                    <a:pt x="302" y="105"/>
                  </a:lnTo>
                  <a:lnTo>
                    <a:pt x="302" y="164"/>
                  </a:lnTo>
                  <a:lnTo>
                    <a:pt x="75" y="164"/>
                  </a:lnTo>
                  <a:lnTo>
                    <a:pt x="75" y="212"/>
                  </a:lnTo>
                  <a:lnTo>
                    <a:pt x="338" y="212"/>
                  </a:lnTo>
                  <a:lnTo>
                    <a:pt x="338" y="272"/>
                  </a:lnTo>
                  <a:lnTo>
                    <a:pt x="0" y="272"/>
                  </a:lnTo>
                  <a:lnTo>
                    <a:pt x="0" y="0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rgbClr val="83B3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7">
              <a:extLst>
                <a:ext uri="{FF2B5EF4-FFF2-40B4-BE49-F238E27FC236}">
                  <a16:creationId xmlns:a16="http://schemas.microsoft.com/office/drawing/2014/main" id="{EBD39A07-06C9-43AE-AF90-3B3B605459B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5473700" y="3379788"/>
              <a:ext cx="585787" cy="431800"/>
            </a:xfrm>
            <a:custGeom>
              <a:avLst/>
              <a:gdLst>
                <a:gd name="T0" fmla="*/ 141 w 193"/>
                <a:gd name="T1" fmla="*/ 0 h 143"/>
                <a:gd name="T2" fmla="*/ 177 w 193"/>
                <a:gd name="T3" fmla="*/ 13 h 143"/>
                <a:gd name="T4" fmla="*/ 191 w 193"/>
                <a:gd name="T5" fmla="*/ 45 h 143"/>
                <a:gd name="T6" fmla="*/ 179 w 193"/>
                <a:gd name="T7" fmla="*/ 76 h 143"/>
                <a:gd name="T8" fmla="*/ 147 w 193"/>
                <a:gd name="T9" fmla="*/ 90 h 143"/>
                <a:gd name="T10" fmla="*/ 193 w 193"/>
                <a:gd name="T11" fmla="*/ 143 h 143"/>
                <a:gd name="T12" fmla="*/ 148 w 193"/>
                <a:gd name="T13" fmla="*/ 143 h 143"/>
                <a:gd name="T14" fmla="*/ 105 w 193"/>
                <a:gd name="T15" fmla="*/ 91 h 143"/>
                <a:gd name="T16" fmla="*/ 40 w 193"/>
                <a:gd name="T17" fmla="*/ 91 h 143"/>
                <a:gd name="T18" fmla="*/ 40 w 193"/>
                <a:gd name="T19" fmla="*/ 143 h 143"/>
                <a:gd name="T20" fmla="*/ 0 w 193"/>
                <a:gd name="T21" fmla="*/ 143 h 143"/>
                <a:gd name="T22" fmla="*/ 0 w 193"/>
                <a:gd name="T23" fmla="*/ 0 h 143"/>
                <a:gd name="T24" fmla="*/ 141 w 193"/>
                <a:gd name="T25" fmla="*/ 0 h 143"/>
                <a:gd name="T26" fmla="*/ 40 w 193"/>
                <a:gd name="T27" fmla="*/ 59 h 143"/>
                <a:gd name="T28" fmla="*/ 137 w 193"/>
                <a:gd name="T29" fmla="*/ 59 h 143"/>
                <a:gd name="T30" fmla="*/ 148 w 193"/>
                <a:gd name="T31" fmla="*/ 55 h 143"/>
                <a:gd name="T32" fmla="*/ 153 w 193"/>
                <a:gd name="T33" fmla="*/ 45 h 143"/>
                <a:gd name="T34" fmla="*/ 148 w 193"/>
                <a:gd name="T35" fmla="*/ 35 h 143"/>
                <a:gd name="T36" fmla="*/ 137 w 193"/>
                <a:gd name="T37" fmla="*/ 31 h 143"/>
                <a:gd name="T38" fmla="*/ 40 w 193"/>
                <a:gd name="T39" fmla="*/ 31 h 143"/>
                <a:gd name="T40" fmla="*/ 40 w 193"/>
                <a:gd name="T41" fmla="*/ 59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3" h="143">
                  <a:moveTo>
                    <a:pt x="141" y="0"/>
                  </a:moveTo>
                  <a:cubicBezTo>
                    <a:pt x="155" y="0"/>
                    <a:pt x="167" y="4"/>
                    <a:pt x="177" y="13"/>
                  </a:cubicBezTo>
                  <a:cubicBezTo>
                    <a:pt x="186" y="22"/>
                    <a:pt x="191" y="33"/>
                    <a:pt x="191" y="45"/>
                  </a:cubicBezTo>
                  <a:cubicBezTo>
                    <a:pt x="191" y="57"/>
                    <a:pt x="187" y="67"/>
                    <a:pt x="179" y="76"/>
                  </a:cubicBezTo>
                  <a:cubicBezTo>
                    <a:pt x="170" y="84"/>
                    <a:pt x="159" y="89"/>
                    <a:pt x="147" y="90"/>
                  </a:cubicBezTo>
                  <a:cubicBezTo>
                    <a:pt x="193" y="143"/>
                    <a:pt x="193" y="143"/>
                    <a:pt x="193" y="143"/>
                  </a:cubicBezTo>
                  <a:cubicBezTo>
                    <a:pt x="148" y="143"/>
                    <a:pt x="148" y="143"/>
                    <a:pt x="148" y="143"/>
                  </a:cubicBezTo>
                  <a:cubicBezTo>
                    <a:pt x="105" y="91"/>
                    <a:pt x="105" y="91"/>
                    <a:pt x="105" y="91"/>
                  </a:cubicBezTo>
                  <a:cubicBezTo>
                    <a:pt x="40" y="91"/>
                    <a:pt x="40" y="91"/>
                    <a:pt x="40" y="91"/>
                  </a:cubicBezTo>
                  <a:cubicBezTo>
                    <a:pt x="40" y="143"/>
                    <a:pt x="40" y="143"/>
                    <a:pt x="40" y="143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41" y="0"/>
                  </a:lnTo>
                  <a:close/>
                  <a:moveTo>
                    <a:pt x="40" y="59"/>
                  </a:moveTo>
                  <a:cubicBezTo>
                    <a:pt x="137" y="59"/>
                    <a:pt x="137" y="59"/>
                    <a:pt x="137" y="59"/>
                  </a:cubicBezTo>
                  <a:cubicBezTo>
                    <a:pt x="142" y="59"/>
                    <a:pt x="146" y="58"/>
                    <a:pt x="148" y="55"/>
                  </a:cubicBezTo>
                  <a:cubicBezTo>
                    <a:pt x="151" y="53"/>
                    <a:pt x="153" y="49"/>
                    <a:pt x="153" y="45"/>
                  </a:cubicBezTo>
                  <a:cubicBezTo>
                    <a:pt x="153" y="41"/>
                    <a:pt x="151" y="38"/>
                    <a:pt x="148" y="35"/>
                  </a:cubicBezTo>
                  <a:cubicBezTo>
                    <a:pt x="146" y="33"/>
                    <a:pt x="142" y="31"/>
                    <a:pt x="137" y="31"/>
                  </a:cubicBezTo>
                  <a:cubicBezTo>
                    <a:pt x="40" y="31"/>
                    <a:pt x="40" y="31"/>
                    <a:pt x="40" y="31"/>
                  </a:cubicBezTo>
                  <a:lnTo>
                    <a:pt x="40" y="59"/>
                  </a:lnTo>
                  <a:close/>
                </a:path>
              </a:pathLst>
            </a:custGeom>
            <a:solidFill>
              <a:srgbClr val="83B3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8">
              <a:extLst>
                <a:ext uri="{FF2B5EF4-FFF2-40B4-BE49-F238E27FC236}">
                  <a16:creationId xmlns:a16="http://schemas.microsoft.com/office/drawing/2014/main" id="{DE81F4D0-2F89-4085-B0D5-A94D9D3B9177}"/>
                </a:ext>
              </a:extLst>
            </p:cNvPr>
            <p:cNvSpPr>
              <a:spLocks/>
            </p:cNvSpPr>
            <p:nvPr/>
          </p:nvSpPr>
          <p:spPr bwMode="auto">
            <a:xfrm>
              <a:off x="-4830763" y="3379788"/>
              <a:ext cx="584200" cy="431800"/>
            </a:xfrm>
            <a:custGeom>
              <a:avLst/>
              <a:gdLst>
                <a:gd name="T0" fmla="*/ 139 w 193"/>
                <a:gd name="T1" fmla="*/ 0 h 143"/>
                <a:gd name="T2" fmla="*/ 173 w 193"/>
                <a:gd name="T3" fmla="*/ 12 h 143"/>
                <a:gd name="T4" fmla="*/ 186 w 193"/>
                <a:gd name="T5" fmla="*/ 43 h 143"/>
                <a:gd name="T6" fmla="*/ 186 w 193"/>
                <a:gd name="T7" fmla="*/ 43 h 143"/>
                <a:gd name="T8" fmla="*/ 148 w 193"/>
                <a:gd name="T9" fmla="*/ 43 h 143"/>
                <a:gd name="T10" fmla="*/ 148 w 193"/>
                <a:gd name="T11" fmla="*/ 43 h 143"/>
                <a:gd name="T12" fmla="*/ 145 w 193"/>
                <a:gd name="T13" fmla="*/ 35 h 143"/>
                <a:gd name="T14" fmla="*/ 136 w 193"/>
                <a:gd name="T15" fmla="*/ 32 h 143"/>
                <a:gd name="T16" fmla="*/ 55 w 193"/>
                <a:gd name="T17" fmla="*/ 32 h 143"/>
                <a:gd name="T18" fmla="*/ 46 w 193"/>
                <a:gd name="T19" fmla="*/ 35 h 143"/>
                <a:gd name="T20" fmla="*/ 43 w 193"/>
                <a:gd name="T21" fmla="*/ 43 h 143"/>
                <a:gd name="T22" fmla="*/ 46 w 193"/>
                <a:gd name="T23" fmla="*/ 51 h 143"/>
                <a:gd name="T24" fmla="*/ 55 w 193"/>
                <a:gd name="T25" fmla="*/ 54 h 143"/>
                <a:gd name="T26" fmla="*/ 99 w 193"/>
                <a:gd name="T27" fmla="*/ 54 h 143"/>
                <a:gd name="T28" fmla="*/ 144 w 193"/>
                <a:gd name="T29" fmla="*/ 54 h 143"/>
                <a:gd name="T30" fmla="*/ 178 w 193"/>
                <a:gd name="T31" fmla="*/ 67 h 143"/>
                <a:gd name="T32" fmla="*/ 192 w 193"/>
                <a:gd name="T33" fmla="*/ 98 h 143"/>
                <a:gd name="T34" fmla="*/ 178 w 193"/>
                <a:gd name="T35" fmla="*/ 130 h 143"/>
                <a:gd name="T36" fmla="*/ 144 w 193"/>
                <a:gd name="T37" fmla="*/ 143 h 143"/>
                <a:gd name="T38" fmla="*/ 49 w 193"/>
                <a:gd name="T39" fmla="*/ 143 h 143"/>
                <a:gd name="T40" fmla="*/ 14 w 193"/>
                <a:gd name="T41" fmla="*/ 130 h 143"/>
                <a:gd name="T42" fmla="*/ 0 w 193"/>
                <a:gd name="T43" fmla="*/ 98 h 143"/>
                <a:gd name="T44" fmla="*/ 37 w 193"/>
                <a:gd name="T45" fmla="*/ 98 h 143"/>
                <a:gd name="T46" fmla="*/ 37 w 193"/>
                <a:gd name="T47" fmla="*/ 99 h 143"/>
                <a:gd name="T48" fmla="*/ 41 w 193"/>
                <a:gd name="T49" fmla="*/ 108 h 143"/>
                <a:gd name="T50" fmla="*/ 51 w 193"/>
                <a:gd name="T51" fmla="*/ 111 h 143"/>
                <a:gd name="T52" fmla="*/ 140 w 193"/>
                <a:gd name="T53" fmla="*/ 111 h 143"/>
                <a:gd name="T54" fmla="*/ 150 w 193"/>
                <a:gd name="T55" fmla="*/ 108 h 143"/>
                <a:gd name="T56" fmla="*/ 154 w 193"/>
                <a:gd name="T57" fmla="*/ 99 h 143"/>
                <a:gd name="T58" fmla="*/ 150 w 193"/>
                <a:gd name="T59" fmla="*/ 90 h 143"/>
                <a:gd name="T60" fmla="*/ 140 w 193"/>
                <a:gd name="T61" fmla="*/ 86 h 143"/>
                <a:gd name="T62" fmla="*/ 48 w 193"/>
                <a:gd name="T63" fmla="*/ 86 h 143"/>
                <a:gd name="T64" fmla="*/ 14 w 193"/>
                <a:gd name="T65" fmla="*/ 73 h 143"/>
                <a:gd name="T66" fmla="*/ 0 w 193"/>
                <a:gd name="T67" fmla="*/ 43 h 143"/>
                <a:gd name="T68" fmla="*/ 14 w 193"/>
                <a:gd name="T69" fmla="*/ 13 h 143"/>
                <a:gd name="T70" fmla="*/ 48 w 193"/>
                <a:gd name="T71" fmla="*/ 0 h 143"/>
                <a:gd name="T72" fmla="*/ 139 w 193"/>
                <a:gd name="T73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93" h="143">
                  <a:moveTo>
                    <a:pt x="139" y="0"/>
                  </a:moveTo>
                  <a:cubicBezTo>
                    <a:pt x="152" y="0"/>
                    <a:pt x="163" y="4"/>
                    <a:pt x="173" y="12"/>
                  </a:cubicBezTo>
                  <a:cubicBezTo>
                    <a:pt x="182" y="21"/>
                    <a:pt x="186" y="31"/>
                    <a:pt x="186" y="43"/>
                  </a:cubicBezTo>
                  <a:cubicBezTo>
                    <a:pt x="186" y="43"/>
                    <a:pt x="186" y="43"/>
                    <a:pt x="186" y="43"/>
                  </a:cubicBezTo>
                  <a:cubicBezTo>
                    <a:pt x="148" y="43"/>
                    <a:pt x="148" y="43"/>
                    <a:pt x="148" y="43"/>
                  </a:cubicBezTo>
                  <a:cubicBezTo>
                    <a:pt x="149" y="43"/>
                    <a:pt x="149" y="43"/>
                    <a:pt x="148" y="43"/>
                  </a:cubicBezTo>
                  <a:cubicBezTo>
                    <a:pt x="148" y="40"/>
                    <a:pt x="147" y="37"/>
                    <a:pt x="145" y="35"/>
                  </a:cubicBezTo>
                  <a:cubicBezTo>
                    <a:pt x="143" y="33"/>
                    <a:pt x="140" y="32"/>
                    <a:pt x="136" y="32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1" y="32"/>
                    <a:pt x="49" y="33"/>
                    <a:pt x="46" y="35"/>
                  </a:cubicBezTo>
                  <a:cubicBezTo>
                    <a:pt x="44" y="37"/>
                    <a:pt x="43" y="40"/>
                    <a:pt x="43" y="43"/>
                  </a:cubicBezTo>
                  <a:cubicBezTo>
                    <a:pt x="43" y="46"/>
                    <a:pt x="44" y="49"/>
                    <a:pt x="46" y="51"/>
                  </a:cubicBezTo>
                  <a:cubicBezTo>
                    <a:pt x="49" y="53"/>
                    <a:pt x="51" y="54"/>
                    <a:pt x="55" y="54"/>
                  </a:cubicBezTo>
                  <a:cubicBezTo>
                    <a:pt x="64" y="54"/>
                    <a:pt x="79" y="54"/>
                    <a:pt x="99" y="54"/>
                  </a:cubicBezTo>
                  <a:cubicBezTo>
                    <a:pt x="119" y="54"/>
                    <a:pt x="134" y="54"/>
                    <a:pt x="144" y="54"/>
                  </a:cubicBezTo>
                  <a:cubicBezTo>
                    <a:pt x="157" y="54"/>
                    <a:pt x="169" y="58"/>
                    <a:pt x="178" y="67"/>
                  </a:cubicBezTo>
                  <a:cubicBezTo>
                    <a:pt x="188" y="76"/>
                    <a:pt x="193" y="86"/>
                    <a:pt x="192" y="98"/>
                  </a:cubicBezTo>
                  <a:cubicBezTo>
                    <a:pt x="193" y="111"/>
                    <a:pt x="188" y="121"/>
                    <a:pt x="178" y="130"/>
                  </a:cubicBezTo>
                  <a:cubicBezTo>
                    <a:pt x="169" y="138"/>
                    <a:pt x="157" y="143"/>
                    <a:pt x="144" y="143"/>
                  </a:cubicBezTo>
                  <a:cubicBezTo>
                    <a:pt x="49" y="143"/>
                    <a:pt x="49" y="143"/>
                    <a:pt x="49" y="143"/>
                  </a:cubicBezTo>
                  <a:cubicBezTo>
                    <a:pt x="36" y="143"/>
                    <a:pt x="24" y="138"/>
                    <a:pt x="14" y="130"/>
                  </a:cubicBezTo>
                  <a:cubicBezTo>
                    <a:pt x="5" y="121"/>
                    <a:pt x="0" y="111"/>
                    <a:pt x="0" y="98"/>
                  </a:cubicBezTo>
                  <a:cubicBezTo>
                    <a:pt x="37" y="98"/>
                    <a:pt x="37" y="98"/>
                    <a:pt x="37" y="98"/>
                  </a:cubicBezTo>
                  <a:cubicBezTo>
                    <a:pt x="37" y="99"/>
                    <a:pt x="37" y="99"/>
                    <a:pt x="37" y="99"/>
                  </a:cubicBezTo>
                  <a:cubicBezTo>
                    <a:pt x="37" y="102"/>
                    <a:pt x="38" y="105"/>
                    <a:pt x="41" y="108"/>
                  </a:cubicBezTo>
                  <a:cubicBezTo>
                    <a:pt x="44" y="110"/>
                    <a:pt x="47" y="111"/>
                    <a:pt x="51" y="111"/>
                  </a:cubicBezTo>
                  <a:cubicBezTo>
                    <a:pt x="140" y="111"/>
                    <a:pt x="140" y="111"/>
                    <a:pt x="140" y="111"/>
                  </a:cubicBezTo>
                  <a:cubicBezTo>
                    <a:pt x="144" y="111"/>
                    <a:pt x="147" y="110"/>
                    <a:pt x="150" y="108"/>
                  </a:cubicBezTo>
                  <a:cubicBezTo>
                    <a:pt x="153" y="105"/>
                    <a:pt x="154" y="102"/>
                    <a:pt x="154" y="99"/>
                  </a:cubicBezTo>
                  <a:cubicBezTo>
                    <a:pt x="154" y="95"/>
                    <a:pt x="152" y="92"/>
                    <a:pt x="150" y="90"/>
                  </a:cubicBezTo>
                  <a:cubicBezTo>
                    <a:pt x="147" y="87"/>
                    <a:pt x="144" y="86"/>
                    <a:pt x="140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35" y="86"/>
                    <a:pt x="23" y="82"/>
                    <a:pt x="14" y="73"/>
                  </a:cubicBezTo>
                  <a:cubicBezTo>
                    <a:pt x="5" y="65"/>
                    <a:pt x="0" y="55"/>
                    <a:pt x="0" y="43"/>
                  </a:cubicBezTo>
                  <a:cubicBezTo>
                    <a:pt x="0" y="31"/>
                    <a:pt x="5" y="21"/>
                    <a:pt x="14" y="13"/>
                  </a:cubicBezTo>
                  <a:cubicBezTo>
                    <a:pt x="23" y="4"/>
                    <a:pt x="35" y="0"/>
                    <a:pt x="48" y="0"/>
                  </a:cubicBezTo>
                  <a:lnTo>
                    <a:pt x="139" y="0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9">
              <a:extLst>
                <a:ext uri="{FF2B5EF4-FFF2-40B4-BE49-F238E27FC236}">
                  <a16:creationId xmlns:a16="http://schemas.microsoft.com/office/drawing/2014/main" id="{26A6BCAE-6005-47C7-BFE7-90072B3A7901}"/>
                </a:ext>
              </a:extLst>
            </p:cNvPr>
            <p:cNvSpPr>
              <a:spLocks/>
            </p:cNvSpPr>
            <p:nvPr/>
          </p:nvSpPr>
          <p:spPr bwMode="auto">
            <a:xfrm>
              <a:off x="-4189413" y="3379788"/>
              <a:ext cx="533400" cy="431800"/>
            </a:xfrm>
            <a:custGeom>
              <a:avLst/>
              <a:gdLst>
                <a:gd name="T0" fmla="*/ 336 w 336"/>
                <a:gd name="T1" fmla="*/ 0 h 272"/>
                <a:gd name="T2" fmla="*/ 336 w 336"/>
                <a:gd name="T3" fmla="*/ 59 h 272"/>
                <a:gd name="T4" fmla="*/ 75 w 336"/>
                <a:gd name="T5" fmla="*/ 59 h 272"/>
                <a:gd name="T6" fmla="*/ 75 w 336"/>
                <a:gd name="T7" fmla="*/ 105 h 272"/>
                <a:gd name="T8" fmla="*/ 302 w 336"/>
                <a:gd name="T9" fmla="*/ 105 h 272"/>
                <a:gd name="T10" fmla="*/ 302 w 336"/>
                <a:gd name="T11" fmla="*/ 164 h 272"/>
                <a:gd name="T12" fmla="*/ 75 w 336"/>
                <a:gd name="T13" fmla="*/ 164 h 272"/>
                <a:gd name="T14" fmla="*/ 75 w 336"/>
                <a:gd name="T15" fmla="*/ 212 h 272"/>
                <a:gd name="T16" fmla="*/ 336 w 336"/>
                <a:gd name="T17" fmla="*/ 212 h 272"/>
                <a:gd name="T18" fmla="*/ 336 w 336"/>
                <a:gd name="T19" fmla="*/ 272 h 272"/>
                <a:gd name="T20" fmla="*/ 0 w 336"/>
                <a:gd name="T21" fmla="*/ 272 h 272"/>
                <a:gd name="T22" fmla="*/ 0 w 336"/>
                <a:gd name="T23" fmla="*/ 0 h 272"/>
                <a:gd name="T24" fmla="*/ 336 w 336"/>
                <a:gd name="T25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6" h="272">
                  <a:moveTo>
                    <a:pt x="336" y="0"/>
                  </a:moveTo>
                  <a:lnTo>
                    <a:pt x="336" y="59"/>
                  </a:lnTo>
                  <a:lnTo>
                    <a:pt x="75" y="59"/>
                  </a:lnTo>
                  <a:lnTo>
                    <a:pt x="75" y="105"/>
                  </a:lnTo>
                  <a:lnTo>
                    <a:pt x="302" y="105"/>
                  </a:lnTo>
                  <a:lnTo>
                    <a:pt x="302" y="164"/>
                  </a:lnTo>
                  <a:lnTo>
                    <a:pt x="75" y="164"/>
                  </a:lnTo>
                  <a:lnTo>
                    <a:pt x="75" y="212"/>
                  </a:lnTo>
                  <a:lnTo>
                    <a:pt x="336" y="212"/>
                  </a:lnTo>
                  <a:lnTo>
                    <a:pt x="336" y="272"/>
                  </a:lnTo>
                  <a:lnTo>
                    <a:pt x="0" y="272"/>
                  </a:lnTo>
                  <a:lnTo>
                    <a:pt x="0" y="0"/>
                  </a:lnTo>
                  <a:lnTo>
                    <a:pt x="336" y="0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10">
              <a:extLst>
                <a:ext uri="{FF2B5EF4-FFF2-40B4-BE49-F238E27FC236}">
                  <a16:creationId xmlns:a16="http://schemas.microsoft.com/office/drawing/2014/main" id="{FBBC21B5-C893-42C1-9B38-B483A29CC565}"/>
                </a:ext>
              </a:extLst>
            </p:cNvPr>
            <p:cNvSpPr>
              <a:spLocks/>
            </p:cNvSpPr>
            <p:nvPr/>
          </p:nvSpPr>
          <p:spPr bwMode="auto">
            <a:xfrm>
              <a:off x="-3597275" y="3379788"/>
              <a:ext cx="611187" cy="431800"/>
            </a:xfrm>
            <a:custGeom>
              <a:avLst/>
              <a:gdLst>
                <a:gd name="T0" fmla="*/ 74 w 385"/>
                <a:gd name="T1" fmla="*/ 0 h 272"/>
                <a:gd name="T2" fmla="*/ 311 w 385"/>
                <a:gd name="T3" fmla="*/ 191 h 272"/>
                <a:gd name="T4" fmla="*/ 311 w 385"/>
                <a:gd name="T5" fmla="*/ 0 h 272"/>
                <a:gd name="T6" fmla="*/ 385 w 385"/>
                <a:gd name="T7" fmla="*/ 0 h 272"/>
                <a:gd name="T8" fmla="*/ 385 w 385"/>
                <a:gd name="T9" fmla="*/ 272 h 272"/>
                <a:gd name="T10" fmla="*/ 311 w 385"/>
                <a:gd name="T11" fmla="*/ 272 h 272"/>
                <a:gd name="T12" fmla="*/ 74 w 385"/>
                <a:gd name="T13" fmla="*/ 80 h 272"/>
                <a:gd name="T14" fmla="*/ 74 w 385"/>
                <a:gd name="T15" fmla="*/ 272 h 272"/>
                <a:gd name="T16" fmla="*/ 0 w 385"/>
                <a:gd name="T17" fmla="*/ 272 h 272"/>
                <a:gd name="T18" fmla="*/ 0 w 385"/>
                <a:gd name="T19" fmla="*/ 0 h 272"/>
                <a:gd name="T20" fmla="*/ 74 w 385"/>
                <a:gd name="T21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5" h="272">
                  <a:moveTo>
                    <a:pt x="74" y="0"/>
                  </a:moveTo>
                  <a:lnTo>
                    <a:pt x="311" y="191"/>
                  </a:lnTo>
                  <a:lnTo>
                    <a:pt x="311" y="0"/>
                  </a:lnTo>
                  <a:lnTo>
                    <a:pt x="385" y="0"/>
                  </a:lnTo>
                  <a:lnTo>
                    <a:pt x="385" y="272"/>
                  </a:lnTo>
                  <a:lnTo>
                    <a:pt x="311" y="272"/>
                  </a:lnTo>
                  <a:lnTo>
                    <a:pt x="74" y="80"/>
                  </a:lnTo>
                  <a:lnTo>
                    <a:pt x="74" y="272"/>
                  </a:lnTo>
                  <a:lnTo>
                    <a:pt x="0" y="272"/>
                  </a:lnTo>
                  <a:lnTo>
                    <a:pt x="0" y="0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11">
              <a:extLst>
                <a:ext uri="{FF2B5EF4-FFF2-40B4-BE49-F238E27FC236}">
                  <a16:creationId xmlns:a16="http://schemas.microsoft.com/office/drawing/2014/main" id="{6E13F127-73EA-4D08-8EEF-08F1780B8B4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6238875" y="463551"/>
              <a:ext cx="2305050" cy="2732087"/>
            </a:xfrm>
            <a:custGeom>
              <a:avLst/>
              <a:gdLst>
                <a:gd name="T0" fmla="*/ 548 w 761"/>
                <a:gd name="T1" fmla="*/ 895 h 904"/>
                <a:gd name="T2" fmla="*/ 354 w 761"/>
                <a:gd name="T3" fmla="*/ 401 h 904"/>
                <a:gd name="T4" fmla="*/ 536 w 761"/>
                <a:gd name="T5" fmla="*/ 898 h 904"/>
                <a:gd name="T6" fmla="*/ 491 w 761"/>
                <a:gd name="T7" fmla="*/ 333 h 904"/>
                <a:gd name="T8" fmla="*/ 371 w 761"/>
                <a:gd name="T9" fmla="*/ 313 h 904"/>
                <a:gd name="T10" fmla="*/ 392 w 761"/>
                <a:gd name="T11" fmla="*/ 274 h 904"/>
                <a:gd name="T12" fmla="*/ 408 w 761"/>
                <a:gd name="T13" fmla="*/ 239 h 904"/>
                <a:gd name="T14" fmla="*/ 356 w 761"/>
                <a:gd name="T15" fmla="*/ 252 h 904"/>
                <a:gd name="T16" fmla="*/ 264 w 761"/>
                <a:gd name="T17" fmla="*/ 250 h 904"/>
                <a:gd name="T18" fmla="*/ 244 w 761"/>
                <a:gd name="T19" fmla="*/ 283 h 904"/>
                <a:gd name="T20" fmla="*/ 280 w 761"/>
                <a:gd name="T21" fmla="*/ 286 h 904"/>
                <a:gd name="T22" fmla="*/ 313 w 761"/>
                <a:gd name="T23" fmla="*/ 295 h 904"/>
                <a:gd name="T24" fmla="*/ 330 w 761"/>
                <a:gd name="T25" fmla="*/ 320 h 904"/>
                <a:gd name="T26" fmla="*/ 192 w 761"/>
                <a:gd name="T27" fmla="*/ 235 h 904"/>
                <a:gd name="T28" fmla="*/ 234 w 761"/>
                <a:gd name="T29" fmla="*/ 194 h 904"/>
                <a:gd name="T30" fmla="*/ 294 w 761"/>
                <a:gd name="T31" fmla="*/ 196 h 904"/>
                <a:gd name="T32" fmla="*/ 328 w 761"/>
                <a:gd name="T33" fmla="*/ 188 h 904"/>
                <a:gd name="T34" fmla="*/ 229 w 761"/>
                <a:gd name="T35" fmla="*/ 141 h 904"/>
                <a:gd name="T36" fmla="*/ 258 w 761"/>
                <a:gd name="T37" fmla="*/ 145 h 904"/>
                <a:gd name="T38" fmla="*/ 304 w 761"/>
                <a:gd name="T39" fmla="*/ 134 h 904"/>
                <a:gd name="T40" fmla="*/ 321 w 761"/>
                <a:gd name="T41" fmla="*/ 130 h 904"/>
                <a:gd name="T42" fmla="*/ 203 w 761"/>
                <a:gd name="T43" fmla="*/ 174 h 904"/>
                <a:gd name="T44" fmla="*/ 209 w 761"/>
                <a:gd name="T45" fmla="*/ 122 h 904"/>
                <a:gd name="T46" fmla="*/ 233 w 761"/>
                <a:gd name="T47" fmla="*/ 99 h 904"/>
                <a:gd name="T48" fmla="*/ 251 w 761"/>
                <a:gd name="T49" fmla="*/ 65 h 904"/>
                <a:gd name="T50" fmla="*/ 191 w 761"/>
                <a:gd name="T51" fmla="*/ 51 h 904"/>
                <a:gd name="T52" fmla="*/ 169 w 761"/>
                <a:gd name="T53" fmla="*/ 48 h 904"/>
                <a:gd name="T54" fmla="*/ 170 w 761"/>
                <a:gd name="T55" fmla="*/ 93 h 904"/>
                <a:gd name="T56" fmla="*/ 83 w 761"/>
                <a:gd name="T57" fmla="*/ 46 h 904"/>
                <a:gd name="T58" fmla="*/ 104 w 761"/>
                <a:gd name="T59" fmla="*/ 62 h 904"/>
                <a:gd name="T60" fmla="*/ 124 w 761"/>
                <a:gd name="T61" fmla="*/ 77 h 904"/>
                <a:gd name="T62" fmla="*/ 144 w 761"/>
                <a:gd name="T63" fmla="*/ 120 h 904"/>
                <a:gd name="T64" fmla="*/ 70 w 761"/>
                <a:gd name="T65" fmla="*/ 107 h 904"/>
                <a:gd name="T66" fmla="*/ 20 w 761"/>
                <a:gd name="T67" fmla="*/ 159 h 904"/>
                <a:gd name="T68" fmla="*/ 67 w 761"/>
                <a:gd name="T69" fmla="*/ 160 h 904"/>
                <a:gd name="T70" fmla="*/ 89 w 761"/>
                <a:gd name="T71" fmla="*/ 145 h 904"/>
                <a:gd name="T72" fmla="*/ 119 w 761"/>
                <a:gd name="T73" fmla="*/ 161 h 904"/>
                <a:gd name="T74" fmla="*/ 20 w 761"/>
                <a:gd name="T75" fmla="*/ 226 h 904"/>
                <a:gd name="T76" fmla="*/ 49 w 761"/>
                <a:gd name="T77" fmla="*/ 239 h 904"/>
                <a:gd name="T78" fmla="*/ 71 w 761"/>
                <a:gd name="T79" fmla="*/ 215 h 904"/>
                <a:gd name="T80" fmla="*/ 102 w 761"/>
                <a:gd name="T81" fmla="*/ 232 h 904"/>
                <a:gd name="T82" fmla="*/ 132 w 761"/>
                <a:gd name="T83" fmla="*/ 195 h 904"/>
                <a:gd name="T84" fmla="*/ 232 w 761"/>
                <a:gd name="T85" fmla="*/ 406 h 904"/>
                <a:gd name="T86" fmla="*/ 259 w 761"/>
                <a:gd name="T87" fmla="*/ 397 h 904"/>
                <a:gd name="T88" fmla="*/ 307 w 761"/>
                <a:gd name="T89" fmla="*/ 379 h 904"/>
                <a:gd name="T90" fmla="*/ 496 w 761"/>
                <a:gd name="T91" fmla="*/ 371 h 904"/>
                <a:gd name="T92" fmla="*/ 438 w 761"/>
                <a:gd name="T93" fmla="*/ 381 h 904"/>
                <a:gd name="T94" fmla="*/ 398 w 761"/>
                <a:gd name="T95" fmla="*/ 367 h 904"/>
                <a:gd name="T96" fmla="*/ 761 w 761"/>
                <a:gd name="T97" fmla="*/ 618 h 904"/>
                <a:gd name="T98" fmla="*/ 238 w 761"/>
                <a:gd name="T99" fmla="*/ 331 h 904"/>
                <a:gd name="T100" fmla="*/ 278 w 761"/>
                <a:gd name="T101" fmla="*/ 329 h 904"/>
                <a:gd name="T102" fmla="*/ 302 w 761"/>
                <a:gd name="T103" fmla="*/ 344 h 904"/>
                <a:gd name="T104" fmla="*/ 354 w 761"/>
                <a:gd name="T105" fmla="*/ 308 h 904"/>
                <a:gd name="T106" fmla="*/ 352 w 761"/>
                <a:gd name="T107" fmla="*/ 281 h 904"/>
                <a:gd name="T108" fmla="*/ 357 w 761"/>
                <a:gd name="T109" fmla="*/ 297 h 904"/>
                <a:gd name="T110" fmla="*/ 301 w 761"/>
                <a:gd name="T111" fmla="*/ 539 h 9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61" h="904">
                  <a:moveTo>
                    <a:pt x="548" y="895"/>
                  </a:moveTo>
                  <a:cubicBezTo>
                    <a:pt x="547" y="895"/>
                    <a:pt x="546" y="895"/>
                    <a:pt x="544" y="895"/>
                  </a:cubicBezTo>
                  <a:cubicBezTo>
                    <a:pt x="545" y="895"/>
                    <a:pt x="545" y="895"/>
                    <a:pt x="545" y="895"/>
                  </a:cubicBezTo>
                  <a:cubicBezTo>
                    <a:pt x="546" y="895"/>
                    <a:pt x="547" y="895"/>
                    <a:pt x="548" y="895"/>
                  </a:cubicBezTo>
                  <a:moveTo>
                    <a:pt x="293" y="476"/>
                  </a:moveTo>
                  <a:cubicBezTo>
                    <a:pt x="337" y="578"/>
                    <a:pt x="465" y="786"/>
                    <a:pt x="536" y="897"/>
                  </a:cubicBezTo>
                  <a:cubicBezTo>
                    <a:pt x="539" y="897"/>
                    <a:pt x="542" y="896"/>
                    <a:pt x="544" y="895"/>
                  </a:cubicBezTo>
                  <a:cubicBezTo>
                    <a:pt x="404" y="667"/>
                    <a:pt x="358" y="421"/>
                    <a:pt x="354" y="401"/>
                  </a:cubicBezTo>
                  <a:cubicBezTo>
                    <a:pt x="347" y="390"/>
                    <a:pt x="329" y="382"/>
                    <a:pt x="318" y="380"/>
                  </a:cubicBezTo>
                  <a:cubicBezTo>
                    <a:pt x="300" y="391"/>
                    <a:pt x="284" y="405"/>
                    <a:pt x="269" y="420"/>
                  </a:cubicBezTo>
                  <a:cubicBezTo>
                    <a:pt x="276" y="438"/>
                    <a:pt x="284" y="456"/>
                    <a:pt x="293" y="476"/>
                  </a:cubicBezTo>
                  <a:moveTo>
                    <a:pt x="536" y="898"/>
                  </a:moveTo>
                  <a:cubicBezTo>
                    <a:pt x="536" y="897"/>
                    <a:pt x="536" y="897"/>
                    <a:pt x="536" y="897"/>
                  </a:cubicBezTo>
                  <a:cubicBezTo>
                    <a:pt x="533" y="898"/>
                    <a:pt x="530" y="899"/>
                    <a:pt x="527" y="899"/>
                  </a:cubicBezTo>
                  <a:cubicBezTo>
                    <a:pt x="530" y="899"/>
                    <a:pt x="533" y="898"/>
                    <a:pt x="536" y="898"/>
                  </a:cubicBezTo>
                  <a:moveTo>
                    <a:pt x="491" y="333"/>
                  </a:moveTo>
                  <a:cubicBezTo>
                    <a:pt x="496" y="328"/>
                    <a:pt x="506" y="319"/>
                    <a:pt x="504" y="316"/>
                  </a:cubicBezTo>
                  <a:cubicBezTo>
                    <a:pt x="502" y="312"/>
                    <a:pt x="461" y="286"/>
                    <a:pt x="447" y="283"/>
                  </a:cubicBezTo>
                  <a:cubicBezTo>
                    <a:pt x="434" y="275"/>
                    <a:pt x="398" y="300"/>
                    <a:pt x="374" y="322"/>
                  </a:cubicBezTo>
                  <a:cubicBezTo>
                    <a:pt x="373" y="318"/>
                    <a:pt x="372" y="315"/>
                    <a:pt x="371" y="313"/>
                  </a:cubicBezTo>
                  <a:cubicBezTo>
                    <a:pt x="372" y="313"/>
                    <a:pt x="380" y="315"/>
                    <a:pt x="378" y="292"/>
                  </a:cubicBezTo>
                  <a:cubicBezTo>
                    <a:pt x="381" y="288"/>
                    <a:pt x="379" y="291"/>
                    <a:pt x="381" y="288"/>
                  </a:cubicBezTo>
                  <a:cubicBezTo>
                    <a:pt x="384" y="285"/>
                    <a:pt x="381" y="265"/>
                    <a:pt x="381" y="265"/>
                  </a:cubicBezTo>
                  <a:cubicBezTo>
                    <a:pt x="392" y="274"/>
                    <a:pt x="392" y="274"/>
                    <a:pt x="392" y="274"/>
                  </a:cubicBezTo>
                  <a:cubicBezTo>
                    <a:pt x="392" y="274"/>
                    <a:pt x="405" y="263"/>
                    <a:pt x="401" y="259"/>
                  </a:cubicBezTo>
                  <a:cubicBezTo>
                    <a:pt x="395" y="253"/>
                    <a:pt x="395" y="253"/>
                    <a:pt x="395" y="253"/>
                  </a:cubicBezTo>
                  <a:cubicBezTo>
                    <a:pt x="395" y="253"/>
                    <a:pt x="406" y="253"/>
                    <a:pt x="408" y="249"/>
                  </a:cubicBezTo>
                  <a:cubicBezTo>
                    <a:pt x="409" y="243"/>
                    <a:pt x="405" y="240"/>
                    <a:pt x="408" y="239"/>
                  </a:cubicBezTo>
                  <a:cubicBezTo>
                    <a:pt x="412" y="237"/>
                    <a:pt x="420" y="241"/>
                    <a:pt x="415" y="230"/>
                  </a:cubicBezTo>
                  <a:cubicBezTo>
                    <a:pt x="411" y="220"/>
                    <a:pt x="415" y="197"/>
                    <a:pt x="395" y="222"/>
                  </a:cubicBezTo>
                  <a:cubicBezTo>
                    <a:pt x="375" y="247"/>
                    <a:pt x="370" y="263"/>
                    <a:pt x="370" y="263"/>
                  </a:cubicBezTo>
                  <a:cubicBezTo>
                    <a:pt x="359" y="255"/>
                    <a:pt x="356" y="252"/>
                    <a:pt x="356" y="252"/>
                  </a:cubicBezTo>
                  <a:cubicBezTo>
                    <a:pt x="356" y="252"/>
                    <a:pt x="351" y="249"/>
                    <a:pt x="349" y="235"/>
                  </a:cubicBezTo>
                  <a:cubicBezTo>
                    <a:pt x="347" y="220"/>
                    <a:pt x="331" y="207"/>
                    <a:pt x="331" y="218"/>
                  </a:cubicBezTo>
                  <a:cubicBezTo>
                    <a:pt x="330" y="229"/>
                    <a:pt x="326" y="246"/>
                    <a:pt x="326" y="246"/>
                  </a:cubicBezTo>
                  <a:cubicBezTo>
                    <a:pt x="326" y="246"/>
                    <a:pt x="285" y="237"/>
                    <a:pt x="264" y="250"/>
                  </a:cubicBezTo>
                  <a:cubicBezTo>
                    <a:pt x="243" y="262"/>
                    <a:pt x="225" y="276"/>
                    <a:pt x="223" y="288"/>
                  </a:cubicBezTo>
                  <a:cubicBezTo>
                    <a:pt x="221" y="301"/>
                    <a:pt x="230" y="295"/>
                    <a:pt x="234" y="287"/>
                  </a:cubicBezTo>
                  <a:cubicBezTo>
                    <a:pt x="238" y="279"/>
                    <a:pt x="242" y="274"/>
                    <a:pt x="242" y="274"/>
                  </a:cubicBezTo>
                  <a:cubicBezTo>
                    <a:pt x="242" y="274"/>
                    <a:pt x="239" y="287"/>
                    <a:pt x="244" y="283"/>
                  </a:cubicBezTo>
                  <a:cubicBezTo>
                    <a:pt x="248" y="279"/>
                    <a:pt x="267" y="277"/>
                    <a:pt x="268" y="272"/>
                  </a:cubicBezTo>
                  <a:cubicBezTo>
                    <a:pt x="269" y="267"/>
                    <a:pt x="274" y="267"/>
                    <a:pt x="276" y="268"/>
                  </a:cubicBezTo>
                  <a:cubicBezTo>
                    <a:pt x="279" y="269"/>
                    <a:pt x="279" y="280"/>
                    <a:pt x="279" y="280"/>
                  </a:cubicBezTo>
                  <a:cubicBezTo>
                    <a:pt x="279" y="280"/>
                    <a:pt x="273" y="287"/>
                    <a:pt x="280" y="286"/>
                  </a:cubicBezTo>
                  <a:cubicBezTo>
                    <a:pt x="287" y="286"/>
                    <a:pt x="296" y="281"/>
                    <a:pt x="296" y="281"/>
                  </a:cubicBezTo>
                  <a:cubicBezTo>
                    <a:pt x="297" y="297"/>
                    <a:pt x="297" y="297"/>
                    <a:pt x="297" y="297"/>
                  </a:cubicBezTo>
                  <a:cubicBezTo>
                    <a:pt x="309" y="302"/>
                    <a:pt x="309" y="302"/>
                    <a:pt x="309" y="302"/>
                  </a:cubicBezTo>
                  <a:cubicBezTo>
                    <a:pt x="313" y="295"/>
                    <a:pt x="313" y="295"/>
                    <a:pt x="313" y="295"/>
                  </a:cubicBezTo>
                  <a:cubicBezTo>
                    <a:pt x="311" y="312"/>
                    <a:pt x="311" y="312"/>
                    <a:pt x="311" y="312"/>
                  </a:cubicBezTo>
                  <a:cubicBezTo>
                    <a:pt x="324" y="288"/>
                    <a:pt x="324" y="288"/>
                    <a:pt x="324" y="288"/>
                  </a:cubicBezTo>
                  <a:cubicBezTo>
                    <a:pt x="319" y="311"/>
                    <a:pt x="319" y="311"/>
                    <a:pt x="319" y="311"/>
                  </a:cubicBezTo>
                  <a:cubicBezTo>
                    <a:pt x="319" y="311"/>
                    <a:pt x="329" y="315"/>
                    <a:pt x="330" y="320"/>
                  </a:cubicBezTo>
                  <a:cubicBezTo>
                    <a:pt x="330" y="325"/>
                    <a:pt x="334" y="349"/>
                    <a:pt x="335" y="353"/>
                  </a:cubicBezTo>
                  <a:cubicBezTo>
                    <a:pt x="333" y="348"/>
                    <a:pt x="310" y="317"/>
                    <a:pt x="267" y="313"/>
                  </a:cubicBezTo>
                  <a:cubicBezTo>
                    <a:pt x="246" y="312"/>
                    <a:pt x="235" y="318"/>
                    <a:pt x="229" y="325"/>
                  </a:cubicBezTo>
                  <a:cubicBezTo>
                    <a:pt x="205" y="269"/>
                    <a:pt x="192" y="235"/>
                    <a:pt x="192" y="235"/>
                  </a:cubicBezTo>
                  <a:cubicBezTo>
                    <a:pt x="192" y="235"/>
                    <a:pt x="185" y="229"/>
                    <a:pt x="188" y="228"/>
                  </a:cubicBezTo>
                  <a:cubicBezTo>
                    <a:pt x="190" y="227"/>
                    <a:pt x="196" y="219"/>
                    <a:pt x="210" y="208"/>
                  </a:cubicBezTo>
                  <a:cubicBezTo>
                    <a:pt x="223" y="197"/>
                    <a:pt x="226" y="193"/>
                    <a:pt x="225" y="193"/>
                  </a:cubicBezTo>
                  <a:cubicBezTo>
                    <a:pt x="223" y="192"/>
                    <a:pt x="228" y="192"/>
                    <a:pt x="234" y="194"/>
                  </a:cubicBezTo>
                  <a:cubicBezTo>
                    <a:pt x="241" y="195"/>
                    <a:pt x="264" y="192"/>
                    <a:pt x="268" y="192"/>
                  </a:cubicBezTo>
                  <a:cubicBezTo>
                    <a:pt x="272" y="192"/>
                    <a:pt x="264" y="187"/>
                    <a:pt x="267" y="186"/>
                  </a:cubicBezTo>
                  <a:cubicBezTo>
                    <a:pt x="269" y="185"/>
                    <a:pt x="280" y="191"/>
                    <a:pt x="280" y="191"/>
                  </a:cubicBezTo>
                  <a:cubicBezTo>
                    <a:pt x="280" y="191"/>
                    <a:pt x="284" y="197"/>
                    <a:pt x="294" y="196"/>
                  </a:cubicBezTo>
                  <a:cubicBezTo>
                    <a:pt x="310" y="195"/>
                    <a:pt x="310" y="195"/>
                    <a:pt x="310" y="195"/>
                  </a:cubicBezTo>
                  <a:cubicBezTo>
                    <a:pt x="294" y="186"/>
                    <a:pt x="294" y="186"/>
                    <a:pt x="294" y="186"/>
                  </a:cubicBezTo>
                  <a:cubicBezTo>
                    <a:pt x="294" y="186"/>
                    <a:pt x="321" y="196"/>
                    <a:pt x="327" y="198"/>
                  </a:cubicBezTo>
                  <a:cubicBezTo>
                    <a:pt x="334" y="200"/>
                    <a:pt x="335" y="195"/>
                    <a:pt x="328" y="188"/>
                  </a:cubicBezTo>
                  <a:cubicBezTo>
                    <a:pt x="320" y="181"/>
                    <a:pt x="310" y="168"/>
                    <a:pt x="276" y="166"/>
                  </a:cubicBezTo>
                  <a:cubicBezTo>
                    <a:pt x="242" y="165"/>
                    <a:pt x="218" y="179"/>
                    <a:pt x="207" y="191"/>
                  </a:cubicBezTo>
                  <a:cubicBezTo>
                    <a:pt x="203" y="191"/>
                    <a:pt x="223" y="167"/>
                    <a:pt x="229" y="155"/>
                  </a:cubicBezTo>
                  <a:cubicBezTo>
                    <a:pt x="231" y="146"/>
                    <a:pt x="226" y="139"/>
                    <a:pt x="229" y="141"/>
                  </a:cubicBezTo>
                  <a:cubicBezTo>
                    <a:pt x="232" y="142"/>
                    <a:pt x="243" y="151"/>
                    <a:pt x="243" y="151"/>
                  </a:cubicBezTo>
                  <a:cubicBezTo>
                    <a:pt x="243" y="151"/>
                    <a:pt x="246" y="150"/>
                    <a:pt x="246" y="146"/>
                  </a:cubicBezTo>
                  <a:cubicBezTo>
                    <a:pt x="246" y="143"/>
                    <a:pt x="243" y="135"/>
                    <a:pt x="243" y="135"/>
                  </a:cubicBezTo>
                  <a:cubicBezTo>
                    <a:pt x="258" y="145"/>
                    <a:pt x="258" y="145"/>
                    <a:pt x="258" y="145"/>
                  </a:cubicBezTo>
                  <a:cubicBezTo>
                    <a:pt x="258" y="145"/>
                    <a:pt x="254" y="133"/>
                    <a:pt x="258" y="133"/>
                  </a:cubicBezTo>
                  <a:cubicBezTo>
                    <a:pt x="261" y="134"/>
                    <a:pt x="272" y="146"/>
                    <a:pt x="272" y="146"/>
                  </a:cubicBezTo>
                  <a:cubicBezTo>
                    <a:pt x="272" y="146"/>
                    <a:pt x="283" y="137"/>
                    <a:pt x="298" y="135"/>
                  </a:cubicBezTo>
                  <a:cubicBezTo>
                    <a:pt x="301" y="134"/>
                    <a:pt x="302" y="134"/>
                    <a:pt x="304" y="134"/>
                  </a:cubicBezTo>
                  <a:cubicBezTo>
                    <a:pt x="298" y="125"/>
                    <a:pt x="298" y="125"/>
                    <a:pt x="298" y="125"/>
                  </a:cubicBezTo>
                  <a:cubicBezTo>
                    <a:pt x="314" y="136"/>
                    <a:pt x="314" y="136"/>
                    <a:pt x="314" y="136"/>
                  </a:cubicBezTo>
                  <a:cubicBezTo>
                    <a:pt x="314" y="136"/>
                    <a:pt x="323" y="140"/>
                    <a:pt x="325" y="140"/>
                  </a:cubicBezTo>
                  <a:cubicBezTo>
                    <a:pt x="328" y="139"/>
                    <a:pt x="321" y="130"/>
                    <a:pt x="321" y="130"/>
                  </a:cubicBezTo>
                  <a:cubicBezTo>
                    <a:pt x="321" y="130"/>
                    <a:pt x="327" y="138"/>
                    <a:pt x="328" y="132"/>
                  </a:cubicBezTo>
                  <a:cubicBezTo>
                    <a:pt x="329" y="127"/>
                    <a:pt x="326" y="112"/>
                    <a:pt x="298" y="110"/>
                  </a:cubicBezTo>
                  <a:cubicBezTo>
                    <a:pt x="270" y="108"/>
                    <a:pt x="259" y="112"/>
                    <a:pt x="243" y="121"/>
                  </a:cubicBezTo>
                  <a:cubicBezTo>
                    <a:pt x="228" y="129"/>
                    <a:pt x="208" y="160"/>
                    <a:pt x="203" y="174"/>
                  </a:cubicBezTo>
                  <a:cubicBezTo>
                    <a:pt x="195" y="157"/>
                    <a:pt x="201" y="144"/>
                    <a:pt x="201" y="144"/>
                  </a:cubicBezTo>
                  <a:cubicBezTo>
                    <a:pt x="201" y="144"/>
                    <a:pt x="204" y="140"/>
                    <a:pt x="203" y="135"/>
                  </a:cubicBezTo>
                  <a:cubicBezTo>
                    <a:pt x="202" y="131"/>
                    <a:pt x="201" y="124"/>
                    <a:pt x="201" y="124"/>
                  </a:cubicBezTo>
                  <a:cubicBezTo>
                    <a:pt x="201" y="124"/>
                    <a:pt x="209" y="127"/>
                    <a:pt x="209" y="122"/>
                  </a:cubicBezTo>
                  <a:cubicBezTo>
                    <a:pt x="209" y="117"/>
                    <a:pt x="210" y="111"/>
                    <a:pt x="210" y="111"/>
                  </a:cubicBezTo>
                  <a:cubicBezTo>
                    <a:pt x="210" y="111"/>
                    <a:pt x="220" y="116"/>
                    <a:pt x="222" y="112"/>
                  </a:cubicBezTo>
                  <a:cubicBezTo>
                    <a:pt x="223" y="108"/>
                    <a:pt x="222" y="99"/>
                    <a:pt x="222" y="99"/>
                  </a:cubicBezTo>
                  <a:cubicBezTo>
                    <a:pt x="222" y="99"/>
                    <a:pt x="233" y="103"/>
                    <a:pt x="233" y="99"/>
                  </a:cubicBezTo>
                  <a:cubicBezTo>
                    <a:pt x="234" y="94"/>
                    <a:pt x="237" y="86"/>
                    <a:pt x="237" y="86"/>
                  </a:cubicBezTo>
                  <a:cubicBezTo>
                    <a:pt x="235" y="81"/>
                    <a:pt x="235" y="81"/>
                    <a:pt x="235" y="81"/>
                  </a:cubicBezTo>
                  <a:cubicBezTo>
                    <a:pt x="235" y="81"/>
                    <a:pt x="245" y="79"/>
                    <a:pt x="249" y="80"/>
                  </a:cubicBezTo>
                  <a:cubicBezTo>
                    <a:pt x="253" y="81"/>
                    <a:pt x="251" y="65"/>
                    <a:pt x="251" y="65"/>
                  </a:cubicBezTo>
                  <a:cubicBezTo>
                    <a:pt x="251" y="65"/>
                    <a:pt x="261" y="67"/>
                    <a:pt x="259" y="64"/>
                  </a:cubicBezTo>
                  <a:cubicBezTo>
                    <a:pt x="257" y="61"/>
                    <a:pt x="255" y="29"/>
                    <a:pt x="241" y="34"/>
                  </a:cubicBezTo>
                  <a:cubicBezTo>
                    <a:pt x="227" y="38"/>
                    <a:pt x="198" y="82"/>
                    <a:pt x="198" y="82"/>
                  </a:cubicBezTo>
                  <a:cubicBezTo>
                    <a:pt x="198" y="82"/>
                    <a:pt x="195" y="63"/>
                    <a:pt x="191" y="51"/>
                  </a:cubicBezTo>
                  <a:cubicBezTo>
                    <a:pt x="188" y="39"/>
                    <a:pt x="188" y="21"/>
                    <a:pt x="185" y="23"/>
                  </a:cubicBezTo>
                  <a:cubicBezTo>
                    <a:pt x="183" y="24"/>
                    <a:pt x="186" y="0"/>
                    <a:pt x="175" y="6"/>
                  </a:cubicBezTo>
                  <a:cubicBezTo>
                    <a:pt x="165" y="13"/>
                    <a:pt x="158" y="42"/>
                    <a:pt x="164" y="51"/>
                  </a:cubicBezTo>
                  <a:cubicBezTo>
                    <a:pt x="167" y="52"/>
                    <a:pt x="169" y="48"/>
                    <a:pt x="169" y="48"/>
                  </a:cubicBezTo>
                  <a:cubicBezTo>
                    <a:pt x="168" y="64"/>
                    <a:pt x="168" y="64"/>
                    <a:pt x="168" y="64"/>
                  </a:cubicBezTo>
                  <a:cubicBezTo>
                    <a:pt x="168" y="64"/>
                    <a:pt x="168" y="75"/>
                    <a:pt x="170" y="71"/>
                  </a:cubicBezTo>
                  <a:cubicBezTo>
                    <a:pt x="172" y="67"/>
                    <a:pt x="174" y="65"/>
                    <a:pt x="174" y="65"/>
                  </a:cubicBezTo>
                  <a:cubicBezTo>
                    <a:pt x="174" y="65"/>
                    <a:pt x="170" y="83"/>
                    <a:pt x="170" y="93"/>
                  </a:cubicBezTo>
                  <a:cubicBezTo>
                    <a:pt x="171" y="102"/>
                    <a:pt x="173" y="122"/>
                    <a:pt x="173" y="122"/>
                  </a:cubicBezTo>
                  <a:cubicBezTo>
                    <a:pt x="170" y="121"/>
                    <a:pt x="168" y="116"/>
                    <a:pt x="164" y="108"/>
                  </a:cubicBezTo>
                  <a:cubicBezTo>
                    <a:pt x="160" y="99"/>
                    <a:pt x="141" y="50"/>
                    <a:pt x="93" y="24"/>
                  </a:cubicBezTo>
                  <a:cubicBezTo>
                    <a:pt x="86" y="19"/>
                    <a:pt x="83" y="36"/>
                    <a:pt x="83" y="46"/>
                  </a:cubicBezTo>
                  <a:cubicBezTo>
                    <a:pt x="84" y="53"/>
                    <a:pt x="89" y="42"/>
                    <a:pt x="91" y="48"/>
                  </a:cubicBezTo>
                  <a:cubicBezTo>
                    <a:pt x="92" y="53"/>
                    <a:pt x="91" y="56"/>
                    <a:pt x="93" y="60"/>
                  </a:cubicBezTo>
                  <a:cubicBezTo>
                    <a:pt x="96" y="64"/>
                    <a:pt x="104" y="78"/>
                    <a:pt x="104" y="75"/>
                  </a:cubicBezTo>
                  <a:cubicBezTo>
                    <a:pt x="104" y="72"/>
                    <a:pt x="104" y="62"/>
                    <a:pt x="104" y="62"/>
                  </a:cubicBezTo>
                  <a:cubicBezTo>
                    <a:pt x="104" y="62"/>
                    <a:pt x="108" y="75"/>
                    <a:pt x="110" y="78"/>
                  </a:cubicBezTo>
                  <a:cubicBezTo>
                    <a:pt x="112" y="80"/>
                    <a:pt x="115" y="79"/>
                    <a:pt x="116" y="77"/>
                  </a:cubicBezTo>
                  <a:cubicBezTo>
                    <a:pt x="116" y="80"/>
                    <a:pt x="116" y="86"/>
                    <a:pt x="118" y="86"/>
                  </a:cubicBezTo>
                  <a:cubicBezTo>
                    <a:pt x="121" y="86"/>
                    <a:pt x="124" y="78"/>
                    <a:pt x="124" y="77"/>
                  </a:cubicBezTo>
                  <a:cubicBezTo>
                    <a:pt x="125" y="75"/>
                    <a:pt x="128" y="103"/>
                    <a:pt x="131" y="108"/>
                  </a:cubicBezTo>
                  <a:cubicBezTo>
                    <a:pt x="135" y="113"/>
                    <a:pt x="139" y="115"/>
                    <a:pt x="138" y="110"/>
                  </a:cubicBezTo>
                  <a:cubicBezTo>
                    <a:pt x="137" y="104"/>
                    <a:pt x="139" y="100"/>
                    <a:pt x="139" y="100"/>
                  </a:cubicBezTo>
                  <a:cubicBezTo>
                    <a:pt x="144" y="120"/>
                    <a:pt x="144" y="120"/>
                    <a:pt x="144" y="120"/>
                  </a:cubicBezTo>
                  <a:cubicBezTo>
                    <a:pt x="144" y="120"/>
                    <a:pt x="147" y="127"/>
                    <a:pt x="151" y="125"/>
                  </a:cubicBezTo>
                  <a:cubicBezTo>
                    <a:pt x="154" y="123"/>
                    <a:pt x="155" y="130"/>
                    <a:pt x="155" y="130"/>
                  </a:cubicBezTo>
                  <a:cubicBezTo>
                    <a:pt x="155" y="130"/>
                    <a:pt x="158" y="146"/>
                    <a:pt x="155" y="145"/>
                  </a:cubicBezTo>
                  <a:cubicBezTo>
                    <a:pt x="151" y="145"/>
                    <a:pt x="108" y="112"/>
                    <a:pt x="70" y="107"/>
                  </a:cubicBezTo>
                  <a:cubicBezTo>
                    <a:pt x="32" y="102"/>
                    <a:pt x="38" y="116"/>
                    <a:pt x="20" y="130"/>
                  </a:cubicBezTo>
                  <a:cubicBezTo>
                    <a:pt x="1" y="144"/>
                    <a:pt x="0" y="167"/>
                    <a:pt x="8" y="174"/>
                  </a:cubicBezTo>
                  <a:cubicBezTo>
                    <a:pt x="16" y="181"/>
                    <a:pt x="20" y="176"/>
                    <a:pt x="20" y="176"/>
                  </a:cubicBezTo>
                  <a:cubicBezTo>
                    <a:pt x="20" y="176"/>
                    <a:pt x="21" y="165"/>
                    <a:pt x="20" y="159"/>
                  </a:cubicBezTo>
                  <a:cubicBezTo>
                    <a:pt x="20" y="152"/>
                    <a:pt x="31" y="177"/>
                    <a:pt x="32" y="174"/>
                  </a:cubicBezTo>
                  <a:cubicBezTo>
                    <a:pt x="33" y="172"/>
                    <a:pt x="50" y="164"/>
                    <a:pt x="50" y="159"/>
                  </a:cubicBezTo>
                  <a:cubicBezTo>
                    <a:pt x="51" y="153"/>
                    <a:pt x="45" y="141"/>
                    <a:pt x="48" y="141"/>
                  </a:cubicBezTo>
                  <a:cubicBezTo>
                    <a:pt x="50" y="141"/>
                    <a:pt x="65" y="160"/>
                    <a:pt x="67" y="160"/>
                  </a:cubicBezTo>
                  <a:cubicBezTo>
                    <a:pt x="70" y="159"/>
                    <a:pt x="79" y="161"/>
                    <a:pt x="77" y="157"/>
                  </a:cubicBezTo>
                  <a:cubicBezTo>
                    <a:pt x="76" y="153"/>
                    <a:pt x="72" y="142"/>
                    <a:pt x="72" y="142"/>
                  </a:cubicBezTo>
                  <a:cubicBezTo>
                    <a:pt x="72" y="142"/>
                    <a:pt x="83" y="160"/>
                    <a:pt x="85" y="158"/>
                  </a:cubicBezTo>
                  <a:cubicBezTo>
                    <a:pt x="87" y="156"/>
                    <a:pt x="88" y="147"/>
                    <a:pt x="89" y="145"/>
                  </a:cubicBezTo>
                  <a:cubicBezTo>
                    <a:pt x="90" y="143"/>
                    <a:pt x="99" y="157"/>
                    <a:pt x="101" y="158"/>
                  </a:cubicBezTo>
                  <a:cubicBezTo>
                    <a:pt x="103" y="160"/>
                    <a:pt x="107" y="154"/>
                    <a:pt x="107" y="154"/>
                  </a:cubicBezTo>
                  <a:cubicBezTo>
                    <a:pt x="107" y="154"/>
                    <a:pt x="105" y="171"/>
                    <a:pt x="110" y="170"/>
                  </a:cubicBezTo>
                  <a:cubicBezTo>
                    <a:pt x="114" y="169"/>
                    <a:pt x="119" y="161"/>
                    <a:pt x="119" y="161"/>
                  </a:cubicBezTo>
                  <a:cubicBezTo>
                    <a:pt x="119" y="161"/>
                    <a:pt x="118" y="170"/>
                    <a:pt x="121" y="170"/>
                  </a:cubicBezTo>
                  <a:cubicBezTo>
                    <a:pt x="123" y="169"/>
                    <a:pt x="136" y="163"/>
                    <a:pt x="136" y="168"/>
                  </a:cubicBezTo>
                  <a:cubicBezTo>
                    <a:pt x="137" y="172"/>
                    <a:pt x="143" y="173"/>
                    <a:pt x="101" y="177"/>
                  </a:cubicBezTo>
                  <a:cubicBezTo>
                    <a:pt x="59" y="180"/>
                    <a:pt x="31" y="194"/>
                    <a:pt x="20" y="226"/>
                  </a:cubicBezTo>
                  <a:cubicBezTo>
                    <a:pt x="10" y="258"/>
                    <a:pt x="21" y="265"/>
                    <a:pt x="23" y="260"/>
                  </a:cubicBezTo>
                  <a:cubicBezTo>
                    <a:pt x="25" y="255"/>
                    <a:pt x="26" y="229"/>
                    <a:pt x="30" y="226"/>
                  </a:cubicBezTo>
                  <a:cubicBezTo>
                    <a:pt x="34" y="224"/>
                    <a:pt x="32" y="244"/>
                    <a:pt x="36" y="243"/>
                  </a:cubicBezTo>
                  <a:cubicBezTo>
                    <a:pt x="40" y="243"/>
                    <a:pt x="44" y="242"/>
                    <a:pt x="49" y="239"/>
                  </a:cubicBezTo>
                  <a:cubicBezTo>
                    <a:pt x="53" y="237"/>
                    <a:pt x="55" y="230"/>
                    <a:pt x="55" y="225"/>
                  </a:cubicBezTo>
                  <a:cubicBezTo>
                    <a:pt x="56" y="229"/>
                    <a:pt x="59" y="236"/>
                    <a:pt x="60" y="234"/>
                  </a:cubicBezTo>
                  <a:cubicBezTo>
                    <a:pt x="63" y="230"/>
                    <a:pt x="73" y="231"/>
                    <a:pt x="72" y="225"/>
                  </a:cubicBezTo>
                  <a:cubicBezTo>
                    <a:pt x="72" y="218"/>
                    <a:pt x="71" y="215"/>
                    <a:pt x="71" y="215"/>
                  </a:cubicBezTo>
                  <a:cubicBezTo>
                    <a:pt x="71" y="215"/>
                    <a:pt x="76" y="226"/>
                    <a:pt x="78" y="225"/>
                  </a:cubicBezTo>
                  <a:cubicBezTo>
                    <a:pt x="80" y="223"/>
                    <a:pt x="94" y="217"/>
                    <a:pt x="94" y="217"/>
                  </a:cubicBezTo>
                  <a:cubicBezTo>
                    <a:pt x="94" y="217"/>
                    <a:pt x="95" y="193"/>
                    <a:pt x="97" y="204"/>
                  </a:cubicBezTo>
                  <a:cubicBezTo>
                    <a:pt x="99" y="214"/>
                    <a:pt x="98" y="235"/>
                    <a:pt x="102" y="232"/>
                  </a:cubicBezTo>
                  <a:cubicBezTo>
                    <a:pt x="105" y="229"/>
                    <a:pt x="105" y="217"/>
                    <a:pt x="106" y="222"/>
                  </a:cubicBezTo>
                  <a:cubicBezTo>
                    <a:pt x="108" y="228"/>
                    <a:pt x="108" y="237"/>
                    <a:pt x="111" y="234"/>
                  </a:cubicBezTo>
                  <a:cubicBezTo>
                    <a:pt x="114" y="230"/>
                    <a:pt x="120" y="212"/>
                    <a:pt x="124" y="206"/>
                  </a:cubicBezTo>
                  <a:cubicBezTo>
                    <a:pt x="128" y="199"/>
                    <a:pt x="125" y="194"/>
                    <a:pt x="132" y="195"/>
                  </a:cubicBezTo>
                  <a:cubicBezTo>
                    <a:pt x="139" y="197"/>
                    <a:pt x="147" y="200"/>
                    <a:pt x="161" y="226"/>
                  </a:cubicBezTo>
                  <a:cubicBezTo>
                    <a:pt x="169" y="243"/>
                    <a:pt x="193" y="296"/>
                    <a:pt x="231" y="380"/>
                  </a:cubicBezTo>
                  <a:cubicBezTo>
                    <a:pt x="227" y="384"/>
                    <a:pt x="224" y="388"/>
                    <a:pt x="222" y="393"/>
                  </a:cubicBezTo>
                  <a:cubicBezTo>
                    <a:pt x="222" y="402"/>
                    <a:pt x="228" y="408"/>
                    <a:pt x="232" y="406"/>
                  </a:cubicBezTo>
                  <a:cubicBezTo>
                    <a:pt x="234" y="405"/>
                    <a:pt x="236" y="402"/>
                    <a:pt x="239" y="399"/>
                  </a:cubicBezTo>
                  <a:cubicBezTo>
                    <a:pt x="244" y="411"/>
                    <a:pt x="250" y="423"/>
                    <a:pt x="255" y="435"/>
                  </a:cubicBezTo>
                  <a:cubicBezTo>
                    <a:pt x="260" y="430"/>
                    <a:pt x="264" y="425"/>
                    <a:pt x="269" y="420"/>
                  </a:cubicBezTo>
                  <a:cubicBezTo>
                    <a:pt x="265" y="412"/>
                    <a:pt x="262" y="405"/>
                    <a:pt x="259" y="397"/>
                  </a:cubicBezTo>
                  <a:cubicBezTo>
                    <a:pt x="264" y="394"/>
                    <a:pt x="269" y="391"/>
                    <a:pt x="270" y="390"/>
                  </a:cubicBezTo>
                  <a:cubicBezTo>
                    <a:pt x="271" y="387"/>
                    <a:pt x="283" y="371"/>
                    <a:pt x="283" y="377"/>
                  </a:cubicBezTo>
                  <a:cubicBezTo>
                    <a:pt x="284" y="383"/>
                    <a:pt x="283" y="389"/>
                    <a:pt x="283" y="389"/>
                  </a:cubicBezTo>
                  <a:cubicBezTo>
                    <a:pt x="283" y="389"/>
                    <a:pt x="302" y="381"/>
                    <a:pt x="307" y="379"/>
                  </a:cubicBezTo>
                  <a:cubicBezTo>
                    <a:pt x="309" y="378"/>
                    <a:pt x="313" y="378"/>
                    <a:pt x="318" y="380"/>
                  </a:cubicBezTo>
                  <a:cubicBezTo>
                    <a:pt x="346" y="361"/>
                    <a:pt x="378" y="347"/>
                    <a:pt x="412" y="339"/>
                  </a:cubicBezTo>
                  <a:cubicBezTo>
                    <a:pt x="412" y="340"/>
                    <a:pt x="412" y="340"/>
                    <a:pt x="412" y="341"/>
                  </a:cubicBezTo>
                  <a:cubicBezTo>
                    <a:pt x="453" y="336"/>
                    <a:pt x="490" y="358"/>
                    <a:pt x="496" y="371"/>
                  </a:cubicBezTo>
                  <a:cubicBezTo>
                    <a:pt x="502" y="384"/>
                    <a:pt x="500" y="410"/>
                    <a:pt x="495" y="398"/>
                  </a:cubicBezTo>
                  <a:cubicBezTo>
                    <a:pt x="491" y="385"/>
                    <a:pt x="477" y="371"/>
                    <a:pt x="477" y="371"/>
                  </a:cubicBezTo>
                  <a:cubicBezTo>
                    <a:pt x="477" y="371"/>
                    <a:pt x="480" y="391"/>
                    <a:pt x="469" y="390"/>
                  </a:cubicBezTo>
                  <a:cubicBezTo>
                    <a:pt x="459" y="388"/>
                    <a:pt x="438" y="381"/>
                    <a:pt x="438" y="381"/>
                  </a:cubicBezTo>
                  <a:cubicBezTo>
                    <a:pt x="423" y="368"/>
                    <a:pt x="423" y="368"/>
                    <a:pt x="423" y="368"/>
                  </a:cubicBezTo>
                  <a:cubicBezTo>
                    <a:pt x="425" y="385"/>
                    <a:pt x="425" y="385"/>
                    <a:pt x="425" y="385"/>
                  </a:cubicBezTo>
                  <a:cubicBezTo>
                    <a:pt x="426" y="394"/>
                    <a:pt x="419" y="390"/>
                    <a:pt x="416" y="389"/>
                  </a:cubicBezTo>
                  <a:cubicBezTo>
                    <a:pt x="412" y="388"/>
                    <a:pt x="410" y="373"/>
                    <a:pt x="398" y="367"/>
                  </a:cubicBezTo>
                  <a:cubicBezTo>
                    <a:pt x="386" y="361"/>
                    <a:pt x="373" y="382"/>
                    <a:pt x="376" y="402"/>
                  </a:cubicBezTo>
                  <a:cubicBezTo>
                    <a:pt x="376" y="402"/>
                    <a:pt x="400" y="493"/>
                    <a:pt x="449" y="640"/>
                  </a:cubicBezTo>
                  <a:cubicBezTo>
                    <a:pt x="474" y="715"/>
                    <a:pt x="524" y="808"/>
                    <a:pt x="574" y="886"/>
                  </a:cubicBezTo>
                  <a:cubicBezTo>
                    <a:pt x="683" y="846"/>
                    <a:pt x="761" y="741"/>
                    <a:pt x="761" y="618"/>
                  </a:cubicBezTo>
                  <a:cubicBezTo>
                    <a:pt x="761" y="465"/>
                    <a:pt x="641" y="340"/>
                    <a:pt x="491" y="333"/>
                  </a:cubicBezTo>
                  <a:moveTo>
                    <a:pt x="247" y="369"/>
                  </a:moveTo>
                  <a:cubicBezTo>
                    <a:pt x="242" y="358"/>
                    <a:pt x="238" y="348"/>
                    <a:pt x="234" y="339"/>
                  </a:cubicBezTo>
                  <a:cubicBezTo>
                    <a:pt x="238" y="331"/>
                    <a:pt x="238" y="331"/>
                    <a:pt x="238" y="331"/>
                  </a:cubicBezTo>
                  <a:cubicBezTo>
                    <a:pt x="238" y="345"/>
                    <a:pt x="238" y="345"/>
                    <a:pt x="238" y="345"/>
                  </a:cubicBezTo>
                  <a:cubicBezTo>
                    <a:pt x="238" y="345"/>
                    <a:pt x="250" y="340"/>
                    <a:pt x="261" y="341"/>
                  </a:cubicBezTo>
                  <a:cubicBezTo>
                    <a:pt x="272" y="343"/>
                    <a:pt x="278" y="344"/>
                    <a:pt x="278" y="340"/>
                  </a:cubicBezTo>
                  <a:cubicBezTo>
                    <a:pt x="278" y="337"/>
                    <a:pt x="275" y="330"/>
                    <a:pt x="278" y="329"/>
                  </a:cubicBezTo>
                  <a:cubicBezTo>
                    <a:pt x="281" y="329"/>
                    <a:pt x="287" y="341"/>
                    <a:pt x="287" y="341"/>
                  </a:cubicBezTo>
                  <a:cubicBezTo>
                    <a:pt x="287" y="341"/>
                    <a:pt x="297" y="343"/>
                    <a:pt x="296" y="339"/>
                  </a:cubicBezTo>
                  <a:cubicBezTo>
                    <a:pt x="295" y="336"/>
                    <a:pt x="293" y="331"/>
                    <a:pt x="293" y="331"/>
                  </a:cubicBezTo>
                  <a:cubicBezTo>
                    <a:pt x="293" y="331"/>
                    <a:pt x="299" y="344"/>
                    <a:pt x="302" y="344"/>
                  </a:cubicBezTo>
                  <a:cubicBezTo>
                    <a:pt x="306" y="344"/>
                    <a:pt x="322" y="346"/>
                    <a:pt x="333" y="367"/>
                  </a:cubicBezTo>
                  <a:cubicBezTo>
                    <a:pt x="318" y="358"/>
                    <a:pt x="275" y="355"/>
                    <a:pt x="247" y="369"/>
                  </a:cubicBezTo>
                  <a:moveTo>
                    <a:pt x="357" y="297"/>
                  </a:moveTo>
                  <a:cubicBezTo>
                    <a:pt x="354" y="308"/>
                    <a:pt x="354" y="308"/>
                    <a:pt x="354" y="308"/>
                  </a:cubicBezTo>
                  <a:cubicBezTo>
                    <a:pt x="350" y="314"/>
                    <a:pt x="353" y="301"/>
                    <a:pt x="352" y="293"/>
                  </a:cubicBezTo>
                  <a:cubicBezTo>
                    <a:pt x="352" y="286"/>
                    <a:pt x="345" y="279"/>
                    <a:pt x="345" y="279"/>
                  </a:cubicBezTo>
                  <a:cubicBezTo>
                    <a:pt x="349" y="273"/>
                    <a:pt x="349" y="273"/>
                    <a:pt x="349" y="273"/>
                  </a:cubicBezTo>
                  <a:cubicBezTo>
                    <a:pt x="352" y="281"/>
                    <a:pt x="352" y="281"/>
                    <a:pt x="352" y="281"/>
                  </a:cubicBezTo>
                  <a:cubicBezTo>
                    <a:pt x="356" y="287"/>
                    <a:pt x="356" y="287"/>
                    <a:pt x="356" y="287"/>
                  </a:cubicBezTo>
                  <a:cubicBezTo>
                    <a:pt x="361" y="281"/>
                    <a:pt x="361" y="281"/>
                    <a:pt x="361" y="281"/>
                  </a:cubicBezTo>
                  <a:cubicBezTo>
                    <a:pt x="364" y="297"/>
                    <a:pt x="364" y="297"/>
                    <a:pt x="364" y="297"/>
                  </a:cubicBezTo>
                  <a:lnTo>
                    <a:pt x="357" y="297"/>
                  </a:lnTo>
                  <a:close/>
                  <a:moveTo>
                    <a:pt x="475" y="904"/>
                  </a:moveTo>
                  <a:cubicBezTo>
                    <a:pt x="488" y="904"/>
                    <a:pt x="501" y="903"/>
                    <a:pt x="514" y="901"/>
                  </a:cubicBezTo>
                  <a:cubicBezTo>
                    <a:pt x="507" y="902"/>
                    <a:pt x="501" y="903"/>
                    <a:pt x="494" y="903"/>
                  </a:cubicBezTo>
                  <a:cubicBezTo>
                    <a:pt x="439" y="808"/>
                    <a:pt x="351" y="653"/>
                    <a:pt x="301" y="539"/>
                  </a:cubicBezTo>
                  <a:cubicBezTo>
                    <a:pt x="284" y="501"/>
                    <a:pt x="269" y="467"/>
                    <a:pt x="255" y="435"/>
                  </a:cubicBezTo>
                  <a:cubicBezTo>
                    <a:pt x="214" y="485"/>
                    <a:pt x="189" y="549"/>
                    <a:pt x="189" y="618"/>
                  </a:cubicBezTo>
                  <a:cubicBezTo>
                    <a:pt x="189" y="776"/>
                    <a:pt x="317" y="904"/>
                    <a:pt x="475" y="904"/>
                  </a:cubicBezTo>
                </a:path>
              </a:pathLst>
            </a:custGeom>
            <a:solidFill>
              <a:srgbClr val="83B3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12">
              <a:extLst>
                <a:ext uri="{FF2B5EF4-FFF2-40B4-BE49-F238E27FC236}">
                  <a16:creationId xmlns:a16="http://schemas.microsoft.com/office/drawing/2014/main" id="{766A9D52-4AFB-460B-89CF-1165DCD89E65}"/>
                </a:ext>
              </a:extLst>
            </p:cNvPr>
            <p:cNvSpPr>
              <a:spLocks/>
            </p:cNvSpPr>
            <p:nvPr/>
          </p:nvSpPr>
          <p:spPr bwMode="auto">
            <a:xfrm>
              <a:off x="-6154738" y="3911600"/>
              <a:ext cx="209550" cy="133350"/>
            </a:xfrm>
            <a:custGeom>
              <a:avLst/>
              <a:gdLst>
                <a:gd name="T0" fmla="*/ 132 w 132"/>
                <a:gd name="T1" fmla="*/ 0 h 84"/>
                <a:gd name="T2" fmla="*/ 132 w 132"/>
                <a:gd name="T3" fmla="*/ 84 h 84"/>
                <a:gd name="T4" fmla="*/ 111 w 132"/>
                <a:gd name="T5" fmla="*/ 84 h 84"/>
                <a:gd name="T6" fmla="*/ 111 w 132"/>
                <a:gd name="T7" fmla="*/ 31 h 84"/>
                <a:gd name="T8" fmla="*/ 76 w 132"/>
                <a:gd name="T9" fmla="*/ 77 h 84"/>
                <a:gd name="T10" fmla="*/ 57 w 132"/>
                <a:gd name="T11" fmla="*/ 77 h 84"/>
                <a:gd name="T12" fmla="*/ 23 w 132"/>
                <a:gd name="T13" fmla="*/ 31 h 84"/>
                <a:gd name="T14" fmla="*/ 23 w 132"/>
                <a:gd name="T15" fmla="*/ 84 h 84"/>
                <a:gd name="T16" fmla="*/ 0 w 132"/>
                <a:gd name="T17" fmla="*/ 84 h 84"/>
                <a:gd name="T18" fmla="*/ 0 w 132"/>
                <a:gd name="T19" fmla="*/ 0 h 84"/>
                <a:gd name="T20" fmla="*/ 23 w 132"/>
                <a:gd name="T21" fmla="*/ 0 h 84"/>
                <a:gd name="T22" fmla="*/ 67 w 132"/>
                <a:gd name="T23" fmla="*/ 59 h 84"/>
                <a:gd name="T24" fmla="*/ 109 w 132"/>
                <a:gd name="T25" fmla="*/ 0 h 84"/>
                <a:gd name="T26" fmla="*/ 132 w 132"/>
                <a:gd name="T27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2" h="84">
                  <a:moveTo>
                    <a:pt x="132" y="0"/>
                  </a:moveTo>
                  <a:lnTo>
                    <a:pt x="132" y="84"/>
                  </a:lnTo>
                  <a:lnTo>
                    <a:pt x="111" y="84"/>
                  </a:lnTo>
                  <a:lnTo>
                    <a:pt x="111" y="31"/>
                  </a:lnTo>
                  <a:lnTo>
                    <a:pt x="76" y="77"/>
                  </a:lnTo>
                  <a:lnTo>
                    <a:pt x="57" y="77"/>
                  </a:lnTo>
                  <a:lnTo>
                    <a:pt x="23" y="31"/>
                  </a:lnTo>
                  <a:lnTo>
                    <a:pt x="23" y="84"/>
                  </a:lnTo>
                  <a:lnTo>
                    <a:pt x="0" y="84"/>
                  </a:lnTo>
                  <a:lnTo>
                    <a:pt x="0" y="0"/>
                  </a:lnTo>
                  <a:lnTo>
                    <a:pt x="23" y="0"/>
                  </a:lnTo>
                  <a:lnTo>
                    <a:pt x="67" y="59"/>
                  </a:lnTo>
                  <a:lnTo>
                    <a:pt x="109" y="0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13">
              <a:extLst>
                <a:ext uri="{FF2B5EF4-FFF2-40B4-BE49-F238E27FC236}">
                  <a16:creationId xmlns:a16="http://schemas.microsoft.com/office/drawing/2014/main" id="{A9B926EC-C34A-44BF-A415-D173F905E9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5873750" y="3911600"/>
              <a:ext cx="203200" cy="133350"/>
            </a:xfrm>
            <a:custGeom>
              <a:avLst/>
              <a:gdLst>
                <a:gd name="T0" fmla="*/ 75 w 128"/>
                <a:gd name="T1" fmla="*/ 0 h 84"/>
                <a:gd name="T2" fmla="*/ 128 w 128"/>
                <a:gd name="T3" fmla="*/ 84 h 84"/>
                <a:gd name="T4" fmla="*/ 104 w 128"/>
                <a:gd name="T5" fmla="*/ 84 h 84"/>
                <a:gd name="T6" fmla="*/ 92 w 128"/>
                <a:gd name="T7" fmla="*/ 65 h 84"/>
                <a:gd name="T8" fmla="*/ 37 w 128"/>
                <a:gd name="T9" fmla="*/ 65 h 84"/>
                <a:gd name="T10" fmla="*/ 25 w 128"/>
                <a:gd name="T11" fmla="*/ 84 h 84"/>
                <a:gd name="T12" fmla="*/ 0 w 128"/>
                <a:gd name="T13" fmla="*/ 84 h 84"/>
                <a:gd name="T14" fmla="*/ 52 w 128"/>
                <a:gd name="T15" fmla="*/ 0 h 84"/>
                <a:gd name="T16" fmla="*/ 75 w 128"/>
                <a:gd name="T17" fmla="*/ 0 h 84"/>
                <a:gd name="T18" fmla="*/ 46 w 128"/>
                <a:gd name="T19" fmla="*/ 48 h 84"/>
                <a:gd name="T20" fmla="*/ 81 w 128"/>
                <a:gd name="T21" fmla="*/ 48 h 84"/>
                <a:gd name="T22" fmla="*/ 63 w 128"/>
                <a:gd name="T23" fmla="*/ 21 h 84"/>
                <a:gd name="T24" fmla="*/ 46 w 128"/>
                <a:gd name="T25" fmla="*/ 4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8" h="84">
                  <a:moveTo>
                    <a:pt x="75" y="0"/>
                  </a:moveTo>
                  <a:lnTo>
                    <a:pt x="128" y="84"/>
                  </a:lnTo>
                  <a:lnTo>
                    <a:pt x="104" y="84"/>
                  </a:lnTo>
                  <a:lnTo>
                    <a:pt x="92" y="65"/>
                  </a:lnTo>
                  <a:lnTo>
                    <a:pt x="37" y="65"/>
                  </a:lnTo>
                  <a:lnTo>
                    <a:pt x="25" y="84"/>
                  </a:lnTo>
                  <a:lnTo>
                    <a:pt x="0" y="84"/>
                  </a:lnTo>
                  <a:lnTo>
                    <a:pt x="52" y="0"/>
                  </a:lnTo>
                  <a:lnTo>
                    <a:pt x="75" y="0"/>
                  </a:lnTo>
                  <a:close/>
                  <a:moveTo>
                    <a:pt x="46" y="48"/>
                  </a:moveTo>
                  <a:lnTo>
                    <a:pt x="81" y="48"/>
                  </a:lnTo>
                  <a:lnTo>
                    <a:pt x="63" y="21"/>
                  </a:lnTo>
                  <a:lnTo>
                    <a:pt x="46" y="48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14">
              <a:extLst>
                <a:ext uri="{FF2B5EF4-FFF2-40B4-BE49-F238E27FC236}">
                  <a16:creationId xmlns:a16="http://schemas.microsoft.com/office/drawing/2014/main" id="{CC49EFA5-049A-4C0B-8A08-B80EBAF0F973}"/>
                </a:ext>
              </a:extLst>
            </p:cNvPr>
            <p:cNvSpPr>
              <a:spLocks/>
            </p:cNvSpPr>
            <p:nvPr/>
          </p:nvSpPr>
          <p:spPr bwMode="auto">
            <a:xfrm>
              <a:off x="-5600700" y="3911600"/>
              <a:ext cx="188912" cy="133350"/>
            </a:xfrm>
            <a:custGeom>
              <a:avLst/>
              <a:gdLst>
                <a:gd name="T0" fmla="*/ 23 w 119"/>
                <a:gd name="T1" fmla="*/ 0 h 84"/>
                <a:gd name="T2" fmla="*/ 96 w 119"/>
                <a:gd name="T3" fmla="*/ 59 h 84"/>
                <a:gd name="T4" fmla="*/ 96 w 119"/>
                <a:gd name="T5" fmla="*/ 0 h 84"/>
                <a:gd name="T6" fmla="*/ 119 w 119"/>
                <a:gd name="T7" fmla="*/ 0 h 84"/>
                <a:gd name="T8" fmla="*/ 119 w 119"/>
                <a:gd name="T9" fmla="*/ 84 h 84"/>
                <a:gd name="T10" fmla="*/ 96 w 119"/>
                <a:gd name="T11" fmla="*/ 84 h 84"/>
                <a:gd name="T12" fmla="*/ 23 w 119"/>
                <a:gd name="T13" fmla="*/ 25 h 84"/>
                <a:gd name="T14" fmla="*/ 23 w 119"/>
                <a:gd name="T15" fmla="*/ 84 h 84"/>
                <a:gd name="T16" fmla="*/ 0 w 119"/>
                <a:gd name="T17" fmla="*/ 84 h 84"/>
                <a:gd name="T18" fmla="*/ 0 w 119"/>
                <a:gd name="T19" fmla="*/ 0 h 84"/>
                <a:gd name="T20" fmla="*/ 23 w 119"/>
                <a:gd name="T21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9" h="84">
                  <a:moveTo>
                    <a:pt x="23" y="0"/>
                  </a:moveTo>
                  <a:lnTo>
                    <a:pt x="96" y="59"/>
                  </a:lnTo>
                  <a:lnTo>
                    <a:pt x="96" y="0"/>
                  </a:lnTo>
                  <a:lnTo>
                    <a:pt x="119" y="0"/>
                  </a:lnTo>
                  <a:lnTo>
                    <a:pt x="119" y="84"/>
                  </a:lnTo>
                  <a:lnTo>
                    <a:pt x="96" y="84"/>
                  </a:lnTo>
                  <a:lnTo>
                    <a:pt x="23" y="25"/>
                  </a:lnTo>
                  <a:lnTo>
                    <a:pt x="23" y="84"/>
                  </a:lnTo>
                  <a:lnTo>
                    <a:pt x="0" y="84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15">
              <a:extLst>
                <a:ext uri="{FF2B5EF4-FFF2-40B4-BE49-F238E27FC236}">
                  <a16:creationId xmlns:a16="http://schemas.microsoft.com/office/drawing/2014/main" id="{16741F52-F5F1-49A3-8431-5D33F36574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5343525" y="3911600"/>
              <a:ext cx="203200" cy="133350"/>
            </a:xfrm>
            <a:custGeom>
              <a:avLst/>
              <a:gdLst>
                <a:gd name="T0" fmla="*/ 75 w 128"/>
                <a:gd name="T1" fmla="*/ 0 h 84"/>
                <a:gd name="T2" fmla="*/ 128 w 128"/>
                <a:gd name="T3" fmla="*/ 84 h 84"/>
                <a:gd name="T4" fmla="*/ 103 w 128"/>
                <a:gd name="T5" fmla="*/ 84 h 84"/>
                <a:gd name="T6" fmla="*/ 92 w 128"/>
                <a:gd name="T7" fmla="*/ 65 h 84"/>
                <a:gd name="T8" fmla="*/ 37 w 128"/>
                <a:gd name="T9" fmla="*/ 65 h 84"/>
                <a:gd name="T10" fmla="*/ 25 w 128"/>
                <a:gd name="T11" fmla="*/ 84 h 84"/>
                <a:gd name="T12" fmla="*/ 0 w 128"/>
                <a:gd name="T13" fmla="*/ 84 h 84"/>
                <a:gd name="T14" fmla="*/ 54 w 128"/>
                <a:gd name="T15" fmla="*/ 0 h 84"/>
                <a:gd name="T16" fmla="*/ 75 w 128"/>
                <a:gd name="T17" fmla="*/ 0 h 84"/>
                <a:gd name="T18" fmla="*/ 48 w 128"/>
                <a:gd name="T19" fmla="*/ 48 h 84"/>
                <a:gd name="T20" fmla="*/ 81 w 128"/>
                <a:gd name="T21" fmla="*/ 48 h 84"/>
                <a:gd name="T22" fmla="*/ 65 w 128"/>
                <a:gd name="T23" fmla="*/ 21 h 84"/>
                <a:gd name="T24" fmla="*/ 48 w 128"/>
                <a:gd name="T25" fmla="*/ 4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8" h="84">
                  <a:moveTo>
                    <a:pt x="75" y="0"/>
                  </a:moveTo>
                  <a:lnTo>
                    <a:pt x="128" y="84"/>
                  </a:lnTo>
                  <a:lnTo>
                    <a:pt x="103" y="84"/>
                  </a:lnTo>
                  <a:lnTo>
                    <a:pt x="92" y="65"/>
                  </a:lnTo>
                  <a:lnTo>
                    <a:pt x="37" y="65"/>
                  </a:lnTo>
                  <a:lnTo>
                    <a:pt x="25" y="84"/>
                  </a:lnTo>
                  <a:lnTo>
                    <a:pt x="0" y="84"/>
                  </a:lnTo>
                  <a:lnTo>
                    <a:pt x="54" y="0"/>
                  </a:lnTo>
                  <a:lnTo>
                    <a:pt x="75" y="0"/>
                  </a:lnTo>
                  <a:close/>
                  <a:moveTo>
                    <a:pt x="48" y="48"/>
                  </a:moveTo>
                  <a:lnTo>
                    <a:pt x="81" y="48"/>
                  </a:lnTo>
                  <a:lnTo>
                    <a:pt x="65" y="21"/>
                  </a:lnTo>
                  <a:lnTo>
                    <a:pt x="48" y="48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16">
              <a:extLst>
                <a:ext uri="{FF2B5EF4-FFF2-40B4-BE49-F238E27FC236}">
                  <a16:creationId xmlns:a16="http://schemas.microsoft.com/office/drawing/2014/main" id="{856FC9B4-9A90-46C7-851D-0C544A51DE3F}"/>
                </a:ext>
              </a:extLst>
            </p:cNvPr>
            <p:cNvSpPr>
              <a:spLocks/>
            </p:cNvSpPr>
            <p:nvPr/>
          </p:nvSpPr>
          <p:spPr bwMode="auto">
            <a:xfrm>
              <a:off x="-5070475" y="3911600"/>
              <a:ext cx="187325" cy="133350"/>
            </a:xfrm>
            <a:custGeom>
              <a:avLst/>
              <a:gdLst>
                <a:gd name="T0" fmla="*/ 61 w 62"/>
                <a:gd name="T1" fmla="*/ 0 h 44"/>
                <a:gd name="T2" fmla="*/ 61 w 62"/>
                <a:gd name="T3" fmla="*/ 10 h 44"/>
                <a:gd name="T4" fmla="*/ 18 w 62"/>
                <a:gd name="T5" fmla="*/ 10 h 44"/>
                <a:gd name="T6" fmla="*/ 14 w 62"/>
                <a:gd name="T7" fmla="*/ 11 h 44"/>
                <a:gd name="T8" fmla="*/ 12 w 62"/>
                <a:gd name="T9" fmla="*/ 15 h 44"/>
                <a:gd name="T10" fmla="*/ 12 w 62"/>
                <a:gd name="T11" fmla="*/ 29 h 44"/>
                <a:gd name="T12" fmla="*/ 14 w 62"/>
                <a:gd name="T13" fmla="*/ 33 h 44"/>
                <a:gd name="T14" fmla="*/ 18 w 62"/>
                <a:gd name="T15" fmla="*/ 34 h 44"/>
                <a:gd name="T16" fmla="*/ 51 w 62"/>
                <a:gd name="T17" fmla="*/ 34 h 44"/>
                <a:gd name="T18" fmla="*/ 51 w 62"/>
                <a:gd name="T19" fmla="*/ 27 h 44"/>
                <a:gd name="T20" fmla="*/ 36 w 62"/>
                <a:gd name="T21" fmla="*/ 27 h 44"/>
                <a:gd name="T22" fmla="*/ 36 w 62"/>
                <a:gd name="T23" fmla="*/ 18 h 44"/>
                <a:gd name="T24" fmla="*/ 62 w 62"/>
                <a:gd name="T25" fmla="*/ 18 h 44"/>
                <a:gd name="T26" fmla="*/ 62 w 62"/>
                <a:gd name="T27" fmla="*/ 44 h 44"/>
                <a:gd name="T28" fmla="*/ 14 w 62"/>
                <a:gd name="T29" fmla="*/ 44 h 44"/>
                <a:gd name="T30" fmla="*/ 4 w 62"/>
                <a:gd name="T31" fmla="*/ 40 h 44"/>
                <a:gd name="T32" fmla="*/ 0 w 62"/>
                <a:gd name="T33" fmla="*/ 31 h 44"/>
                <a:gd name="T34" fmla="*/ 0 w 62"/>
                <a:gd name="T35" fmla="*/ 13 h 44"/>
                <a:gd name="T36" fmla="*/ 4 w 62"/>
                <a:gd name="T37" fmla="*/ 4 h 44"/>
                <a:gd name="T38" fmla="*/ 14 w 62"/>
                <a:gd name="T39" fmla="*/ 0 h 44"/>
                <a:gd name="T40" fmla="*/ 61 w 62"/>
                <a:gd name="T4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2" h="44">
                  <a:moveTo>
                    <a:pt x="61" y="0"/>
                  </a:moveTo>
                  <a:cubicBezTo>
                    <a:pt x="61" y="10"/>
                    <a:pt x="61" y="10"/>
                    <a:pt x="61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6" y="10"/>
                    <a:pt x="15" y="10"/>
                    <a:pt x="14" y="11"/>
                  </a:cubicBezTo>
                  <a:cubicBezTo>
                    <a:pt x="13" y="12"/>
                    <a:pt x="12" y="13"/>
                    <a:pt x="12" y="15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30"/>
                    <a:pt x="13" y="31"/>
                    <a:pt x="14" y="33"/>
                  </a:cubicBezTo>
                  <a:cubicBezTo>
                    <a:pt x="15" y="33"/>
                    <a:pt x="16" y="34"/>
                    <a:pt x="18" y="34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1" y="27"/>
                    <a:pt x="51" y="27"/>
                    <a:pt x="51" y="27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6" y="18"/>
                    <a:pt x="36" y="18"/>
                    <a:pt x="36" y="18"/>
                  </a:cubicBezTo>
                  <a:cubicBezTo>
                    <a:pt x="62" y="18"/>
                    <a:pt x="62" y="18"/>
                    <a:pt x="62" y="18"/>
                  </a:cubicBezTo>
                  <a:cubicBezTo>
                    <a:pt x="62" y="44"/>
                    <a:pt x="62" y="44"/>
                    <a:pt x="62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1" y="44"/>
                    <a:pt x="7" y="42"/>
                    <a:pt x="4" y="40"/>
                  </a:cubicBezTo>
                  <a:cubicBezTo>
                    <a:pt x="2" y="37"/>
                    <a:pt x="0" y="34"/>
                    <a:pt x="0" y="31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9"/>
                    <a:pt x="2" y="6"/>
                    <a:pt x="4" y="4"/>
                  </a:cubicBezTo>
                  <a:cubicBezTo>
                    <a:pt x="7" y="1"/>
                    <a:pt x="11" y="0"/>
                    <a:pt x="14" y="0"/>
                  </a:cubicBezTo>
                  <a:lnTo>
                    <a:pt x="61" y="0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17">
              <a:extLst>
                <a:ext uri="{FF2B5EF4-FFF2-40B4-BE49-F238E27FC236}">
                  <a16:creationId xmlns:a16="http://schemas.microsoft.com/office/drawing/2014/main" id="{D77D4864-1A19-4D4E-93CA-6C1C983C9E87}"/>
                </a:ext>
              </a:extLst>
            </p:cNvPr>
            <p:cNvSpPr>
              <a:spLocks/>
            </p:cNvSpPr>
            <p:nvPr/>
          </p:nvSpPr>
          <p:spPr bwMode="auto">
            <a:xfrm>
              <a:off x="-4803775" y="3911600"/>
              <a:ext cx="160337" cy="133350"/>
            </a:xfrm>
            <a:custGeom>
              <a:avLst/>
              <a:gdLst>
                <a:gd name="T0" fmla="*/ 101 w 101"/>
                <a:gd name="T1" fmla="*/ 0 h 84"/>
                <a:gd name="T2" fmla="*/ 101 w 101"/>
                <a:gd name="T3" fmla="*/ 19 h 84"/>
                <a:gd name="T4" fmla="*/ 23 w 101"/>
                <a:gd name="T5" fmla="*/ 19 h 84"/>
                <a:gd name="T6" fmla="*/ 23 w 101"/>
                <a:gd name="T7" fmla="*/ 33 h 84"/>
                <a:gd name="T8" fmla="*/ 92 w 101"/>
                <a:gd name="T9" fmla="*/ 33 h 84"/>
                <a:gd name="T10" fmla="*/ 92 w 101"/>
                <a:gd name="T11" fmla="*/ 50 h 84"/>
                <a:gd name="T12" fmla="*/ 23 w 101"/>
                <a:gd name="T13" fmla="*/ 50 h 84"/>
                <a:gd name="T14" fmla="*/ 23 w 101"/>
                <a:gd name="T15" fmla="*/ 65 h 84"/>
                <a:gd name="T16" fmla="*/ 101 w 101"/>
                <a:gd name="T17" fmla="*/ 65 h 84"/>
                <a:gd name="T18" fmla="*/ 101 w 101"/>
                <a:gd name="T19" fmla="*/ 84 h 84"/>
                <a:gd name="T20" fmla="*/ 0 w 101"/>
                <a:gd name="T21" fmla="*/ 84 h 84"/>
                <a:gd name="T22" fmla="*/ 0 w 101"/>
                <a:gd name="T23" fmla="*/ 0 h 84"/>
                <a:gd name="T24" fmla="*/ 101 w 101"/>
                <a:gd name="T25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1" h="84">
                  <a:moveTo>
                    <a:pt x="101" y="0"/>
                  </a:moveTo>
                  <a:lnTo>
                    <a:pt x="101" y="19"/>
                  </a:lnTo>
                  <a:lnTo>
                    <a:pt x="23" y="19"/>
                  </a:lnTo>
                  <a:lnTo>
                    <a:pt x="23" y="33"/>
                  </a:lnTo>
                  <a:lnTo>
                    <a:pt x="92" y="33"/>
                  </a:lnTo>
                  <a:lnTo>
                    <a:pt x="92" y="50"/>
                  </a:lnTo>
                  <a:lnTo>
                    <a:pt x="23" y="50"/>
                  </a:lnTo>
                  <a:lnTo>
                    <a:pt x="23" y="65"/>
                  </a:lnTo>
                  <a:lnTo>
                    <a:pt x="101" y="65"/>
                  </a:lnTo>
                  <a:lnTo>
                    <a:pt x="101" y="84"/>
                  </a:lnTo>
                  <a:lnTo>
                    <a:pt x="0" y="84"/>
                  </a:lnTo>
                  <a:lnTo>
                    <a:pt x="0" y="0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18">
              <a:extLst>
                <a:ext uri="{FF2B5EF4-FFF2-40B4-BE49-F238E27FC236}">
                  <a16:creationId xmlns:a16="http://schemas.microsoft.com/office/drawing/2014/main" id="{F9282842-DE71-4E37-85BE-495587DA6DB8}"/>
                </a:ext>
              </a:extLst>
            </p:cNvPr>
            <p:cNvSpPr>
              <a:spLocks/>
            </p:cNvSpPr>
            <p:nvPr/>
          </p:nvSpPr>
          <p:spPr bwMode="auto">
            <a:xfrm>
              <a:off x="-4564063" y="3911600"/>
              <a:ext cx="207962" cy="133350"/>
            </a:xfrm>
            <a:custGeom>
              <a:avLst/>
              <a:gdLst>
                <a:gd name="T0" fmla="*/ 131 w 131"/>
                <a:gd name="T1" fmla="*/ 0 h 84"/>
                <a:gd name="T2" fmla="*/ 131 w 131"/>
                <a:gd name="T3" fmla="*/ 84 h 84"/>
                <a:gd name="T4" fmla="*/ 109 w 131"/>
                <a:gd name="T5" fmla="*/ 84 h 84"/>
                <a:gd name="T6" fmla="*/ 109 w 131"/>
                <a:gd name="T7" fmla="*/ 31 h 84"/>
                <a:gd name="T8" fmla="*/ 74 w 131"/>
                <a:gd name="T9" fmla="*/ 77 h 84"/>
                <a:gd name="T10" fmla="*/ 55 w 131"/>
                <a:gd name="T11" fmla="*/ 77 h 84"/>
                <a:gd name="T12" fmla="*/ 21 w 131"/>
                <a:gd name="T13" fmla="*/ 31 h 84"/>
                <a:gd name="T14" fmla="*/ 21 w 131"/>
                <a:gd name="T15" fmla="*/ 84 h 84"/>
                <a:gd name="T16" fmla="*/ 0 w 131"/>
                <a:gd name="T17" fmla="*/ 84 h 84"/>
                <a:gd name="T18" fmla="*/ 0 w 131"/>
                <a:gd name="T19" fmla="*/ 0 h 84"/>
                <a:gd name="T20" fmla="*/ 23 w 131"/>
                <a:gd name="T21" fmla="*/ 0 h 84"/>
                <a:gd name="T22" fmla="*/ 65 w 131"/>
                <a:gd name="T23" fmla="*/ 59 h 84"/>
                <a:gd name="T24" fmla="*/ 109 w 131"/>
                <a:gd name="T25" fmla="*/ 0 h 84"/>
                <a:gd name="T26" fmla="*/ 131 w 131"/>
                <a:gd name="T27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1" h="84">
                  <a:moveTo>
                    <a:pt x="131" y="0"/>
                  </a:moveTo>
                  <a:lnTo>
                    <a:pt x="131" y="84"/>
                  </a:lnTo>
                  <a:lnTo>
                    <a:pt x="109" y="84"/>
                  </a:lnTo>
                  <a:lnTo>
                    <a:pt x="109" y="31"/>
                  </a:lnTo>
                  <a:lnTo>
                    <a:pt x="74" y="77"/>
                  </a:lnTo>
                  <a:lnTo>
                    <a:pt x="55" y="77"/>
                  </a:lnTo>
                  <a:lnTo>
                    <a:pt x="21" y="31"/>
                  </a:lnTo>
                  <a:lnTo>
                    <a:pt x="21" y="84"/>
                  </a:lnTo>
                  <a:lnTo>
                    <a:pt x="0" y="84"/>
                  </a:lnTo>
                  <a:lnTo>
                    <a:pt x="0" y="0"/>
                  </a:lnTo>
                  <a:lnTo>
                    <a:pt x="23" y="0"/>
                  </a:lnTo>
                  <a:lnTo>
                    <a:pt x="65" y="59"/>
                  </a:lnTo>
                  <a:lnTo>
                    <a:pt x="109" y="0"/>
                  </a:lnTo>
                  <a:lnTo>
                    <a:pt x="131" y="0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19">
              <a:extLst>
                <a:ext uri="{FF2B5EF4-FFF2-40B4-BE49-F238E27FC236}">
                  <a16:creationId xmlns:a16="http://schemas.microsoft.com/office/drawing/2014/main" id="{CDA52CDA-6F65-4114-9284-2B1FFAC37838}"/>
                </a:ext>
              </a:extLst>
            </p:cNvPr>
            <p:cNvSpPr>
              <a:spLocks/>
            </p:cNvSpPr>
            <p:nvPr/>
          </p:nvSpPr>
          <p:spPr bwMode="auto">
            <a:xfrm>
              <a:off x="-4279900" y="3911600"/>
              <a:ext cx="163512" cy="133350"/>
            </a:xfrm>
            <a:custGeom>
              <a:avLst/>
              <a:gdLst>
                <a:gd name="T0" fmla="*/ 103 w 103"/>
                <a:gd name="T1" fmla="*/ 0 h 84"/>
                <a:gd name="T2" fmla="*/ 103 w 103"/>
                <a:gd name="T3" fmla="*/ 19 h 84"/>
                <a:gd name="T4" fmla="*/ 23 w 103"/>
                <a:gd name="T5" fmla="*/ 19 h 84"/>
                <a:gd name="T6" fmla="*/ 23 w 103"/>
                <a:gd name="T7" fmla="*/ 33 h 84"/>
                <a:gd name="T8" fmla="*/ 94 w 103"/>
                <a:gd name="T9" fmla="*/ 33 h 84"/>
                <a:gd name="T10" fmla="*/ 94 w 103"/>
                <a:gd name="T11" fmla="*/ 50 h 84"/>
                <a:gd name="T12" fmla="*/ 23 w 103"/>
                <a:gd name="T13" fmla="*/ 50 h 84"/>
                <a:gd name="T14" fmla="*/ 23 w 103"/>
                <a:gd name="T15" fmla="*/ 65 h 84"/>
                <a:gd name="T16" fmla="*/ 103 w 103"/>
                <a:gd name="T17" fmla="*/ 65 h 84"/>
                <a:gd name="T18" fmla="*/ 103 w 103"/>
                <a:gd name="T19" fmla="*/ 84 h 84"/>
                <a:gd name="T20" fmla="*/ 0 w 103"/>
                <a:gd name="T21" fmla="*/ 84 h 84"/>
                <a:gd name="T22" fmla="*/ 0 w 103"/>
                <a:gd name="T23" fmla="*/ 0 h 84"/>
                <a:gd name="T24" fmla="*/ 103 w 103"/>
                <a:gd name="T25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3" h="84">
                  <a:moveTo>
                    <a:pt x="103" y="0"/>
                  </a:moveTo>
                  <a:lnTo>
                    <a:pt x="103" y="19"/>
                  </a:lnTo>
                  <a:lnTo>
                    <a:pt x="23" y="19"/>
                  </a:lnTo>
                  <a:lnTo>
                    <a:pt x="23" y="33"/>
                  </a:lnTo>
                  <a:lnTo>
                    <a:pt x="94" y="33"/>
                  </a:lnTo>
                  <a:lnTo>
                    <a:pt x="94" y="50"/>
                  </a:lnTo>
                  <a:lnTo>
                    <a:pt x="23" y="50"/>
                  </a:lnTo>
                  <a:lnTo>
                    <a:pt x="23" y="65"/>
                  </a:lnTo>
                  <a:lnTo>
                    <a:pt x="103" y="65"/>
                  </a:lnTo>
                  <a:lnTo>
                    <a:pt x="103" y="84"/>
                  </a:lnTo>
                  <a:lnTo>
                    <a:pt x="0" y="84"/>
                  </a:lnTo>
                  <a:lnTo>
                    <a:pt x="0" y="0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20">
              <a:extLst>
                <a:ext uri="{FF2B5EF4-FFF2-40B4-BE49-F238E27FC236}">
                  <a16:creationId xmlns:a16="http://schemas.microsoft.com/office/drawing/2014/main" id="{75558EC5-2F69-4553-9532-B00CA5CCD26E}"/>
                </a:ext>
              </a:extLst>
            </p:cNvPr>
            <p:cNvSpPr>
              <a:spLocks/>
            </p:cNvSpPr>
            <p:nvPr/>
          </p:nvSpPr>
          <p:spPr bwMode="auto">
            <a:xfrm>
              <a:off x="-4040188" y="3911600"/>
              <a:ext cx="187325" cy="133350"/>
            </a:xfrm>
            <a:custGeom>
              <a:avLst/>
              <a:gdLst>
                <a:gd name="T0" fmla="*/ 23 w 118"/>
                <a:gd name="T1" fmla="*/ 0 h 84"/>
                <a:gd name="T2" fmla="*/ 95 w 118"/>
                <a:gd name="T3" fmla="*/ 59 h 84"/>
                <a:gd name="T4" fmla="*/ 95 w 118"/>
                <a:gd name="T5" fmla="*/ 0 h 84"/>
                <a:gd name="T6" fmla="*/ 118 w 118"/>
                <a:gd name="T7" fmla="*/ 0 h 84"/>
                <a:gd name="T8" fmla="*/ 118 w 118"/>
                <a:gd name="T9" fmla="*/ 84 h 84"/>
                <a:gd name="T10" fmla="*/ 95 w 118"/>
                <a:gd name="T11" fmla="*/ 84 h 84"/>
                <a:gd name="T12" fmla="*/ 23 w 118"/>
                <a:gd name="T13" fmla="*/ 25 h 84"/>
                <a:gd name="T14" fmla="*/ 23 w 118"/>
                <a:gd name="T15" fmla="*/ 84 h 84"/>
                <a:gd name="T16" fmla="*/ 0 w 118"/>
                <a:gd name="T17" fmla="*/ 84 h 84"/>
                <a:gd name="T18" fmla="*/ 0 w 118"/>
                <a:gd name="T19" fmla="*/ 0 h 84"/>
                <a:gd name="T20" fmla="*/ 23 w 118"/>
                <a:gd name="T21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8" h="84">
                  <a:moveTo>
                    <a:pt x="23" y="0"/>
                  </a:moveTo>
                  <a:lnTo>
                    <a:pt x="95" y="59"/>
                  </a:lnTo>
                  <a:lnTo>
                    <a:pt x="95" y="0"/>
                  </a:lnTo>
                  <a:lnTo>
                    <a:pt x="118" y="0"/>
                  </a:lnTo>
                  <a:lnTo>
                    <a:pt x="118" y="84"/>
                  </a:lnTo>
                  <a:lnTo>
                    <a:pt x="95" y="84"/>
                  </a:lnTo>
                  <a:lnTo>
                    <a:pt x="23" y="25"/>
                  </a:lnTo>
                  <a:lnTo>
                    <a:pt x="23" y="84"/>
                  </a:lnTo>
                  <a:lnTo>
                    <a:pt x="0" y="84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21">
              <a:extLst>
                <a:ext uri="{FF2B5EF4-FFF2-40B4-BE49-F238E27FC236}">
                  <a16:creationId xmlns:a16="http://schemas.microsoft.com/office/drawing/2014/main" id="{D4FED640-BC84-4575-9E38-E7621747A39B}"/>
                </a:ext>
              </a:extLst>
            </p:cNvPr>
            <p:cNvSpPr>
              <a:spLocks/>
            </p:cNvSpPr>
            <p:nvPr/>
          </p:nvSpPr>
          <p:spPr bwMode="auto">
            <a:xfrm>
              <a:off x="-3776663" y="3911600"/>
              <a:ext cx="173037" cy="133350"/>
            </a:xfrm>
            <a:custGeom>
              <a:avLst/>
              <a:gdLst>
                <a:gd name="T0" fmla="*/ 109 w 109"/>
                <a:gd name="T1" fmla="*/ 0 h 84"/>
                <a:gd name="T2" fmla="*/ 109 w 109"/>
                <a:gd name="T3" fmla="*/ 19 h 84"/>
                <a:gd name="T4" fmla="*/ 65 w 109"/>
                <a:gd name="T5" fmla="*/ 19 h 84"/>
                <a:gd name="T6" fmla="*/ 65 w 109"/>
                <a:gd name="T7" fmla="*/ 84 h 84"/>
                <a:gd name="T8" fmla="*/ 44 w 109"/>
                <a:gd name="T9" fmla="*/ 84 h 84"/>
                <a:gd name="T10" fmla="*/ 44 w 109"/>
                <a:gd name="T11" fmla="*/ 19 h 84"/>
                <a:gd name="T12" fmla="*/ 0 w 109"/>
                <a:gd name="T13" fmla="*/ 19 h 84"/>
                <a:gd name="T14" fmla="*/ 0 w 109"/>
                <a:gd name="T15" fmla="*/ 0 h 84"/>
                <a:gd name="T16" fmla="*/ 109 w 109"/>
                <a:gd name="T17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9" h="84">
                  <a:moveTo>
                    <a:pt x="109" y="0"/>
                  </a:moveTo>
                  <a:lnTo>
                    <a:pt x="109" y="19"/>
                  </a:lnTo>
                  <a:lnTo>
                    <a:pt x="65" y="19"/>
                  </a:lnTo>
                  <a:lnTo>
                    <a:pt x="65" y="84"/>
                  </a:lnTo>
                  <a:lnTo>
                    <a:pt x="44" y="84"/>
                  </a:lnTo>
                  <a:lnTo>
                    <a:pt x="44" y="19"/>
                  </a:lnTo>
                  <a:lnTo>
                    <a:pt x="0" y="19"/>
                  </a:lnTo>
                  <a:lnTo>
                    <a:pt x="0" y="0"/>
                  </a:lnTo>
                  <a:lnTo>
                    <a:pt x="109" y="0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0" name="Rectangle 9">
            <a:extLst>
              <a:ext uri="{FF2B5EF4-FFF2-40B4-BE49-F238E27FC236}">
                <a16:creationId xmlns:a16="http://schemas.microsoft.com/office/drawing/2014/main" id="{FF1D3906-6B4B-40D2-B265-1DAC2A7FF4A1}"/>
              </a:ext>
            </a:extLst>
          </p:cNvPr>
          <p:cNvSpPr>
            <a:spLocks/>
          </p:cNvSpPr>
          <p:nvPr/>
        </p:nvSpPr>
        <p:spPr bwMode="auto">
          <a:xfrm>
            <a:off x="9620479" y="5662843"/>
            <a:ext cx="2012919" cy="390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ctr">
              <a:lnSpc>
                <a:spcPts val="1500"/>
              </a:lnSpc>
            </a:pPr>
            <a:r>
              <a:rPr lang="en-US" sz="10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This letterhead design is meant to professionalism and lorem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B9DEC1D-6FED-40E7-AC50-B268EEDF27F1}"/>
              </a:ext>
            </a:extLst>
          </p:cNvPr>
          <p:cNvSpPr txBox="1"/>
          <p:nvPr/>
        </p:nvSpPr>
        <p:spPr>
          <a:xfrm>
            <a:off x="9694077" y="4927697"/>
            <a:ext cx="1865722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b="1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Nahila</a:t>
            </a:r>
            <a:r>
              <a:rPr lang="en-US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lang="en-US" b="1" dirty="0" err="1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nateya</a:t>
            </a:r>
            <a:endParaRPr lang="en-US" b="1" dirty="0">
              <a:solidFill>
                <a:schemeClr val="bg1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  <a:p>
            <a:pPr algn="ctr">
              <a:lnSpc>
                <a:spcPts val="2000"/>
              </a:lnSpc>
            </a:pPr>
            <a:r>
              <a:rPr lang="en-US" sz="10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Post Title Text</a:t>
            </a: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3EAFEF58-F41F-448B-8105-9169DF4E0A53}"/>
              </a:ext>
            </a:extLst>
          </p:cNvPr>
          <p:cNvCxnSpPr>
            <a:cxnSpLocks/>
          </p:cNvCxnSpPr>
          <p:nvPr/>
        </p:nvCxnSpPr>
        <p:spPr>
          <a:xfrm>
            <a:off x="9922229" y="5561623"/>
            <a:ext cx="1409419" cy="0"/>
          </a:xfrm>
          <a:prstGeom prst="line">
            <a:avLst/>
          </a:prstGeom>
          <a:ln w="31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Freeform 9">
            <a:extLst>
              <a:ext uri="{FF2B5EF4-FFF2-40B4-BE49-F238E27FC236}">
                <a16:creationId xmlns:a16="http://schemas.microsoft.com/office/drawing/2014/main" id="{E686853B-AB77-409B-96D6-67030A3C6E1B}"/>
              </a:ext>
            </a:extLst>
          </p:cNvPr>
          <p:cNvSpPr>
            <a:spLocks noEditPoints="1"/>
          </p:cNvSpPr>
          <p:nvPr/>
        </p:nvSpPr>
        <p:spPr bwMode="auto">
          <a:xfrm>
            <a:off x="10415521" y="4244907"/>
            <a:ext cx="422835" cy="432936"/>
          </a:xfrm>
          <a:custGeom>
            <a:avLst/>
            <a:gdLst>
              <a:gd name="T0" fmla="*/ 105 w 129"/>
              <a:gd name="T1" fmla="*/ 89 h 130"/>
              <a:gd name="T2" fmla="*/ 97 w 129"/>
              <a:gd name="T3" fmla="*/ 89 h 130"/>
              <a:gd name="T4" fmla="*/ 80 w 129"/>
              <a:gd name="T5" fmla="*/ 73 h 130"/>
              <a:gd name="T6" fmla="*/ 80 w 129"/>
              <a:gd name="T7" fmla="*/ 68 h 130"/>
              <a:gd name="T8" fmla="*/ 88 w 129"/>
              <a:gd name="T9" fmla="*/ 53 h 130"/>
              <a:gd name="T10" fmla="*/ 90 w 129"/>
              <a:gd name="T11" fmla="*/ 51 h 130"/>
              <a:gd name="T12" fmla="*/ 91 w 129"/>
              <a:gd name="T13" fmla="*/ 39 h 130"/>
              <a:gd name="T14" fmla="*/ 90 w 129"/>
              <a:gd name="T15" fmla="*/ 37 h 130"/>
              <a:gd name="T16" fmla="*/ 90 w 129"/>
              <a:gd name="T17" fmla="*/ 23 h 130"/>
              <a:gd name="T18" fmla="*/ 85 w 129"/>
              <a:gd name="T19" fmla="*/ 7 h 130"/>
              <a:gd name="T20" fmla="*/ 72 w 129"/>
              <a:gd name="T21" fmla="*/ 1 h 130"/>
              <a:gd name="T22" fmla="*/ 55 w 129"/>
              <a:gd name="T23" fmla="*/ 1 h 130"/>
              <a:gd name="T24" fmla="*/ 42 w 129"/>
              <a:gd name="T25" fmla="*/ 10 h 130"/>
              <a:gd name="T26" fmla="*/ 38 w 129"/>
              <a:gd name="T27" fmla="*/ 23 h 130"/>
              <a:gd name="T28" fmla="*/ 38 w 129"/>
              <a:gd name="T29" fmla="*/ 37 h 130"/>
              <a:gd name="T30" fmla="*/ 37 w 129"/>
              <a:gd name="T31" fmla="*/ 40 h 130"/>
              <a:gd name="T32" fmla="*/ 39 w 129"/>
              <a:gd name="T33" fmla="*/ 52 h 130"/>
              <a:gd name="T34" fmla="*/ 41 w 129"/>
              <a:gd name="T35" fmla="*/ 55 h 130"/>
              <a:gd name="T36" fmla="*/ 48 w 129"/>
              <a:gd name="T37" fmla="*/ 68 h 130"/>
              <a:gd name="T38" fmla="*/ 48 w 129"/>
              <a:gd name="T39" fmla="*/ 73 h 130"/>
              <a:gd name="T40" fmla="*/ 32 w 129"/>
              <a:gd name="T41" fmla="*/ 89 h 130"/>
              <a:gd name="T42" fmla="*/ 24 w 129"/>
              <a:gd name="T43" fmla="*/ 89 h 130"/>
              <a:gd name="T44" fmla="*/ 0 w 129"/>
              <a:gd name="T45" fmla="*/ 113 h 130"/>
              <a:gd name="T46" fmla="*/ 0 w 129"/>
              <a:gd name="T47" fmla="*/ 122 h 130"/>
              <a:gd name="T48" fmla="*/ 8 w 129"/>
              <a:gd name="T49" fmla="*/ 130 h 130"/>
              <a:gd name="T50" fmla="*/ 121 w 129"/>
              <a:gd name="T51" fmla="*/ 130 h 130"/>
              <a:gd name="T52" fmla="*/ 129 w 129"/>
              <a:gd name="T53" fmla="*/ 122 h 130"/>
              <a:gd name="T54" fmla="*/ 129 w 129"/>
              <a:gd name="T55" fmla="*/ 113 h 130"/>
              <a:gd name="T56" fmla="*/ 105 w 129"/>
              <a:gd name="T57" fmla="*/ 89 h 130"/>
              <a:gd name="T58" fmla="*/ 105 w 129"/>
              <a:gd name="T59" fmla="*/ 89 h 130"/>
              <a:gd name="T60" fmla="*/ 105 w 129"/>
              <a:gd name="T61" fmla="*/ 89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29" h="130">
                <a:moveTo>
                  <a:pt x="105" y="89"/>
                </a:moveTo>
                <a:cubicBezTo>
                  <a:pt x="97" y="89"/>
                  <a:pt x="97" y="89"/>
                  <a:pt x="97" y="89"/>
                </a:cubicBezTo>
                <a:cubicBezTo>
                  <a:pt x="88" y="89"/>
                  <a:pt x="80" y="82"/>
                  <a:pt x="80" y="73"/>
                </a:cubicBezTo>
                <a:cubicBezTo>
                  <a:pt x="80" y="68"/>
                  <a:pt x="80" y="68"/>
                  <a:pt x="80" y="68"/>
                </a:cubicBezTo>
                <a:cubicBezTo>
                  <a:pt x="84" y="64"/>
                  <a:pt x="87" y="59"/>
                  <a:pt x="88" y="53"/>
                </a:cubicBezTo>
                <a:cubicBezTo>
                  <a:pt x="88" y="52"/>
                  <a:pt x="89" y="52"/>
                  <a:pt x="90" y="51"/>
                </a:cubicBezTo>
                <a:cubicBezTo>
                  <a:pt x="93" y="48"/>
                  <a:pt x="94" y="43"/>
                  <a:pt x="91" y="39"/>
                </a:cubicBezTo>
                <a:cubicBezTo>
                  <a:pt x="91" y="39"/>
                  <a:pt x="90" y="38"/>
                  <a:pt x="90" y="37"/>
                </a:cubicBezTo>
                <a:cubicBezTo>
                  <a:pt x="90" y="33"/>
                  <a:pt x="90" y="28"/>
                  <a:pt x="90" y="23"/>
                </a:cubicBezTo>
                <a:cubicBezTo>
                  <a:pt x="90" y="18"/>
                  <a:pt x="89" y="12"/>
                  <a:pt x="85" y="7"/>
                </a:cubicBezTo>
                <a:cubicBezTo>
                  <a:pt x="81" y="4"/>
                  <a:pt x="77" y="2"/>
                  <a:pt x="72" y="1"/>
                </a:cubicBezTo>
                <a:cubicBezTo>
                  <a:pt x="66" y="0"/>
                  <a:pt x="60" y="0"/>
                  <a:pt x="55" y="1"/>
                </a:cubicBezTo>
                <a:cubicBezTo>
                  <a:pt x="50" y="3"/>
                  <a:pt x="45" y="6"/>
                  <a:pt x="42" y="10"/>
                </a:cubicBezTo>
                <a:cubicBezTo>
                  <a:pt x="40" y="14"/>
                  <a:pt x="38" y="18"/>
                  <a:pt x="38" y="23"/>
                </a:cubicBezTo>
                <a:cubicBezTo>
                  <a:pt x="38" y="28"/>
                  <a:pt x="38" y="32"/>
                  <a:pt x="38" y="37"/>
                </a:cubicBezTo>
                <a:cubicBezTo>
                  <a:pt x="38" y="38"/>
                  <a:pt x="38" y="39"/>
                  <a:pt x="37" y="40"/>
                </a:cubicBezTo>
                <a:cubicBezTo>
                  <a:pt x="35" y="44"/>
                  <a:pt x="36" y="49"/>
                  <a:pt x="39" y="52"/>
                </a:cubicBezTo>
                <a:cubicBezTo>
                  <a:pt x="40" y="53"/>
                  <a:pt x="41" y="54"/>
                  <a:pt x="41" y="55"/>
                </a:cubicBezTo>
                <a:cubicBezTo>
                  <a:pt x="42" y="59"/>
                  <a:pt x="45" y="64"/>
                  <a:pt x="48" y="68"/>
                </a:cubicBezTo>
                <a:cubicBezTo>
                  <a:pt x="48" y="73"/>
                  <a:pt x="48" y="73"/>
                  <a:pt x="48" y="73"/>
                </a:cubicBezTo>
                <a:cubicBezTo>
                  <a:pt x="48" y="82"/>
                  <a:pt x="41" y="89"/>
                  <a:pt x="32" y="89"/>
                </a:cubicBezTo>
                <a:cubicBezTo>
                  <a:pt x="24" y="89"/>
                  <a:pt x="24" y="89"/>
                  <a:pt x="24" y="89"/>
                </a:cubicBezTo>
                <a:cubicBezTo>
                  <a:pt x="24" y="89"/>
                  <a:pt x="9" y="93"/>
                  <a:pt x="0" y="113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6"/>
                  <a:pt x="3" y="130"/>
                  <a:pt x="8" y="130"/>
                </a:cubicBezTo>
                <a:cubicBezTo>
                  <a:pt x="121" y="130"/>
                  <a:pt x="121" y="130"/>
                  <a:pt x="121" y="130"/>
                </a:cubicBezTo>
                <a:cubicBezTo>
                  <a:pt x="125" y="130"/>
                  <a:pt x="129" y="126"/>
                  <a:pt x="129" y="122"/>
                </a:cubicBezTo>
                <a:cubicBezTo>
                  <a:pt x="129" y="113"/>
                  <a:pt x="129" y="113"/>
                  <a:pt x="129" y="113"/>
                </a:cubicBezTo>
                <a:cubicBezTo>
                  <a:pt x="119" y="93"/>
                  <a:pt x="105" y="89"/>
                  <a:pt x="105" y="89"/>
                </a:cubicBezTo>
                <a:close/>
                <a:moveTo>
                  <a:pt x="105" y="89"/>
                </a:moveTo>
                <a:cubicBezTo>
                  <a:pt x="105" y="89"/>
                  <a:pt x="105" y="89"/>
                  <a:pt x="105" y="89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8355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Placeholder 22">
            <a:extLst>
              <a:ext uri="{FF2B5EF4-FFF2-40B4-BE49-F238E27FC236}">
                <a16:creationId xmlns:a16="http://schemas.microsoft.com/office/drawing/2014/main" id="{31B5DD06-9DAA-4473-B143-D26AE5482B14}"/>
              </a:ext>
            </a:extLst>
          </p:cNvPr>
          <p:cNvPicPr>
            <a:picLocks noGrp="1" noChangeAspect="1"/>
          </p:cNvPicPr>
          <p:nvPr>
            <p:ph type="pic" sz="quarter" idx="1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90" r="16590"/>
          <a:stretch>
            <a:fillRect/>
          </a:stretch>
        </p:blipFill>
        <p:spPr/>
      </p:pic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B6957CCF-BA5C-4285-9A61-6D59011EBA30}"/>
              </a:ext>
            </a:extLst>
          </p:cNvPr>
          <p:cNvPicPr>
            <a:picLocks noGrp="1" noChangeAspect="1"/>
          </p:cNvPicPr>
          <p:nvPr>
            <p:ph type="pic" sz="quarter" idx="1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84" r="30684"/>
          <a:stretch>
            <a:fillRect/>
          </a:stretch>
        </p:blipFill>
        <p:spPr/>
      </p:pic>
      <p:sp>
        <p:nvSpPr>
          <p:cNvPr id="89" name="Freeform: Shape 88">
            <a:extLst>
              <a:ext uri="{FF2B5EF4-FFF2-40B4-BE49-F238E27FC236}">
                <a16:creationId xmlns:a16="http://schemas.microsoft.com/office/drawing/2014/main" id="{CC12AF3F-8122-4F7A-87E5-5A725DFC53FD}"/>
              </a:ext>
            </a:extLst>
          </p:cNvPr>
          <p:cNvSpPr/>
          <p:nvPr/>
        </p:nvSpPr>
        <p:spPr>
          <a:xfrm>
            <a:off x="7029730" y="0"/>
            <a:ext cx="5162271" cy="6858000"/>
          </a:xfrm>
          <a:custGeom>
            <a:avLst/>
            <a:gdLst>
              <a:gd name="connsiteX0" fmla="*/ 0 w 5162271"/>
              <a:gd name="connsiteY0" fmla="*/ 0 h 6858000"/>
              <a:gd name="connsiteX1" fmla="*/ 5162271 w 5162271"/>
              <a:gd name="connsiteY1" fmla="*/ 0 h 6858000"/>
              <a:gd name="connsiteX2" fmla="*/ 5162271 w 5162271"/>
              <a:gd name="connsiteY2" fmla="*/ 6858000 h 6858000"/>
              <a:gd name="connsiteX3" fmla="*/ 3490219 w 5162271"/>
              <a:gd name="connsiteY3" fmla="*/ 6858000 h 6858000"/>
              <a:gd name="connsiteX4" fmla="*/ 0 w 5162271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62271" h="6858000">
                <a:moveTo>
                  <a:pt x="0" y="0"/>
                </a:moveTo>
                <a:lnTo>
                  <a:pt x="5162271" y="0"/>
                </a:lnTo>
                <a:lnTo>
                  <a:pt x="5162271" y="6858000"/>
                </a:lnTo>
                <a:lnTo>
                  <a:pt x="3490219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3" name="Rectangle 92">
            <a:extLst>
              <a:ext uri="{FF2B5EF4-FFF2-40B4-BE49-F238E27FC236}">
                <a16:creationId xmlns:a16="http://schemas.microsoft.com/office/drawing/2014/main" id="{26958158-880C-42C5-9858-23D11D81C845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4DB3DE6F-7DE1-43A4-91A3-B5C68DFA74D2}"/>
              </a:ext>
            </a:extLst>
          </p:cNvPr>
          <p:cNvSpPr/>
          <p:nvPr/>
        </p:nvSpPr>
        <p:spPr>
          <a:xfrm>
            <a:off x="2376354" y="0"/>
            <a:ext cx="8143595" cy="6858000"/>
          </a:xfrm>
          <a:custGeom>
            <a:avLst/>
            <a:gdLst>
              <a:gd name="connsiteX0" fmla="*/ 0 w 8143595"/>
              <a:gd name="connsiteY0" fmla="*/ 0 h 6858000"/>
              <a:gd name="connsiteX1" fmla="*/ 4653376 w 8143595"/>
              <a:gd name="connsiteY1" fmla="*/ 0 h 6858000"/>
              <a:gd name="connsiteX2" fmla="*/ 8143595 w 8143595"/>
              <a:gd name="connsiteY2" fmla="*/ 6858000 h 6858000"/>
              <a:gd name="connsiteX3" fmla="*/ 3371571 w 8143595"/>
              <a:gd name="connsiteY3" fmla="*/ 6858000 h 6858000"/>
              <a:gd name="connsiteX4" fmla="*/ 0 w 8143595"/>
              <a:gd name="connsiteY4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43595" h="6858000">
                <a:moveTo>
                  <a:pt x="0" y="0"/>
                </a:moveTo>
                <a:lnTo>
                  <a:pt x="4653376" y="0"/>
                </a:lnTo>
                <a:lnTo>
                  <a:pt x="8143595" y="6858000"/>
                </a:lnTo>
                <a:lnTo>
                  <a:pt x="3371571" y="68580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6">
              <a:alpha val="8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A335EE86-B9C8-4F09-901C-4E6AE2CC338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28811" y="3049561"/>
            <a:ext cx="2925763" cy="679450"/>
          </a:xfrm>
        </p:spPr>
        <p:txBody>
          <a:bodyPr/>
          <a:lstStyle/>
          <a:p>
            <a:pPr algn="l"/>
            <a:r>
              <a:rPr lang="en-US" b="1" dirty="0"/>
              <a:t>Our Services</a:t>
            </a:r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932D6B6-55DF-410D-A0CE-32D33DAA1552}"/>
              </a:ext>
            </a:extLst>
          </p:cNvPr>
          <p:cNvGrpSpPr/>
          <p:nvPr/>
        </p:nvGrpSpPr>
        <p:grpSpPr>
          <a:xfrm>
            <a:off x="3857395" y="1538648"/>
            <a:ext cx="4159246" cy="743781"/>
            <a:chOff x="7003184" y="2700292"/>
            <a:chExt cx="4159246" cy="743781"/>
          </a:xfrm>
        </p:grpSpPr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0E96431C-F65F-4EA5-8A50-4F6C3D9BBD1E}"/>
                </a:ext>
              </a:extLst>
            </p:cNvPr>
            <p:cNvSpPr/>
            <p:nvPr/>
          </p:nvSpPr>
          <p:spPr>
            <a:xfrm>
              <a:off x="7003184" y="2747142"/>
              <a:ext cx="758371" cy="65008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65" name="Group 64">
              <a:extLst>
                <a:ext uri="{FF2B5EF4-FFF2-40B4-BE49-F238E27FC236}">
                  <a16:creationId xmlns:a16="http://schemas.microsoft.com/office/drawing/2014/main" id="{3851CD62-B512-41E4-A87B-9DB8A0009B21}"/>
                </a:ext>
              </a:extLst>
            </p:cNvPr>
            <p:cNvGrpSpPr/>
            <p:nvPr/>
          </p:nvGrpSpPr>
          <p:grpSpPr>
            <a:xfrm>
              <a:off x="7267423" y="2924815"/>
              <a:ext cx="229893" cy="294734"/>
              <a:chOff x="2522538" y="3189288"/>
              <a:chExt cx="371475" cy="476250"/>
            </a:xfrm>
            <a:solidFill>
              <a:schemeClr val="bg1"/>
            </a:solidFill>
          </p:grpSpPr>
          <p:sp>
            <p:nvSpPr>
              <p:cNvPr id="66" name="Freeform 5">
                <a:extLst>
                  <a:ext uri="{FF2B5EF4-FFF2-40B4-BE49-F238E27FC236}">
                    <a16:creationId xmlns:a16="http://schemas.microsoft.com/office/drawing/2014/main" id="{82EDBBA6-1C84-4700-8C2B-DFF1D72232C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13025" y="3189288"/>
                <a:ext cx="192088" cy="238125"/>
              </a:xfrm>
              <a:custGeom>
                <a:avLst/>
                <a:gdLst>
                  <a:gd name="T0" fmla="*/ 2 w 53"/>
                  <a:gd name="T1" fmla="*/ 65 h 65"/>
                  <a:gd name="T2" fmla="*/ 5 w 53"/>
                  <a:gd name="T3" fmla="*/ 62 h 65"/>
                  <a:gd name="T4" fmla="*/ 5 w 53"/>
                  <a:gd name="T5" fmla="*/ 27 h 65"/>
                  <a:gd name="T6" fmla="*/ 26 w 53"/>
                  <a:gd name="T7" fmla="*/ 6 h 65"/>
                  <a:gd name="T8" fmla="*/ 48 w 53"/>
                  <a:gd name="T9" fmla="*/ 27 h 65"/>
                  <a:gd name="T10" fmla="*/ 48 w 53"/>
                  <a:gd name="T11" fmla="*/ 62 h 65"/>
                  <a:gd name="T12" fmla="*/ 50 w 53"/>
                  <a:gd name="T13" fmla="*/ 65 h 65"/>
                  <a:gd name="T14" fmla="*/ 53 w 53"/>
                  <a:gd name="T15" fmla="*/ 62 h 65"/>
                  <a:gd name="T16" fmla="*/ 53 w 53"/>
                  <a:gd name="T17" fmla="*/ 27 h 65"/>
                  <a:gd name="T18" fmla="*/ 26 w 53"/>
                  <a:gd name="T19" fmla="*/ 0 h 65"/>
                  <a:gd name="T20" fmla="*/ 0 w 53"/>
                  <a:gd name="T21" fmla="*/ 27 h 65"/>
                  <a:gd name="T22" fmla="*/ 0 w 53"/>
                  <a:gd name="T23" fmla="*/ 62 h 65"/>
                  <a:gd name="T24" fmla="*/ 2 w 53"/>
                  <a:gd name="T25" fmla="*/ 65 h 65"/>
                  <a:gd name="T26" fmla="*/ 2 w 53"/>
                  <a:gd name="T27" fmla="*/ 65 h 65"/>
                  <a:gd name="T28" fmla="*/ 2 w 53"/>
                  <a:gd name="T2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3" h="65">
                    <a:moveTo>
                      <a:pt x="2" y="65"/>
                    </a:moveTo>
                    <a:cubicBezTo>
                      <a:pt x="4" y="65"/>
                      <a:pt x="5" y="63"/>
                      <a:pt x="5" y="62"/>
                    </a:cubicBezTo>
                    <a:cubicBezTo>
                      <a:pt x="5" y="27"/>
                      <a:pt x="5" y="27"/>
                      <a:pt x="5" y="27"/>
                    </a:cubicBezTo>
                    <a:cubicBezTo>
                      <a:pt x="5" y="15"/>
                      <a:pt x="15" y="6"/>
                      <a:pt x="26" y="6"/>
                    </a:cubicBezTo>
                    <a:cubicBezTo>
                      <a:pt x="38" y="6"/>
                      <a:pt x="48" y="15"/>
                      <a:pt x="48" y="27"/>
                    </a:cubicBezTo>
                    <a:cubicBezTo>
                      <a:pt x="48" y="62"/>
                      <a:pt x="48" y="62"/>
                      <a:pt x="48" y="62"/>
                    </a:cubicBezTo>
                    <a:cubicBezTo>
                      <a:pt x="48" y="63"/>
                      <a:pt x="49" y="65"/>
                      <a:pt x="50" y="65"/>
                    </a:cubicBezTo>
                    <a:cubicBezTo>
                      <a:pt x="52" y="65"/>
                      <a:pt x="53" y="63"/>
                      <a:pt x="53" y="62"/>
                    </a:cubicBezTo>
                    <a:cubicBezTo>
                      <a:pt x="53" y="27"/>
                      <a:pt x="53" y="27"/>
                      <a:pt x="53" y="27"/>
                    </a:cubicBezTo>
                    <a:cubicBezTo>
                      <a:pt x="53" y="12"/>
                      <a:pt x="41" y="0"/>
                      <a:pt x="26" y="0"/>
                    </a:cubicBezTo>
                    <a:cubicBezTo>
                      <a:pt x="12" y="0"/>
                      <a:pt x="0" y="12"/>
                      <a:pt x="0" y="27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4"/>
                      <a:pt x="1" y="65"/>
                      <a:pt x="2" y="65"/>
                    </a:cubicBezTo>
                    <a:close/>
                    <a:moveTo>
                      <a:pt x="2" y="65"/>
                    </a:moveTo>
                    <a:cubicBezTo>
                      <a:pt x="2" y="65"/>
                      <a:pt x="2" y="65"/>
                      <a:pt x="2" y="65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6">
                <a:extLst>
                  <a:ext uri="{FF2B5EF4-FFF2-40B4-BE49-F238E27FC236}">
                    <a16:creationId xmlns:a16="http://schemas.microsoft.com/office/drawing/2014/main" id="{255DAFC8-CE35-4B40-8614-20D2A68D4316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522538" y="3332163"/>
                <a:ext cx="371475" cy="333375"/>
              </a:xfrm>
              <a:custGeom>
                <a:avLst/>
                <a:gdLst>
                  <a:gd name="T0" fmla="*/ 102 w 103"/>
                  <a:gd name="T1" fmla="*/ 79 h 91"/>
                  <a:gd name="T2" fmla="*/ 95 w 103"/>
                  <a:gd name="T3" fmla="*/ 0 h 91"/>
                  <a:gd name="T4" fmla="*/ 83 w 103"/>
                  <a:gd name="T5" fmla="*/ 0 h 91"/>
                  <a:gd name="T6" fmla="*/ 83 w 103"/>
                  <a:gd name="T7" fmla="*/ 25 h 91"/>
                  <a:gd name="T8" fmla="*/ 75 w 103"/>
                  <a:gd name="T9" fmla="*/ 34 h 91"/>
                  <a:gd name="T10" fmla="*/ 67 w 103"/>
                  <a:gd name="T11" fmla="*/ 25 h 91"/>
                  <a:gd name="T12" fmla="*/ 67 w 103"/>
                  <a:gd name="T13" fmla="*/ 0 h 91"/>
                  <a:gd name="T14" fmla="*/ 35 w 103"/>
                  <a:gd name="T15" fmla="*/ 0 h 91"/>
                  <a:gd name="T16" fmla="*/ 35 w 103"/>
                  <a:gd name="T17" fmla="*/ 25 h 91"/>
                  <a:gd name="T18" fmla="*/ 28 w 103"/>
                  <a:gd name="T19" fmla="*/ 34 h 91"/>
                  <a:gd name="T20" fmla="*/ 19 w 103"/>
                  <a:gd name="T21" fmla="*/ 26 h 91"/>
                  <a:gd name="T22" fmla="*/ 19 w 103"/>
                  <a:gd name="T23" fmla="*/ 0 h 91"/>
                  <a:gd name="T24" fmla="*/ 8 w 103"/>
                  <a:gd name="T25" fmla="*/ 0 h 91"/>
                  <a:gd name="T26" fmla="*/ 1 w 103"/>
                  <a:gd name="T27" fmla="*/ 79 h 91"/>
                  <a:gd name="T28" fmla="*/ 11 w 103"/>
                  <a:gd name="T29" fmla="*/ 91 h 91"/>
                  <a:gd name="T30" fmla="*/ 92 w 103"/>
                  <a:gd name="T31" fmla="*/ 91 h 91"/>
                  <a:gd name="T32" fmla="*/ 102 w 103"/>
                  <a:gd name="T33" fmla="*/ 79 h 91"/>
                  <a:gd name="T34" fmla="*/ 51 w 103"/>
                  <a:gd name="T35" fmla="*/ 83 h 91"/>
                  <a:gd name="T36" fmla="*/ 29 w 103"/>
                  <a:gd name="T37" fmla="*/ 60 h 91"/>
                  <a:gd name="T38" fmla="*/ 51 w 103"/>
                  <a:gd name="T39" fmla="*/ 37 h 91"/>
                  <a:gd name="T40" fmla="*/ 74 w 103"/>
                  <a:gd name="T41" fmla="*/ 60 h 91"/>
                  <a:gd name="T42" fmla="*/ 51 w 103"/>
                  <a:gd name="T43" fmla="*/ 83 h 91"/>
                  <a:gd name="T44" fmla="*/ 51 w 103"/>
                  <a:gd name="T45" fmla="*/ 83 h 91"/>
                  <a:gd name="T46" fmla="*/ 51 w 103"/>
                  <a:gd name="T47" fmla="*/ 83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3" h="91">
                    <a:moveTo>
                      <a:pt x="102" y="79"/>
                    </a:moveTo>
                    <a:cubicBezTo>
                      <a:pt x="95" y="0"/>
                      <a:pt x="95" y="0"/>
                      <a:pt x="95" y="0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83" y="25"/>
                      <a:pt x="83" y="25"/>
                      <a:pt x="83" y="25"/>
                    </a:cubicBezTo>
                    <a:cubicBezTo>
                      <a:pt x="83" y="30"/>
                      <a:pt x="80" y="34"/>
                      <a:pt x="75" y="34"/>
                    </a:cubicBezTo>
                    <a:cubicBezTo>
                      <a:pt x="71" y="34"/>
                      <a:pt x="67" y="30"/>
                      <a:pt x="67" y="25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5" y="30"/>
                      <a:pt x="32" y="33"/>
                      <a:pt x="28" y="34"/>
                    </a:cubicBezTo>
                    <a:cubicBezTo>
                      <a:pt x="23" y="34"/>
                      <a:pt x="19" y="30"/>
                      <a:pt x="19" y="26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" y="79"/>
                      <a:pt x="1" y="79"/>
                      <a:pt x="1" y="79"/>
                    </a:cubicBezTo>
                    <a:cubicBezTo>
                      <a:pt x="0" y="85"/>
                      <a:pt x="5" y="91"/>
                      <a:pt x="11" y="91"/>
                    </a:cubicBezTo>
                    <a:cubicBezTo>
                      <a:pt x="92" y="91"/>
                      <a:pt x="92" y="91"/>
                      <a:pt x="92" y="91"/>
                    </a:cubicBezTo>
                    <a:cubicBezTo>
                      <a:pt x="98" y="91"/>
                      <a:pt x="103" y="85"/>
                      <a:pt x="102" y="79"/>
                    </a:cubicBezTo>
                    <a:close/>
                    <a:moveTo>
                      <a:pt x="51" y="83"/>
                    </a:moveTo>
                    <a:cubicBezTo>
                      <a:pt x="39" y="83"/>
                      <a:pt x="29" y="73"/>
                      <a:pt x="29" y="60"/>
                    </a:cubicBezTo>
                    <a:cubicBezTo>
                      <a:pt x="29" y="48"/>
                      <a:pt x="39" y="37"/>
                      <a:pt x="51" y="37"/>
                    </a:cubicBezTo>
                    <a:cubicBezTo>
                      <a:pt x="64" y="37"/>
                      <a:pt x="74" y="48"/>
                      <a:pt x="74" y="60"/>
                    </a:cubicBezTo>
                    <a:cubicBezTo>
                      <a:pt x="74" y="73"/>
                      <a:pt x="64" y="83"/>
                      <a:pt x="51" y="83"/>
                    </a:cubicBezTo>
                    <a:close/>
                    <a:moveTo>
                      <a:pt x="51" y="83"/>
                    </a:moveTo>
                    <a:cubicBezTo>
                      <a:pt x="51" y="83"/>
                      <a:pt x="51" y="83"/>
                      <a:pt x="51" y="83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7">
                <a:extLst>
                  <a:ext uri="{FF2B5EF4-FFF2-40B4-BE49-F238E27FC236}">
                    <a16:creationId xmlns:a16="http://schemas.microsoft.com/office/drawing/2014/main" id="{8F37DC2E-2961-4EED-992F-6D45A8BD952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46363" y="3489326"/>
                <a:ext cx="125413" cy="128588"/>
              </a:xfrm>
              <a:custGeom>
                <a:avLst/>
                <a:gdLst>
                  <a:gd name="T0" fmla="*/ 17 w 35"/>
                  <a:gd name="T1" fmla="*/ 0 h 35"/>
                  <a:gd name="T2" fmla="*/ 0 w 35"/>
                  <a:gd name="T3" fmla="*/ 17 h 35"/>
                  <a:gd name="T4" fmla="*/ 17 w 35"/>
                  <a:gd name="T5" fmla="*/ 35 h 35"/>
                  <a:gd name="T6" fmla="*/ 35 w 35"/>
                  <a:gd name="T7" fmla="*/ 17 h 35"/>
                  <a:gd name="T8" fmla="*/ 17 w 35"/>
                  <a:gd name="T9" fmla="*/ 0 h 35"/>
                  <a:gd name="T10" fmla="*/ 19 w 35"/>
                  <a:gd name="T11" fmla="*/ 26 h 35"/>
                  <a:gd name="T12" fmla="*/ 19 w 35"/>
                  <a:gd name="T13" fmla="*/ 27 h 35"/>
                  <a:gd name="T14" fmla="*/ 17 w 35"/>
                  <a:gd name="T15" fmla="*/ 29 h 35"/>
                  <a:gd name="T16" fmla="*/ 16 w 35"/>
                  <a:gd name="T17" fmla="*/ 27 h 35"/>
                  <a:gd name="T18" fmla="*/ 16 w 35"/>
                  <a:gd name="T19" fmla="*/ 26 h 35"/>
                  <a:gd name="T20" fmla="*/ 14 w 35"/>
                  <a:gd name="T21" fmla="*/ 25 h 35"/>
                  <a:gd name="T22" fmla="*/ 14 w 35"/>
                  <a:gd name="T23" fmla="*/ 23 h 35"/>
                  <a:gd name="T24" fmla="*/ 16 w 35"/>
                  <a:gd name="T25" fmla="*/ 23 h 35"/>
                  <a:gd name="T26" fmla="*/ 17 w 35"/>
                  <a:gd name="T27" fmla="*/ 24 h 35"/>
                  <a:gd name="T28" fmla="*/ 18 w 35"/>
                  <a:gd name="T29" fmla="*/ 24 h 35"/>
                  <a:gd name="T30" fmla="*/ 20 w 35"/>
                  <a:gd name="T31" fmla="*/ 21 h 35"/>
                  <a:gd name="T32" fmla="*/ 17 w 35"/>
                  <a:gd name="T33" fmla="*/ 19 h 35"/>
                  <a:gd name="T34" fmla="*/ 17 w 35"/>
                  <a:gd name="T35" fmla="*/ 19 h 35"/>
                  <a:gd name="T36" fmla="*/ 12 w 35"/>
                  <a:gd name="T37" fmla="*/ 14 h 35"/>
                  <a:gd name="T38" fmla="*/ 16 w 35"/>
                  <a:gd name="T39" fmla="*/ 8 h 35"/>
                  <a:gd name="T40" fmla="*/ 16 w 35"/>
                  <a:gd name="T41" fmla="*/ 7 h 35"/>
                  <a:gd name="T42" fmla="*/ 17 w 35"/>
                  <a:gd name="T43" fmla="*/ 6 h 35"/>
                  <a:gd name="T44" fmla="*/ 19 w 35"/>
                  <a:gd name="T45" fmla="*/ 7 h 35"/>
                  <a:gd name="T46" fmla="*/ 19 w 35"/>
                  <a:gd name="T47" fmla="*/ 8 h 35"/>
                  <a:gd name="T48" fmla="*/ 21 w 35"/>
                  <a:gd name="T49" fmla="*/ 10 h 35"/>
                  <a:gd name="T50" fmla="*/ 21 w 35"/>
                  <a:gd name="T51" fmla="*/ 12 h 35"/>
                  <a:gd name="T52" fmla="*/ 19 w 35"/>
                  <a:gd name="T53" fmla="*/ 12 h 35"/>
                  <a:gd name="T54" fmla="*/ 18 w 35"/>
                  <a:gd name="T55" fmla="*/ 11 h 35"/>
                  <a:gd name="T56" fmla="*/ 17 w 35"/>
                  <a:gd name="T57" fmla="*/ 11 h 35"/>
                  <a:gd name="T58" fmla="*/ 15 w 35"/>
                  <a:gd name="T59" fmla="*/ 14 h 35"/>
                  <a:gd name="T60" fmla="*/ 17 w 35"/>
                  <a:gd name="T61" fmla="*/ 16 h 35"/>
                  <a:gd name="T62" fmla="*/ 18 w 35"/>
                  <a:gd name="T63" fmla="*/ 16 h 35"/>
                  <a:gd name="T64" fmla="*/ 23 w 35"/>
                  <a:gd name="T65" fmla="*/ 21 h 35"/>
                  <a:gd name="T66" fmla="*/ 19 w 35"/>
                  <a:gd name="T67" fmla="*/ 26 h 35"/>
                  <a:gd name="T68" fmla="*/ 19 w 35"/>
                  <a:gd name="T69" fmla="*/ 26 h 35"/>
                  <a:gd name="T70" fmla="*/ 19 w 35"/>
                  <a:gd name="T71" fmla="*/ 2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5" h="35">
                    <a:moveTo>
                      <a:pt x="17" y="0"/>
                    </a:moveTo>
                    <a:cubicBezTo>
                      <a:pt x="8" y="0"/>
                      <a:pt x="0" y="8"/>
                      <a:pt x="0" y="17"/>
                    </a:cubicBezTo>
                    <a:cubicBezTo>
                      <a:pt x="0" y="27"/>
                      <a:pt x="8" y="35"/>
                      <a:pt x="17" y="35"/>
                    </a:cubicBezTo>
                    <a:cubicBezTo>
                      <a:pt x="27" y="35"/>
                      <a:pt x="35" y="27"/>
                      <a:pt x="35" y="17"/>
                    </a:cubicBezTo>
                    <a:cubicBezTo>
                      <a:pt x="35" y="8"/>
                      <a:pt x="27" y="0"/>
                      <a:pt x="17" y="0"/>
                    </a:cubicBezTo>
                    <a:close/>
                    <a:moveTo>
                      <a:pt x="19" y="26"/>
                    </a:moveTo>
                    <a:cubicBezTo>
                      <a:pt x="19" y="27"/>
                      <a:pt x="19" y="27"/>
                      <a:pt x="19" y="27"/>
                    </a:cubicBezTo>
                    <a:cubicBezTo>
                      <a:pt x="19" y="28"/>
                      <a:pt x="18" y="29"/>
                      <a:pt x="17" y="29"/>
                    </a:cubicBezTo>
                    <a:cubicBezTo>
                      <a:pt x="17" y="29"/>
                      <a:pt x="16" y="28"/>
                      <a:pt x="16" y="27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5" y="26"/>
                      <a:pt x="14" y="26"/>
                      <a:pt x="14" y="25"/>
                    </a:cubicBezTo>
                    <a:cubicBezTo>
                      <a:pt x="13" y="24"/>
                      <a:pt x="13" y="23"/>
                      <a:pt x="14" y="23"/>
                    </a:cubicBezTo>
                    <a:cubicBezTo>
                      <a:pt x="14" y="22"/>
                      <a:pt x="15" y="22"/>
                      <a:pt x="16" y="23"/>
                    </a:cubicBezTo>
                    <a:cubicBezTo>
                      <a:pt x="16" y="23"/>
                      <a:pt x="17" y="23"/>
                      <a:pt x="17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9" y="23"/>
                      <a:pt x="20" y="22"/>
                      <a:pt x="20" y="21"/>
                    </a:cubicBezTo>
                    <a:cubicBezTo>
                      <a:pt x="20" y="20"/>
                      <a:pt x="19" y="19"/>
                      <a:pt x="17" y="19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4" y="19"/>
                      <a:pt x="12" y="16"/>
                      <a:pt x="12" y="14"/>
                    </a:cubicBezTo>
                    <a:cubicBezTo>
                      <a:pt x="12" y="11"/>
                      <a:pt x="14" y="9"/>
                      <a:pt x="16" y="8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6" y="6"/>
                      <a:pt x="17" y="6"/>
                      <a:pt x="17" y="6"/>
                    </a:cubicBezTo>
                    <a:cubicBezTo>
                      <a:pt x="18" y="6"/>
                      <a:pt x="19" y="6"/>
                      <a:pt x="19" y="7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20" y="9"/>
                      <a:pt x="21" y="9"/>
                      <a:pt x="21" y="10"/>
                    </a:cubicBezTo>
                    <a:cubicBezTo>
                      <a:pt x="22" y="10"/>
                      <a:pt x="22" y="11"/>
                      <a:pt x="21" y="12"/>
                    </a:cubicBezTo>
                    <a:cubicBezTo>
                      <a:pt x="21" y="13"/>
                      <a:pt x="20" y="13"/>
                      <a:pt x="19" y="12"/>
                    </a:cubicBezTo>
                    <a:cubicBezTo>
                      <a:pt x="19" y="12"/>
                      <a:pt x="18" y="11"/>
                      <a:pt x="18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6" y="11"/>
                      <a:pt x="15" y="12"/>
                      <a:pt x="15" y="14"/>
                    </a:cubicBezTo>
                    <a:cubicBezTo>
                      <a:pt x="15" y="15"/>
                      <a:pt x="16" y="16"/>
                      <a:pt x="17" y="16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20" y="16"/>
                      <a:pt x="23" y="18"/>
                      <a:pt x="23" y="21"/>
                    </a:cubicBezTo>
                    <a:cubicBezTo>
                      <a:pt x="23" y="24"/>
                      <a:pt x="21" y="26"/>
                      <a:pt x="19" y="26"/>
                    </a:cubicBezTo>
                    <a:close/>
                    <a:moveTo>
                      <a:pt x="19" y="26"/>
                    </a:moveTo>
                    <a:cubicBezTo>
                      <a:pt x="19" y="26"/>
                      <a:pt x="19" y="26"/>
                      <a:pt x="19" y="26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5CF60C7C-12DE-4A68-9365-1F315959F4E7}"/>
                </a:ext>
              </a:extLst>
            </p:cNvPr>
            <p:cNvSpPr/>
            <p:nvPr/>
          </p:nvSpPr>
          <p:spPr>
            <a:xfrm>
              <a:off x="8023867" y="3069612"/>
              <a:ext cx="3138563" cy="3744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1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meant to your dummy your Lorem text see.</a:t>
              </a: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E88DE270-7166-4F8B-995B-35B78A72A039}"/>
                </a:ext>
              </a:extLst>
            </p:cNvPr>
            <p:cNvSpPr txBox="1"/>
            <p:nvPr/>
          </p:nvSpPr>
          <p:spPr>
            <a:xfrm>
              <a:off x="8000085" y="2700292"/>
              <a:ext cx="160432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Healthcare</a:t>
              </a: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7CB6F50D-DF73-45FA-BCCD-6DFE449AB020}"/>
              </a:ext>
            </a:extLst>
          </p:cNvPr>
          <p:cNvGrpSpPr/>
          <p:nvPr/>
        </p:nvGrpSpPr>
        <p:grpSpPr>
          <a:xfrm>
            <a:off x="4532535" y="3093564"/>
            <a:ext cx="4159246" cy="743781"/>
            <a:chOff x="5986935" y="3984653"/>
            <a:chExt cx="4159246" cy="743781"/>
          </a:xfrm>
        </p:grpSpPr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CF7AA9AB-BE03-47AC-ACE8-026AF0C02FEE}"/>
                </a:ext>
              </a:extLst>
            </p:cNvPr>
            <p:cNvSpPr/>
            <p:nvPr/>
          </p:nvSpPr>
          <p:spPr>
            <a:xfrm>
              <a:off x="7007618" y="4353973"/>
              <a:ext cx="3138563" cy="3744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1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meant to your dummy your Lorem text see.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096D4CBC-2E54-401F-8675-EA322B795AEC}"/>
                </a:ext>
              </a:extLst>
            </p:cNvPr>
            <p:cNvSpPr txBox="1"/>
            <p:nvPr/>
          </p:nvSpPr>
          <p:spPr>
            <a:xfrm>
              <a:off x="6983837" y="3984653"/>
              <a:ext cx="147369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Corporate</a:t>
              </a:r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C2AAA94B-CF5B-430D-9E0C-E0E5F01DDA01}"/>
                </a:ext>
              </a:extLst>
            </p:cNvPr>
            <p:cNvSpPr/>
            <p:nvPr/>
          </p:nvSpPr>
          <p:spPr>
            <a:xfrm>
              <a:off x="5986935" y="4031503"/>
              <a:ext cx="758371" cy="65008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2" name="Freeform 9">
              <a:extLst>
                <a:ext uri="{FF2B5EF4-FFF2-40B4-BE49-F238E27FC236}">
                  <a16:creationId xmlns:a16="http://schemas.microsoft.com/office/drawing/2014/main" id="{F9D75241-3145-4C8E-AF35-C02A96A7DB9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22191" y="4209176"/>
              <a:ext cx="287859" cy="294734"/>
            </a:xfrm>
            <a:custGeom>
              <a:avLst/>
              <a:gdLst>
                <a:gd name="T0" fmla="*/ 105 w 129"/>
                <a:gd name="T1" fmla="*/ 89 h 130"/>
                <a:gd name="T2" fmla="*/ 97 w 129"/>
                <a:gd name="T3" fmla="*/ 89 h 130"/>
                <a:gd name="T4" fmla="*/ 80 w 129"/>
                <a:gd name="T5" fmla="*/ 73 h 130"/>
                <a:gd name="T6" fmla="*/ 80 w 129"/>
                <a:gd name="T7" fmla="*/ 68 h 130"/>
                <a:gd name="T8" fmla="*/ 88 w 129"/>
                <a:gd name="T9" fmla="*/ 53 h 130"/>
                <a:gd name="T10" fmla="*/ 90 w 129"/>
                <a:gd name="T11" fmla="*/ 51 h 130"/>
                <a:gd name="T12" fmla="*/ 91 w 129"/>
                <a:gd name="T13" fmla="*/ 39 h 130"/>
                <a:gd name="T14" fmla="*/ 90 w 129"/>
                <a:gd name="T15" fmla="*/ 37 h 130"/>
                <a:gd name="T16" fmla="*/ 90 w 129"/>
                <a:gd name="T17" fmla="*/ 23 h 130"/>
                <a:gd name="T18" fmla="*/ 85 w 129"/>
                <a:gd name="T19" fmla="*/ 7 h 130"/>
                <a:gd name="T20" fmla="*/ 72 w 129"/>
                <a:gd name="T21" fmla="*/ 1 h 130"/>
                <a:gd name="T22" fmla="*/ 55 w 129"/>
                <a:gd name="T23" fmla="*/ 1 h 130"/>
                <a:gd name="T24" fmla="*/ 42 w 129"/>
                <a:gd name="T25" fmla="*/ 10 h 130"/>
                <a:gd name="T26" fmla="*/ 38 w 129"/>
                <a:gd name="T27" fmla="*/ 23 h 130"/>
                <a:gd name="T28" fmla="*/ 38 w 129"/>
                <a:gd name="T29" fmla="*/ 37 h 130"/>
                <a:gd name="T30" fmla="*/ 37 w 129"/>
                <a:gd name="T31" fmla="*/ 40 h 130"/>
                <a:gd name="T32" fmla="*/ 39 w 129"/>
                <a:gd name="T33" fmla="*/ 52 h 130"/>
                <a:gd name="T34" fmla="*/ 41 w 129"/>
                <a:gd name="T35" fmla="*/ 55 h 130"/>
                <a:gd name="T36" fmla="*/ 48 w 129"/>
                <a:gd name="T37" fmla="*/ 68 h 130"/>
                <a:gd name="T38" fmla="*/ 48 w 129"/>
                <a:gd name="T39" fmla="*/ 73 h 130"/>
                <a:gd name="T40" fmla="*/ 32 w 129"/>
                <a:gd name="T41" fmla="*/ 89 h 130"/>
                <a:gd name="T42" fmla="*/ 24 w 129"/>
                <a:gd name="T43" fmla="*/ 89 h 130"/>
                <a:gd name="T44" fmla="*/ 0 w 129"/>
                <a:gd name="T45" fmla="*/ 113 h 130"/>
                <a:gd name="T46" fmla="*/ 0 w 129"/>
                <a:gd name="T47" fmla="*/ 122 h 130"/>
                <a:gd name="T48" fmla="*/ 8 w 129"/>
                <a:gd name="T49" fmla="*/ 130 h 130"/>
                <a:gd name="T50" fmla="*/ 121 w 129"/>
                <a:gd name="T51" fmla="*/ 130 h 130"/>
                <a:gd name="T52" fmla="*/ 129 w 129"/>
                <a:gd name="T53" fmla="*/ 122 h 130"/>
                <a:gd name="T54" fmla="*/ 129 w 129"/>
                <a:gd name="T55" fmla="*/ 113 h 130"/>
                <a:gd name="T56" fmla="*/ 105 w 129"/>
                <a:gd name="T57" fmla="*/ 89 h 130"/>
                <a:gd name="T58" fmla="*/ 105 w 129"/>
                <a:gd name="T59" fmla="*/ 89 h 130"/>
                <a:gd name="T60" fmla="*/ 105 w 129"/>
                <a:gd name="T61" fmla="*/ 8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9" h="130">
                  <a:moveTo>
                    <a:pt x="105" y="89"/>
                  </a:moveTo>
                  <a:cubicBezTo>
                    <a:pt x="97" y="89"/>
                    <a:pt x="97" y="89"/>
                    <a:pt x="97" y="89"/>
                  </a:cubicBezTo>
                  <a:cubicBezTo>
                    <a:pt x="88" y="89"/>
                    <a:pt x="80" y="82"/>
                    <a:pt x="80" y="73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84" y="64"/>
                    <a:pt x="87" y="59"/>
                    <a:pt x="88" y="53"/>
                  </a:cubicBezTo>
                  <a:cubicBezTo>
                    <a:pt x="88" y="52"/>
                    <a:pt x="89" y="52"/>
                    <a:pt x="90" y="51"/>
                  </a:cubicBezTo>
                  <a:cubicBezTo>
                    <a:pt x="93" y="48"/>
                    <a:pt x="94" y="43"/>
                    <a:pt x="91" y="39"/>
                  </a:cubicBezTo>
                  <a:cubicBezTo>
                    <a:pt x="91" y="39"/>
                    <a:pt x="90" y="38"/>
                    <a:pt x="90" y="37"/>
                  </a:cubicBezTo>
                  <a:cubicBezTo>
                    <a:pt x="90" y="33"/>
                    <a:pt x="90" y="28"/>
                    <a:pt x="90" y="23"/>
                  </a:cubicBezTo>
                  <a:cubicBezTo>
                    <a:pt x="90" y="18"/>
                    <a:pt x="89" y="12"/>
                    <a:pt x="85" y="7"/>
                  </a:cubicBezTo>
                  <a:cubicBezTo>
                    <a:pt x="81" y="4"/>
                    <a:pt x="77" y="2"/>
                    <a:pt x="72" y="1"/>
                  </a:cubicBezTo>
                  <a:cubicBezTo>
                    <a:pt x="66" y="0"/>
                    <a:pt x="60" y="0"/>
                    <a:pt x="55" y="1"/>
                  </a:cubicBezTo>
                  <a:cubicBezTo>
                    <a:pt x="50" y="3"/>
                    <a:pt x="45" y="6"/>
                    <a:pt x="42" y="10"/>
                  </a:cubicBezTo>
                  <a:cubicBezTo>
                    <a:pt x="40" y="14"/>
                    <a:pt x="38" y="18"/>
                    <a:pt x="38" y="23"/>
                  </a:cubicBezTo>
                  <a:cubicBezTo>
                    <a:pt x="38" y="28"/>
                    <a:pt x="38" y="32"/>
                    <a:pt x="38" y="37"/>
                  </a:cubicBezTo>
                  <a:cubicBezTo>
                    <a:pt x="38" y="38"/>
                    <a:pt x="38" y="39"/>
                    <a:pt x="37" y="40"/>
                  </a:cubicBezTo>
                  <a:cubicBezTo>
                    <a:pt x="35" y="44"/>
                    <a:pt x="36" y="49"/>
                    <a:pt x="39" y="52"/>
                  </a:cubicBezTo>
                  <a:cubicBezTo>
                    <a:pt x="40" y="53"/>
                    <a:pt x="41" y="54"/>
                    <a:pt x="41" y="55"/>
                  </a:cubicBezTo>
                  <a:cubicBezTo>
                    <a:pt x="42" y="59"/>
                    <a:pt x="45" y="64"/>
                    <a:pt x="48" y="68"/>
                  </a:cubicBezTo>
                  <a:cubicBezTo>
                    <a:pt x="48" y="73"/>
                    <a:pt x="48" y="73"/>
                    <a:pt x="48" y="73"/>
                  </a:cubicBezTo>
                  <a:cubicBezTo>
                    <a:pt x="48" y="82"/>
                    <a:pt x="41" y="89"/>
                    <a:pt x="32" y="89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4" y="89"/>
                    <a:pt x="9" y="93"/>
                    <a:pt x="0" y="11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6"/>
                    <a:pt x="3" y="130"/>
                    <a:pt x="8" y="130"/>
                  </a:cubicBezTo>
                  <a:cubicBezTo>
                    <a:pt x="121" y="130"/>
                    <a:pt x="121" y="130"/>
                    <a:pt x="121" y="130"/>
                  </a:cubicBezTo>
                  <a:cubicBezTo>
                    <a:pt x="125" y="130"/>
                    <a:pt x="129" y="126"/>
                    <a:pt x="129" y="122"/>
                  </a:cubicBezTo>
                  <a:cubicBezTo>
                    <a:pt x="129" y="113"/>
                    <a:pt x="129" y="113"/>
                    <a:pt x="129" y="113"/>
                  </a:cubicBezTo>
                  <a:cubicBezTo>
                    <a:pt x="119" y="93"/>
                    <a:pt x="105" y="89"/>
                    <a:pt x="105" y="89"/>
                  </a:cubicBezTo>
                  <a:close/>
                  <a:moveTo>
                    <a:pt x="105" y="89"/>
                  </a:moveTo>
                  <a:cubicBezTo>
                    <a:pt x="105" y="89"/>
                    <a:pt x="105" y="89"/>
                    <a:pt x="105" y="89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592C3A0F-8B49-42BB-AB0F-EE3ED09CC718}"/>
              </a:ext>
            </a:extLst>
          </p:cNvPr>
          <p:cNvGrpSpPr/>
          <p:nvPr/>
        </p:nvGrpSpPr>
        <p:grpSpPr>
          <a:xfrm>
            <a:off x="5207675" y="4648481"/>
            <a:ext cx="4159246" cy="741013"/>
            <a:chOff x="4970686" y="5269014"/>
            <a:chExt cx="4159246" cy="741013"/>
          </a:xfrm>
        </p:grpSpPr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F59E83E0-325D-4174-AC6A-6B3DFD3F8E9D}"/>
                </a:ext>
              </a:extLst>
            </p:cNvPr>
            <p:cNvSpPr/>
            <p:nvPr/>
          </p:nvSpPr>
          <p:spPr>
            <a:xfrm>
              <a:off x="4970686" y="5314480"/>
              <a:ext cx="758371" cy="65008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0" name="Freeform 8">
              <a:extLst>
                <a:ext uri="{FF2B5EF4-FFF2-40B4-BE49-F238E27FC236}">
                  <a16:creationId xmlns:a16="http://schemas.microsoft.com/office/drawing/2014/main" id="{AC5BEA3C-EDF7-410B-98A0-96002D88BCA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204468" y="5503451"/>
              <a:ext cx="290806" cy="272139"/>
            </a:xfrm>
            <a:custGeom>
              <a:avLst/>
              <a:gdLst>
                <a:gd name="T0" fmla="*/ 129 w 130"/>
                <a:gd name="T1" fmla="*/ 35 h 120"/>
                <a:gd name="T2" fmla="*/ 94 w 130"/>
                <a:gd name="T3" fmla="*/ 0 h 120"/>
                <a:gd name="T4" fmla="*/ 64 w 130"/>
                <a:gd name="T5" fmla="*/ 17 h 120"/>
                <a:gd name="T6" fmla="*/ 35 w 130"/>
                <a:gd name="T7" fmla="*/ 0 h 120"/>
                <a:gd name="T8" fmla="*/ 0 w 130"/>
                <a:gd name="T9" fmla="*/ 35 h 120"/>
                <a:gd name="T10" fmla="*/ 2 w 130"/>
                <a:gd name="T11" fmla="*/ 49 h 120"/>
                <a:gd name="T12" fmla="*/ 19 w 130"/>
                <a:gd name="T13" fmla="*/ 79 h 120"/>
                <a:gd name="T14" fmla="*/ 64 w 130"/>
                <a:gd name="T15" fmla="*/ 120 h 120"/>
                <a:gd name="T16" fmla="*/ 110 w 130"/>
                <a:gd name="T17" fmla="*/ 79 h 120"/>
                <a:gd name="T18" fmla="*/ 128 w 130"/>
                <a:gd name="T19" fmla="*/ 49 h 120"/>
                <a:gd name="T20" fmla="*/ 129 w 130"/>
                <a:gd name="T21" fmla="*/ 35 h 120"/>
                <a:gd name="T22" fmla="*/ 123 w 130"/>
                <a:gd name="T23" fmla="*/ 48 h 120"/>
                <a:gd name="T24" fmla="*/ 107 w 130"/>
                <a:gd name="T25" fmla="*/ 75 h 120"/>
                <a:gd name="T26" fmla="*/ 64 w 130"/>
                <a:gd name="T27" fmla="*/ 113 h 120"/>
                <a:gd name="T28" fmla="*/ 23 w 130"/>
                <a:gd name="T29" fmla="*/ 75 h 120"/>
                <a:gd name="T30" fmla="*/ 6 w 130"/>
                <a:gd name="T31" fmla="*/ 48 h 120"/>
                <a:gd name="T32" fmla="*/ 5 w 130"/>
                <a:gd name="T33" fmla="*/ 36 h 120"/>
                <a:gd name="T34" fmla="*/ 5 w 130"/>
                <a:gd name="T35" fmla="*/ 36 h 120"/>
                <a:gd name="T36" fmla="*/ 35 w 130"/>
                <a:gd name="T37" fmla="*/ 5 h 120"/>
                <a:gd name="T38" fmla="*/ 62 w 130"/>
                <a:gd name="T39" fmla="*/ 23 h 120"/>
                <a:gd name="T40" fmla="*/ 64 w 130"/>
                <a:gd name="T41" fmla="*/ 29 h 120"/>
                <a:gd name="T42" fmla="*/ 67 w 130"/>
                <a:gd name="T43" fmla="*/ 23 h 120"/>
                <a:gd name="T44" fmla="*/ 94 w 130"/>
                <a:gd name="T45" fmla="*/ 5 h 120"/>
                <a:gd name="T46" fmla="*/ 124 w 130"/>
                <a:gd name="T47" fmla="*/ 36 h 120"/>
                <a:gd name="T48" fmla="*/ 123 w 130"/>
                <a:gd name="T49" fmla="*/ 48 h 120"/>
                <a:gd name="T50" fmla="*/ 123 w 130"/>
                <a:gd name="T51" fmla="*/ 48 h 120"/>
                <a:gd name="T52" fmla="*/ 123 w 130"/>
                <a:gd name="T53" fmla="*/ 4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0" h="120">
                  <a:moveTo>
                    <a:pt x="129" y="35"/>
                  </a:moveTo>
                  <a:cubicBezTo>
                    <a:pt x="127" y="15"/>
                    <a:pt x="113" y="0"/>
                    <a:pt x="94" y="0"/>
                  </a:cubicBezTo>
                  <a:cubicBezTo>
                    <a:pt x="82" y="0"/>
                    <a:pt x="71" y="6"/>
                    <a:pt x="64" y="17"/>
                  </a:cubicBezTo>
                  <a:cubicBezTo>
                    <a:pt x="58" y="6"/>
                    <a:pt x="47" y="0"/>
                    <a:pt x="35" y="0"/>
                  </a:cubicBezTo>
                  <a:cubicBezTo>
                    <a:pt x="17" y="0"/>
                    <a:pt x="2" y="15"/>
                    <a:pt x="0" y="35"/>
                  </a:cubicBezTo>
                  <a:cubicBezTo>
                    <a:pt x="0" y="36"/>
                    <a:pt x="0" y="41"/>
                    <a:pt x="2" y="49"/>
                  </a:cubicBezTo>
                  <a:cubicBezTo>
                    <a:pt x="4" y="60"/>
                    <a:pt x="10" y="71"/>
                    <a:pt x="19" y="79"/>
                  </a:cubicBezTo>
                  <a:cubicBezTo>
                    <a:pt x="64" y="120"/>
                    <a:pt x="64" y="120"/>
                    <a:pt x="64" y="120"/>
                  </a:cubicBezTo>
                  <a:cubicBezTo>
                    <a:pt x="110" y="79"/>
                    <a:pt x="110" y="79"/>
                    <a:pt x="110" y="79"/>
                  </a:cubicBezTo>
                  <a:cubicBezTo>
                    <a:pt x="119" y="71"/>
                    <a:pt x="126" y="60"/>
                    <a:pt x="128" y="49"/>
                  </a:cubicBezTo>
                  <a:cubicBezTo>
                    <a:pt x="130" y="41"/>
                    <a:pt x="129" y="36"/>
                    <a:pt x="129" y="35"/>
                  </a:cubicBezTo>
                  <a:close/>
                  <a:moveTo>
                    <a:pt x="123" y="48"/>
                  </a:moveTo>
                  <a:cubicBezTo>
                    <a:pt x="121" y="58"/>
                    <a:pt x="115" y="68"/>
                    <a:pt x="107" y="75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23" y="75"/>
                    <a:pt x="23" y="75"/>
                    <a:pt x="23" y="75"/>
                  </a:cubicBezTo>
                  <a:cubicBezTo>
                    <a:pt x="14" y="68"/>
                    <a:pt x="9" y="58"/>
                    <a:pt x="6" y="48"/>
                  </a:cubicBezTo>
                  <a:cubicBezTo>
                    <a:pt x="5" y="40"/>
                    <a:pt x="5" y="36"/>
                    <a:pt x="5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7" y="18"/>
                    <a:pt x="20" y="5"/>
                    <a:pt x="35" y="5"/>
                  </a:cubicBezTo>
                  <a:cubicBezTo>
                    <a:pt x="47" y="5"/>
                    <a:pt x="57" y="12"/>
                    <a:pt x="62" y="23"/>
                  </a:cubicBezTo>
                  <a:cubicBezTo>
                    <a:pt x="64" y="29"/>
                    <a:pt x="64" y="29"/>
                    <a:pt x="64" y="29"/>
                  </a:cubicBezTo>
                  <a:cubicBezTo>
                    <a:pt x="67" y="23"/>
                    <a:pt x="67" y="23"/>
                    <a:pt x="67" y="23"/>
                  </a:cubicBezTo>
                  <a:cubicBezTo>
                    <a:pt x="72" y="12"/>
                    <a:pt x="82" y="5"/>
                    <a:pt x="94" y="5"/>
                  </a:cubicBezTo>
                  <a:cubicBezTo>
                    <a:pt x="110" y="5"/>
                    <a:pt x="123" y="18"/>
                    <a:pt x="124" y="36"/>
                  </a:cubicBezTo>
                  <a:cubicBezTo>
                    <a:pt x="124" y="36"/>
                    <a:pt x="125" y="40"/>
                    <a:pt x="123" y="48"/>
                  </a:cubicBezTo>
                  <a:close/>
                  <a:moveTo>
                    <a:pt x="123" y="48"/>
                  </a:moveTo>
                  <a:cubicBezTo>
                    <a:pt x="123" y="48"/>
                    <a:pt x="123" y="48"/>
                    <a:pt x="123" y="4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705C7BC8-8A03-44CF-8231-636B73540DF1}"/>
                </a:ext>
              </a:extLst>
            </p:cNvPr>
            <p:cNvSpPr/>
            <p:nvPr/>
          </p:nvSpPr>
          <p:spPr>
            <a:xfrm>
              <a:off x="5991369" y="5635566"/>
              <a:ext cx="3138563" cy="3744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100"/>
                </a:lnSpc>
              </a:pPr>
              <a:r>
                <a:rPr lang="en-US" sz="1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meant to your dummy your Lorem text see.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98CED8D0-38FE-488B-AA2A-7ADB785BC4A4}"/>
                </a:ext>
              </a:extLst>
            </p:cNvPr>
            <p:cNvSpPr txBox="1"/>
            <p:nvPr/>
          </p:nvSpPr>
          <p:spPr>
            <a:xfrm>
              <a:off x="5967588" y="5269014"/>
              <a:ext cx="13335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Charities</a:t>
              </a:r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F7BC682F-2297-4AC2-81C4-14FBC0B2503E}"/>
              </a:ext>
            </a:extLst>
          </p:cNvPr>
          <p:cNvGrpSpPr/>
          <p:nvPr/>
        </p:nvGrpSpPr>
        <p:grpSpPr>
          <a:xfrm>
            <a:off x="9427759" y="1819787"/>
            <a:ext cx="1982772" cy="1904272"/>
            <a:chOff x="-6715125" y="463551"/>
            <a:chExt cx="3729037" cy="3581399"/>
          </a:xfrm>
        </p:grpSpPr>
        <p:sp>
          <p:nvSpPr>
            <p:cNvPr id="61" name="Freeform 5">
              <a:extLst>
                <a:ext uri="{FF2B5EF4-FFF2-40B4-BE49-F238E27FC236}">
                  <a16:creationId xmlns:a16="http://schemas.microsoft.com/office/drawing/2014/main" id="{9CFE1F58-B90A-48F6-ACEE-E6D23298260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6715125" y="3379788"/>
              <a:ext cx="593725" cy="431800"/>
            </a:xfrm>
            <a:custGeom>
              <a:avLst/>
              <a:gdLst>
                <a:gd name="T0" fmla="*/ 142 w 196"/>
                <a:gd name="T1" fmla="*/ 0 h 143"/>
                <a:gd name="T2" fmla="*/ 169 w 196"/>
                <a:gd name="T3" fmla="*/ 6 h 143"/>
                <a:gd name="T4" fmla="*/ 189 w 196"/>
                <a:gd name="T5" fmla="*/ 24 h 143"/>
                <a:gd name="T6" fmla="*/ 196 w 196"/>
                <a:gd name="T7" fmla="*/ 49 h 143"/>
                <a:gd name="T8" fmla="*/ 189 w 196"/>
                <a:gd name="T9" fmla="*/ 74 h 143"/>
                <a:gd name="T10" fmla="*/ 169 w 196"/>
                <a:gd name="T11" fmla="*/ 92 h 143"/>
                <a:gd name="T12" fmla="*/ 142 w 196"/>
                <a:gd name="T13" fmla="*/ 98 h 143"/>
                <a:gd name="T14" fmla="*/ 39 w 196"/>
                <a:gd name="T15" fmla="*/ 98 h 143"/>
                <a:gd name="T16" fmla="*/ 39 w 196"/>
                <a:gd name="T17" fmla="*/ 143 h 143"/>
                <a:gd name="T18" fmla="*/ 0 w 196"/>
                <a:gd name="T19" fmla="*/ 143 h 143"/>
                <a:gd name="T20" fmla="*/ 0 w 196"/>
                <a:gd name="T21" fmla="*/ 0 h 143"/>
                <a:gd name="T22" fmla="*/ 142 w 196"/>
                <a:gd name="T23" fmla="*/ 0 h 143"/>
                <a:gd name="T24" fmla="*/ 39 w 196"/>
                <a:gd name="T25" fmla="*/ 66 h 143"/>
                <a:gd name="T26" fmla="*/ 138 w 196"/>
                <a:gd name="T27" fmla="*/ 66 h 143"/>
                <a:gd name="T28" fmla="*/ 152 w 196"/>
                <a:gd name="T29" fmla="*/ 61 h 143"/>
                <a:gd name="T30" fmla="*/ 157 w 196"/>
                <a:gd name="T31" fmla="*/ 49 h 143"/>
                <a:gd name="T32" fmla="*/ 152 w 196"/>
                <a:gd name="T33" fmla="*/ 36 h 143"/>
                <a:gd name="T34" fmla="*/ 138 w 196"/>
                <a:gd name="T35" fmla="*/ 31 h 143"/>
                <a:gd name="T36" fmla="*/ 39 w 196"/>
                <a:gd name="T37" fmla="*/ 31 h 143"/>
                <a:gd name="T38" fmla="*/ 39 w 196"/>
                <a:gd name="T39" fmla="*/ 66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96" h="143">
                  <a:moveTo>
                    <a:pt x="142" y="0"/>
                  </a:moveTo>
                  <a:cubicBezTo>
                    <a:pt x="152" y="0"/>
                    <a:pt x="161" y="2"/>
                    <a:pt x="169" y="6"/>
                  </a:cubicBezTo>
                  <a:cubicBezTo>
                    <a:pt x="177" y="11"/>
                    <a:pt x="184" y="17"/>
                    <a:pt x="189" y="24"/>
                  </a:cubicBezTo>
                  <a:cubicBezTo>
                    <a:pt x="193" y="32"/>
                    <a:pt x="196" y="40"/>
                    <a:pt x="196" y="49"/>
                  </a:cubicBezTo>
                  <a:cubicBezTo>
                    <a:pt x="196" y="58"/>
                    <a:pt x="193" y="66"/>
                    <a:pt x="189" y="74"/>
                  </a:cubicBezTo>
                  <a:cubicBezTo>
                    <a:pt x="184" y="81"/>
                    <a:pt x="177" y="87"/>
                    <a:pt x="169" y="92"/>
                  </a:cubicBezTo>
                  <a:cubicBezTo>
                    <a:pt x="161" y="96"/>
                    <a:pt x="152" y="98"/>
                    <a:pt x="142" y="98"/>
                  </a:cubicBezTo>
                  <a:cubicBezTo>
                    <a:pt x="39" y="98"/>
                    <a:pt x="39" y="98"/>
                    <a:pt x="39" y="98"/>
                  </a:cubicBezTo>
                  <a:cubicBezTo>
                    <a:pt x="39" y="143"/>
                    <a:pt x="39" y="143"/>
                    <a:pt x="39" y="143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42" y="0"/>
                  </a:lnTo>
                  <a:close/>
                  <a:moveTo>
                    <a:pt x="39" y="66"/>
                  </a:moveTo>
                  <a:cubicBezTo>
                    <a:pt x="138" y="66"/>
                    <a:pt x="138" y="66"/>
                    <a:pt x="138" y="66"/>
                  </a:cubicBezTo>
                  <a:cubicBezTo>
                    <a:pt x="144" y="66"/>
                    <a:pt x="148" y="65"/>
                    <a:pt x="152" y="61"/>
                  </a:cubicBezTo>
                  <a:cubicBezTo>
                    <a:pt x="155" y="58"/>
                    <a:pt x="157" y="54"/>
                    <a:pt x="157" y="49"/>
                  </a:cubicBezTo>
                  <a:cubicBezTo>
                    <a:pt x="157" y="44"/>
                    <a:pt x="155" y="40"/>
                    <a:pt x="152" y="36"/>
                  </a:cubicBezTo>
                  <a:cubicBezTo>
                    <a:pt x="148" y="33"/>
                    <a:pt x="144" y="31"/>
                    <a:pt x="138" y="31"/>
                  </a:cubicBezTo>
                  <a:cubicBezTo>
                    <a:pt x="39" y="31"/>
                    <a:pt x="39" y="31"/>
                    <a:pt x="39" y="31"/>
                  </a:cubicBezTo>
                  <a:lnTo>
                    <a:pt x="39" y="66"/>
                  </a:lnTo>
                  <a:close/>
                </a:path>
              </a:pathLst>
            </a:custGeom>
            <a:solidFill>
              <a:srgbClr val="83B3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6">
              <a:extLst>
                <a:ext uri="{FF2B5EF4-FFF2-40B4-BE49-F238E27FC236}">
                  <a16:creationId xmlns:a16="http://schemas.microsoft.com/office/drawing/2014/main" id="{D139A377-1A2B-4162-89D0-AEF7A3594B04}"/>
                </a:ext>
              </a:extLst>
            </p:cNvPr>
            <p:cNvSpPr>
              <a:spLocks/>
            </p:cNvSpPr>
            <p:nvPr/>
          </p:nvSpPr>
          <p:spPr bwMode="auto">
            <a:xfrm>
              <a:off x="-6064250" y="3379788"/>
              <a:ext cx="536575" cy="431800"/>
            </a:xfrm>
            <a:custGeom>
              <a:avLst/>
              <a:gdLst>
                <a:gd name="T0" fmla="*/ 338 w 338"/>
                <a:gd name="T1" fmla="*/ 0 h 272"/>
                <a:gd name="T2" fmla="*/ 338 w 338"/>
                <a:gd name="T3" fmla="*/ 59 h 272"/>
                <a:gd name="T4" fmla="*/ 75 w 338"/>
                <a:gd name="T5" fmla="*/ 59 h 272"/>
                <a:gd name="T6" fmla="*/ 75 w 338"/>
                <a:gd name="T7" fmla="*/ 105 h 272"/>
                <a:gd name="T8" fmla="*/ 302 w 338"/>
                <a:gd name="T9" fmla="*/ 105 h 272"/>
                <a:gd name="T10" fmla="*/ 302 w 338"/>
                <a:gd name="T11" fmla="*/ 164 h 272"/>
                <a:gd name="T12" fmla="*/ 75 w 338"/>
                <a:gd name="T13" fmla="*/ 164 h 272"/>
                <a:gd name="T14" fmla="*/ 75 w 338"/>
                <a:gd name="T15" fmla="*/ 212 h 272"/>
                <a:gd name="T16" fmla="*/ 338 w 338"/>
                <a:gd name="T17" fmla="*/ 212 h 272"/>
                <a:gd name="T18" fmla="*/ 338 w 338"/>
                <a:gd name="T19" fmla="*/ 272 h 272"/>
                <a:gd name="T20" fmla="*/ 0 w 338"/>
                <a:gd name="T21" fmla="*/ 272 h 272"/>
                <a:gd name="T22" fmla="*/ 0 w 338"/>
                <a:gd name="T23" fmla="*/ 0 h 272"/>
                <a:gd name="T24" fmla="*/ 338 w 338"/>
                <a:gd name="T25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8" h="272">
                  <a:moveTo>
                    <a:pt x="338" y="0"/>
                  </a:moveTo>
                  <a:lnTo>
                    <a:pt x="338" y="59"/>
                  </a:lnTo>
                  <a:lnTo>
                    <a:pt x="75" y="59"/>
                  </a:lnTo>
                  <a:lnTo>
                    <a:pt x="75" y="105"/>
                  </a:lnTo>
                  <a:lnTo>
                    <a:pt x="302" y="105"/>
                  </a:lnTo>
                  <a:lnTo>
                    <a:pt x="302" y="164"/>
                  </a:lnTo>
                  <a:lnTo>
                    <a:pt x="75" y="164"/>
                  </a:lnTo>
                  <a:lnTo>
                    <a:pt x="75" y="212"/>
                  </a:lnTo>
                  <a:lnTo>
                    <a:pt x="338" y="212"/>
                  </a:lnTo>
                  <a:lnTo>
                    <a:pt x="338" y="272"/>
                  </a:lnTo>
                  <a:lnTo>
                    <a:pt x="0" y="272"/>
                  </a:lnTo>
                  <a:lnTo>
                    <a:pt x="0" y="0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rgbClr val="83B3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7">
              <a:extLst>
                <a:ext uri="{FF2B5EF4-FFF2-40B4-BE49-F238E27FC236}">
                  <a16:creationId xmlns:a16="http://schemas.microsoft.com/office/drawing/2014/main" id="{6ED6C262-17EB-4342-AF73-485AF1722C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5473700" y="3379788"/>
              <a:ext cx="585787" cy="431800"/>
            </a:xfrm>
            <a:custGeom>
              <a:avLst/>
              <a:gdLst>
                <a:gd name="T0" fmla="*/ 141 w 193"/>
                <a:gd name="T1" fmla="*/ 0 h 143"/>
                <a:gd name="T2" fmla="*/ 177 w 193"/>
                <a:gd name="T3" fmla="*/ 13 h 143"/>
                <a:gd name="T4" fmla="*/ 191 w 193"/>
                <a:gd name="T5" fmla="*/ 45 h 143"/>
                <a:gd name="T6" fmla="*/ 179 w 193"/>
                <a:gd name="T7" fmla="*/ 76 h 143"/>
                <a:gd name="T8" fmla="*/ 147 w 193"/>
                <a:gd name="T9" fmla="*/ 90 h 143"/>
                <a:gd name="T10" fmla="*/ 193 w 193"/>
                <a:gd name="T11" fmla="*/ 143 h 143"/>
                <a:gd name="T12" fmla="*/ 148 w 193"/>
                <a:gd name="T13" fmla="*/ 143 h 143"/>
                <a:gd name="T14" fmla="*/ 105 w 193"/>
                <a:gd name="T15" fmla="*/ 91 h 143"/>
                <a:gd name="T16" fmla="*/ 40 w 193"/>
                <a:gd name="T17" fmla="*/ 91 h 143"/>
                <a:gd name="T18" fmla="*/ 40 w 193"/>
                <a:gd name="T19" fmla="*/ 143 h 143"/>
                <a:gd name="T20" fmla="*/ 0 w 193"/>
                <a:gd name="T21" fmla="*/ 143 h 143"/>
                <a:gd name="T22" fmla="*/ 0 w 193"/>
                <a:gd name="T23" fmla="*/ 0 h 143"/>
                <a:gd name="T24" fmla="*/ 141 w 193"/>
                <a:gd name="T25" fmla="*/ 0 h 143"/>
                <a:gd name="T26" fmla="*/ 40 w 193"/>
                <a:gd name="T27" fmla="*/ 59 h 143"/>
                <a:gd name="T28" fmla="*/ 137 w 193"/>
                <a:gd name="T29" fmla="*/ 59 h 143"/>
                <a:gd name="T30" fmla="*/ 148 w 193"/>
                <a:gd name="T31" fmla="*/ 55 h 143"/>
                <a:gd name="T32" fmla="*/ 153 w 193"/>
                <a:gd name="T33" fmla="*/ 45 h 143"/>
                <a:gd name="T34" fmla="*/ 148 w 193"/>
                <a:gd name="T35" fmla="*/ 35 h 143"/>
                <a:gd name="T36" fmla="*/ 137 w 193"/>
                <a:gd name="T37" fmla="*/ 31 h 143"/>
                <a:gd name="T38" fmla="*/ 40 w 193"/>
                <a:gd name="T39" fmla="*/ 31 h 143"/>
                <a:gd name="T40" fmla="*/ 40 w 193"/>
                <a:gd name="T41" fmla="*/ 59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93" h="143">
                  <a:moveTo>
                    <a:pt x="141" y="0"/>
                  </a:moveTo>
                  <a:cubicBezTo>
                    <a:pt x="155" y="0"/>
                    <a:pt x="167" y="4"/>
                    <a:pt x="177" y="13"/>
                  </a:cubicBezTo>
                  <a:cubicBezTo>
                    <a:pt x="186" y="22"/>
                    <a:pt x="191" y="33"/>
                    <a:pt x="191" y="45"/>
                  </a:cubicBezTo>
                  <a:cubicBezTo>
                    <a:pt x="191" y="57"/>
                    <a:pt x="187" y="67"/>
                    <a:pt x="179" y="76"/>
                  </a:cubicBezTo>
                  <a:cubicBezTo>
                    <a:pt x="170" y="84"/>
                    <a:pt x="159" y="89"/>
                    <a:pt x="147" y="90"/>
                  </a:cubicBezTo>
                  <a:cubicBezTo>
                    <a:pt x="193" y="143"/>
                    <a:pt x="193" y="143"/>
                    <a:pt x="193" y="143"/>
                  </a:cubicBezTo>
                  <a:cubicBezTo>
                    <a:pt x="148" y="143"/>
                    <a:pt x="148" y="143"/>
                    <a:pt x="148" y="143"/>
                  </a:cubicBezTo>
                  <a:cubicBezTo>
                    <a:pt x="105" y="91"/>
                    <a:pt x="105" y="91"/>
                    <a:pt x="105" y="91"/>
                  </a:cubicBezTo>
                  <a:cubicBezTo>
                    <a:pt x="40" y="91"/>
                    <a:pt x="40" y="91"/>
                    <a:pt x="40" y="91"/>
                  </a:cubicBezTo>
                  <a:cubicBezTo>
                    <a:pt x="40" y="143"/>
                    <a:pt x="40" y="143"/>
                    <a:pt x="40" y="143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41" y="0"/>
                  </a:lnTo>
                  <a:close/>
                  <a:moveTo>
                    <a:pt x="40" y="59"/>
                  </a:moveTo>
                  <a:cubicBezTo>
                    <a:pt x="137" y="59"/>
                    <a:pt x="137" y="59"/>
                    <a:pt x="137" y="59"/>
                  </a:cubicBezTo>
                  <a:cubicBezTo>
                    <a:pt x="142" y="59"/>
                    <a:pt x="146" y="58"/>
                    <a:pt x="148" y="55"/>
                  </a:cubicBezTo>
                  <a:cubicBezTo>
                    <a:pt x="151" y="53"/>
                    <a:pt x="153" y="49"/>
                    <a:pt x="153" y="45"/>
                  </a:cubicBezTo>
                  <a:cubicBezTo>
                    <a:pt x="153" y="41"/>
                    <a:pt x="151" y="38"/>
                    <a:pt x="148" y="35"/>
                  </a:cubicBezTo>
                  <a:cubicBezTo>
                    <a:pt x="146" y="33"/>
                    <a:pt x="142" y="31"/>
                    <a:pt x="137" y="31"/>
                  </a:cubicBezTo>
                  <a:cubicBezTo>
                    <a:pt x="40" y="31"/>
                    <a:pt x="40" y="31"/>
                    <a:pt x="40" y="31"/>
                  </a:cubicBezTo>
                  <a:lnTo>
                    <a:pt x="40" y="59"/>
                  </a:lnTo>
                  <a:close/>
                </a:path>
              </a:pathLst>
            </a:custGeom>
            <a:solidFill>
              <a:srgbClr val="83B3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8">
              <a:extLst>
                <a:ext uri="{FF2B5EF4-FFF2-40B4-BE49-F238E27FC236}">
                  <a16:creationId xmlns:a16="http://schemas.microsoft.com/office/drawing/2014/main" id="{BE10BD8F-A8C3-4CF1-B741-BB3FF84E4D30}"/>
                </a:ext>
              </a:extLst>
            </p:cNvPr>
            <p:cNvSpPr>
              <a:spLocks/>
            </p:cNvSpPr>
            <p:nvPr/>
          </p:nvSpPr>
          <p:spPr bwMode="auto">
            <a:xfrm>
              <a:off x="-4830763" y="3379788"/>
              <a:ext cx="584200" cy="431800"/>
            </a:xfrm>
            <a:custGeom>
              <a:avLst/>
              <a:gdLst>
                <a:gd name="T0" fmla="*/ 139 w 193"/>
                <a:gd name="T1" fmla="*/ 0 h 143"/>
                <a:gd name="T2" fmla="*/ 173 w 193"/>
                <a:gd name="T3" fmla="*/ 12 h 143"/>
                <a:gd name="T4" fmla="*/ 186 w 193"/>
                <a:gd name="T5" fmla="*/ 43 h 143"/>
                <a:gd name="T6" fmla="*/ 186 w 193"/>
                <a:gd name="T7" fmla="*/ 43 h 143"/>
                <a:gd name="T8" fmla="*/ 148 w 193"/>
                <a:gd name="T9" fmla="*/ 43 h 143"/>
                <a:gd name="T10" fmla="*/ 148 w 193"/>
                <a:gd name="T11" fmla="*/ 43 h 143"/>
                <a:gd name="T12" fmla="*/ 145 w 193"/>
                <a:gd name="T13" fmla="*/ 35 h 143"/>
                <a:gd name="T14" fmla="*/ 136 w 193"/>
                <a:gd name="T15" fmla="*/ 32 h 143"/>
                <a:gd name="T16" fmla="*/ 55 w 193"/>
                <a:gd name="T17" fmla="*/ 32 h 143"/>
                <a:gd name="T18" fmla="*/ 46 w 193"/>
                <a:gd name="T19" fmla="*/ 35 h 143"/>
                <a:gd name="T20" fmla="*/ 43 w 193"/>
                <a:gd name="T21" fmla="*/ 43 h 143"/>
                <a:gd name="T22" fmla="*/ 46 w 193"/>
                <a:gd name="T23" fmla="*/ 51 h 143"/>
                <a:gd name="T24" fmla="*/ 55 w 193"/>
                <a:gd name="T25" fmla="*/ 54 h 143"/>
                <a:gd name="T26" fmla="*/ 99 w 193"/>
                <a:gd name="T27" fmla="*/ 54 h 143"/>
                <a:gd name="T28" fmla="*/ 144 w 193"/>
                <a:gd name="T29" fmla="*/ 54 h 143"/>
                <a:gd name="T30" fmla="*/ 178 w 193"/>
                <a:gd name="T31" fmla="*/ 67 h 143"/>
                <a:gd name="T32" fmla="*/ 192 w 193"/>
                <a:gd name="T33" fmla="*/ 98 h 143"/>
                <a:gd name="T34" fmla="*/ 178 w 193"/>
                <a:gd name="T35" fmla="*/ 130 h 143"/>
                <a:gd name="T36" fmla="*/ 144 w 193"/>
                <a:gd name="T37" fmla="*/ 143 h 143"/>
                <a:gd name="T38" fmla="*/ 49 w 193"/>
                <a:gd name="T39" fmla="*/ 143 h 143"/>
                <a:gd name="T40" fmla="*/ 14 w 193"/>
                <a:gd name="T41" fmla="*/ 130 h 143"/>
                <a:gd name="T42" fmla="*/ 0 w 193"/>
                <a:gd name="T43" fmla="*/ 98 h 143"/>
                <a:gd name="T44" fmla="*/ 37 w 193"/>
                <a:gd name="T45" fmla="*/ 98 h 143"/>
                <a:gd name="T46" fmla="*/ 37 w 193"/>
                <a:gd name="T47" fmla="*/ 99 h 143"/>
                <a:gd name="T48" fmla="*/ 41 w 193"/>
                <a:gd name="T49" fmla="*/ 108 h 143"/>
                <a:gd name="T50" fmla="*/ 51 w 193"/>
                <a:gd name="T51" fmla="*/ 111 h 143"/>
                <a:gd name="T52" fmla="*/ 140 w 193"/>
                <a:gd name="T53" fmla="*/ 111 h 143"/>
                <a:gd name="T54" fmla="*/ 150 w 193"/>
                <a:gd name="T55" fmla="*/ 108 h 143"/>
                <a:gd name="T56" fmla="*/ 154 w 193"/>
                <a:gd name="T57" fmla="*/ 99 h 143"/>
                <a:gd name="T58" fmla="*/ 150 w 193"/>
                <a:gd name="T59" fmla="*/ 90 h 143"/>
                <a:gd name="T60" fmla="*/ 140 w 193"/>
                <a:gd name="T61" fmla="*/ 86 h 143"/>
                <a:gd name="T62" fmla="*/ 48 w 193"/>
                <a:gd name="T63" fmla="*/ 86 h 143"/>
                <a:gd name="T64" fmla="*/ 14 w 193"/>
                <a:gd name="T65" fmla="*/ 73 h 143"/>
                <a:gd name="T66" fmla="*/ 0 w 193"/>
                <a:gd name="T67" fmla="*/ 43 h 143"/>
                <a:gd name="T68" fmla="*/ 14 w 193"/>
                <a:gd name="T69" fmla="*/ 13 h 143"/>
                <a:gd name="T70" fmla="*/ 48 w 193"/>
                <a:gd name="T71" fmla="*/ 0 h 143"/>
                <a:gd name="T72" fmla="*/ 139 w 193"/>
                <a:gd name="T73" fmla="*/ 0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93" h="143">
                  <a:moveTo>
                    <a:pt x="139" y="0"/>
                  </a:moveTo>
                  <a:cubicBezTo>
                    <a:pt x="152" y="0"/>
                    <a:pt x="163" y="4"/>
                    <a:pt x="173" y="12"/>
                  </a:cubicBezTo>
                  <a:cubicBezTo>
                    <a:pt x="182" y="21"/>
                    <a:pt x="186" y="31"/>
                    <a:pt x="186" y="43"/>
                  </a:cubicBezTo>
                  <a:cubicBezTo>
                    <a:pt x="186" y="43"/>
                    <a:pt x="186" y="43"/>
                    <a:pt x="186" y="43"/>
                  </a:cubicBezTo>
                  <a:cubicBezTo>
                    <a:pt x="148" y="43"/>
                    <a:pt x="148" y="43"/>
                    <a:pt x="148" y="43"/>
                  </a:cubicBezTo>
                  <a:cubicBezTo>
                    <a:pt x="149" y="43"/>
                    <a:pt x="149" y="43"/>
                    <a:pt x="148" y="43"/>
                  </a:cubicBezTo>
                  <a:cubicBezTo>
                    <a:pt x="148" y="40"/>
                    <a:pt x="147" y="37"/>
                    <a:pt x="145" y="35"/>
                  </a:cubicBezTo>
                  <a:cubicBezTo>
                    <a:pt x="143" y="33"/>
                    <a:pt x="140" y="32"/>
                    <a:pt x="136" y="32"/>
                  </a:cubicBezTo>
                  <a:cubicBezTo>
                    <a:pt x="55" y="32"/>
                    <a:pt x="55" y="32"/>
                    <a:pt x="55" y="32"/>
                  </a:cubicBezTo>
                  <a:cubicBezTo>
                    <a:pt x="51" y="32"/>
                    <a:pt x="49" y="33"/>
                    <a:pt x="46" y="35"/>
                  </a:cubicBezTo>
                  <a:cubicBezTo>
                    <a:pt x="44" y="37"/>
                    <a:pt x="43" y="40"/>
                    <a:pt x="43" y="43"/>
                  </a:cubicBezTo>
                  <a:cubicBezTo>
                    <a:pt x="43" y="46"/>
                    <a:pt x="44" y="49"/>
                    <a:pt x="46" y="51"/>
                  </a:cubicBezTo>
                  <a:cubicBezTo>
                    <a:pt x="49" y="53"/>
                    <a:pt x="51" y="54"/>
                    <a:pt x="55" y="54"/>
                  </a:cubicBezTo>
                  <a:cubicBezTo>
                    <a:pt x="64" y="54"/>
                    <a:pt x="79" y="54"/>
                    <a:pt x="99" y="54"/>
                  </a:cubicBezTo>
                  <a:cubicBezTo>
                    <a:pt x="119" y="54"/>
                    <a:pt x="134" y="54"/>
                    <a:pt x="144" y="54"/>
                  </a:cubicBezTo>
                  <a:cubicBezTo>
                    <a:pt x="157" y="54"/>
                    <a:pt x="169" y="58"/>
                    <a:pt x="178" y="67"/>
                  </a:cubicBezTo>
                  <a:cubicBezTo>
                    <a:pt x="188" y="76"/>
                    <a:pt x="193" y="86"/>
                    <a:pt x="192" y="98"/>
                  </a:cubicBezTo>
                  <a:cubicBezTo>
                    <a:pt x="193" y="111"/>
                    <a:pt x="188" y="121"/>
                    <a:pt x="178" y="130"/>
                  </a:cubicBezTo>
                  <a:cubicBezTo>
                    <a:pt x="169" y="138"/>
                    <a:pt x="157" y="143"/>
                    <a:pt x="144" y="143"/>
                  </a:cubicBezTo>
                  <a:cubicBezTo>
                    <a:pt x="49" y="143"/>
                    <a:pt x="49" y="143"/>
                    <a:pt x="49" y="143"/>
                  </a:cubicBezTo>
                  <a:cubicBezTo>
                    <a:pt x="36" y="143"/>
                    <a:pt x="24" y="138"/>
                    <a:pt x="14" y="130"/>
                  </a:cubicBezTo>
                  <a:cubicBezTo>
                    <a:pt x="5" y="121"/>
                    <a:pt x="0" y="111"/>
                    <a:pt x="0" y="98"/>
                  </a:cubicBezTo>
                  <a:cubicBezTo>
                    <a:pt x="37" y="98"/>
                    <a:pt x="37" y="98"/>
                    <a:pt x="37" y="98"/>
                  </a:cubicBezTo>
                  <a:cubicBezTo>
                    <a:pt x="37" y="99"/>
                    <a:pt x="37" y="99"/>
                    <a:pt x="37" y="99"/>
                  </a:cubicBezTo>
                  <a:cubicBezTo>
                    <a:pt x="37" y="102"/>
                    <a:pt x="38" y="105"/>
                    <a:pt x="41" y="108"/>
                  </a:cubicBezTo>
                  <a:cubicBezTo>
                    <a:pt x="44" y="110"/>
                    <a:pt x="47" y="111"/>
                    <a:pt x="51" y="111"/>
                  </a:cubicBezTo>
                  <a:cubicBezTo>
                    <a:pt x="140" y="111"/>
                    <a:pt x="140" y="111"/>
                    <a:pt x="140" y="111"/>
                  </a:cubicBezTo>
                  <a:cubicBezTo>
                    <a:pt x="144" y="111"/>
                    <a:pt x="147" y="110"/>
                    <a:pt x="150" y="108"/>
                  </a:cubicBezTo>
                  <a:cubicBezTo>
                    <a:pt x="153" y="105"/>
                    <a:pt x="154" y="102"/>
                    <a:pt x="154" y="99"/>
                  </a:cubicBezTo>
                  <a:cubicBezTo>
                    <a:pt x="154" y="95"/>
                    <a:pt x="152" y="92"/>
                    <a:pt x="150" y="90"/>
                  </a:cubicBezTo>
                  <a:cubicBezTo>
                    <a:pt x="147" y="87"/>
                    <a:pt x="144" y="86"/>
                    <a:pt x="140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35" y="86"/>
                    <a:pt x="23" y="82"/>
                    <a:pt x="14" y="73"/>
                  </a:cubicBezTo>
                  <a:cubicBezTo>
                    <a:pt x="5" y="65"/>
                    <a:pt x="0" y="55"/>
                    <a:pt x="0" y="43"/>
                  </a:cubicBezTo>
                  <a:cubicBezTo>
                    <a:pt x="0" y="31"/>
                    <a:pt x="5" y="21"/>
                    <a:pt x="14" y="13"/>
                  </a:cubicBezTo>
                  <a:cubicBezTo>
                    <a:pt x="23" y="4"/>
                    <a:pt x="35" y="0"/>
                    <a:pt x="48" y="0"/>
                  </a:cubicBezTo>
                  <a:lnTo>
                    <a:pt x="139" y="0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9">
              <a:extLst>
                <a:ext uri="{FF2B5EF4-FFF2-40B4-BE49-F238E27FC236}">
                  <a16:creationId xmlns:a16="http://schemas.microsoft.com/office/drawing/2014/main" id="{712BC29C-5FAF-4FAA-AA05-8B6EE6216E16}"/>
                </a:ext>
              </a:extLst>
            </p:cNvPr>
            <p:cNvSpPr>
              <a:spLocks/>
            </p:cNvSpPr>
            <p:nvPr/>
          </p:nvSpPr>
          <p:spPr bwMode="auto">
            <a:xfrm>
              <a:off x="-4189413" y="3379788"/>
              <a:ext cx="533400" cy="431800"/>
            </a:xfrm>
            <a:custGeom>
              <a:avLst/>
              <a:gdLst>
                <a:gd name="T0" fmla="*/ 336 w 336"/>
                <a:gd name="T1" fmla="*/ 0 h 272"/>
                <a:gd name="T2" fmla="*/ 336 w 336"/>
                <a:gd name="T3" fmla="*/ 59 h 272"/>
                <a:gd name="T4" fmla="*/ 75 w 336"/>
                <a:gd name="T5" fmla="*/ 59 h 272"/>
                <a:gd name="T6" fmla="*/ 75 w 336"/>
                <a:gd name="T7" fmla="*/ 105 h 272"/>
                <a:gd name="T8" fmla="*/ 302 w 336"/>
                <a:gd name="T9" fmla="*/ 105 h 272"/>
                <a:gd name="T10" fmla="*/ 302 w 336"/>
                <a:gd name="T11" fmla="*/ 164 h 272"/>
                <a:gd name="T12" fmla="*/ 75 w 336"/>
                <a:gd name="T13" fmla="*/ 164 h 272"/>
                <a:gd name="T14" fmla="*/ 75 w 336"/>
                <a:gd name="T15" fmla="*/ 212 h 272"/>
                <a:gd name="T16" fmla="*/ 336 w 336"/>
                <a:gd name="T17" fmla="*/ 212 h 272"/>
                <a:gd name="T18" fmla="*/ 336 w 336"/>
                <a:gd name="T19" fmla="*/ 272 h 272"/>
                <a:gd name="T20" fmla="*/ 0 w 336"/>
                <a:gd name="T21" fmla="*/ 272 h 272"/>
                <a:gd name="T22" fmla="*/ 0 w 336"/>
                <a:gd name="T23" fmla="*/ 0 h 272"/>
                <a:gd name="T24" fmla="*/ 336 w 336"/>
                <a:gd name="T25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6" h="272">
                  <a:moveTo>
                    <a:pt x="336" y="0"/>
                  </a:moveTo>
                  <a:lnTo>
                    <a:pt x="336" y="59"/>
                  </a:lnTo>
                  <a:lnTo>
                    <a:pt x="75" y="59"/>
                  </a:lnTo>
                  <a:lnTo>
                    <a:pt x="75" y="105"/>
                  </a:lnTo>
                  <a:lnTo>
                    <a:pt x="302" y="105"/>
                  </a:lnTo>
                  <a:lnTo>
                    <a:pt x="302" y="164"/>
                  </a:lnTo>
                  <a:lnTo>
                    <a:pt x="75" y="164"/>
                  </a:lnTo>
                  <a:lnTo>
                    <a:pt x="75" y="212"/>
                  </a:lnTo>
                  <a:lnTo>
                    <a:pt x="336" y="212"/>
                  </a:lnTo>
                  <a:lnTo>
                    <a:pt x="336" y="272"/>
                  </a:lnTo>
                  <a:lnTo>
                    <a:pt x="0" y="272"/>
                  </a:lnTo>
                  <a:lnTo>
                    <a:pt x="0" y="0"/>
                  </a:lnTo>
                  <a:lnTo>
                    <a:pt x="336" y="0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10">
              <a:extLst>
                <a:ext uri="{FF2B5EF4-FFF2-40B4-BE49-F238E27FC236}">
                  <a16:creationId xmlns:a16="http://schemas.microsoft.com/office/drawing/2014/main" id="{74F9C13A-04B3-4379-8BBC-516558874ED6}"/>
                </a:ext>
              </a:extLst>
            </p:cNvPr>
            <p:cNvSpPr>
              <a:spLocks/>
            </p:cNvSpPr>
            <p:nvPr/>
          </p:nvSpPr>
          <p:spPr bwMode="auto">
            <a:xfrm>
              <a:off x="-3597275" y="3379788"/>
              <a:ext cx="611187" cy="431800"/>
            </a:xfrm>
            <a:custGeom>
              <a:avLst/>
              <a:gdLst>
                <a:gd name="T0" fmla="*/ 74 w 385"/>
                <a:gd name="T1" fmla="*/ 0 h 272"/>
                <a:gd name="T2" fmla="*/ 311 w 385"/>
                <a:gd name="T3" fmla="*/ 191 h 272"/>
                <a:gd name="T4" fmla="*/ 311 w 385"/>
                <a:gd name="T5" fmla="*/ 0 h 272"/>
                <a:gd name="T6" fmla="*/ 385 w 385"/>
                <a:gd name="T7" fmla="*/ 0 h 272"/>
                <a:gd name="T8" fmla="*/ 385 w 385"/>
                <a:gd name="T9" fmla="*/ 272 h 272"/>
                <a:gd name="T10" fmla="*/ 311 w 385"/>
                <a:gd name="T11" fmla="*/ 272 h 272"/>
                <a:gd name="T12" fmla="*/ 74 w 385"/>
                <a:gd name="T13" fmla="*/ 80 h 272"/>
                <a:gd name="T14" fmla="*/ 74 w 385"/>
                <a:gd name="T15" fmla="*/ 272 h 272"/>
                <a:gd name="T16" fmla="*/ 0 w 385"/>
                <a:gd name="T17" fmla="*/ 272 h 272"/>
                <a:gd name="T18" fmla="*/ 0 w 385"/>
                <a:gd name="T19" fmla="*/ 0 h 272"/>
                <a:gd name="T20" fmla="*/ 74 w 385"/>
                <a:gd name="T21" fmla="*/ 0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85" h="272">
                  <a:moveTo>
                    <a:pt x="74" y="0"/>
                  </a:moveTo>
                  <a:lnTo>
                    <a:pt x="311" y="191"/>
                  </a:lnTo>
                  <a:lnTo>
                    <a:pt x="311" y="0"/>
                  </a:lnTo>
                  <a:lnTo>
                    <a:pt x="385" y="0"/>
                  </a:lnTo>
                  <a:lnTo>
                    <a:pt x="385" y="272"/>
                  </a:lnTo>
                  <a:lnTo>
                    <a:pt x="311" y="272"/>
                  </a:lnTo>
                  <a:lnTo>
                    <a:pt x="74" y="80"/>
                  </a:lnTo>
                  <a:lnTo>
                    <a:pt x="74" y="272"/>
                  </a:lnTo>
                  <a:lnTo>
                    <a:pt x="0" y="272"/>
                  </a:lnTo>
                  <a:lnTo>
                    <a:pt x="0" y="0"/>
                  </a:lnTo>
                  <a:lnTo>
                    <a:pt x="74" y="0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11">
              <a:extLst>
                <a:ext uri="{FF2B5EF4-FFF2-40B4-BE49-F238E27FC236}">
                  <a16:creationId xmlns:a16="http://schemas.microsoft.com/office/drawing/2014/main" id="{66407971-5CB2-4278-9995-BA1B4537773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6238875" y="463551"/>
              <a:ext cx="2305050" cy="2732087"/>
            </a:xfrm>
            <a:custGeom>
              <a:avLst/>
              <a:gdLst>
                <a:gd name="T0" fmla="*/ 548 w 761"/>
                <a:gd name="T1" fmla="*/ 895 h 904"/>
                <a:gd name="T2" fmla="*/ 354 w 761"/>
                <a:gd name="T3" fmla="*/ 401 h 904"/>
                <a:gd name="T4" fmla="*/ 536 w 761"/>
                <a:gd name="T5" fmla="*/ 898 h 904"/>
                <a:gd name="T6" fmla="*/ 491 w 761"/>
                <a:gd name="T7" fmla="*/ 333 h 904"/>
                <a:gd name="T8" fmla="*/ 371 w 761"/>
                <a:gd name="T9" fmla="*/ 313 h 904"/>
                <a:gd name="T10" fmla="*/ 392 w 761"/>
                <a:gd name="T11" fmla="*/ 274 h 904"/>
                <a:gd name="T12" fmla="*/ 408 w 761"/>
                <a:gd name="T13" fmla="*/ 239 h 904"/>
                <a:gd name="T14" fmla="*/ 356 w 761"/>
                <a:gd name="T15" fmla="*/ 252 h 904"/>
                <a:gd name="T16" fmla="*/ 264 w 761"/>
                <a:gd name="T17" fmla="*/ 250 h 904"/>
                <a:gd name="T18" fmla="*/ 244 w 761"/>
                <a:gd name="T19" fmla="*/ 283 h 904"/>
                <a:gd name="T20" fmla="*/ 280 w 761"/>
                <a:gd name="T21" fmla="*/ 286 h 904"/>
                <a:gd name="T22" fmla="*/ 313 w 761"/>
                <a:gd name="T23" fmla="*/ 295 h 904"/>
                <a:gd name="T24" fmla="*/ 330 w 761"/>
                <a:gd name="T25" fmla="*/ 320 h 904"/>
                <a:gd name="T26" fmla="*/ 192 w 761"/>
                <a:gd name="T27" fmla="*/ 235 h 904"/>
                <a:gd name="T28" fmla="*/ 234 w 761"/>
                <a:gd name="T29" fmla="*/ 194 h 904"/>
                <a:gd name="T30" fmla="*/ 294 w 761"/>
                <a:gd name="T31" fmla="*/ 196 h 904"/>
                <a:gd name="T32" fmla="*/ 328 w 761"/>
                <a:gd name="T33" fmla="*/ 188 h 904"/>
                <a:gd name="T34" fmla="*/ 229 w 761"/>
                <a:gd name="T35" fmla="*/ 141 h 904"/>
                <a:gd name="T36" fmla="*/ 258 w 761"/>
                <a:gd name="T37" fmla="*/ 145 h 904"/>
                <a:gd name="T38" fmla="*/ 304 w 761"/>
                <a:gd name="T39" fmla="*/ 134 h 904"/>
                <a:gd name="T40" fmla="*/ 321 w 761"/>
                <a:gd name="T41" fmla="*/ 130 h 904"/>
                <a:gd name="T42" fmla="*/ 203 w 761"/>
                <a:gd name="T43" fmla="*/ 174 h 904"/>
                <a:gd name="T44" fmla="*/ 209 w 761"/>
                <a:gd name="T45" fmla="*/ 122 h 904"/>
                <a:gd name="T46" fmla="*/ 233 w 761"/>
                <a:gd name="T47" fmla="*/ 99 h 904"/>
                <a:gd name="T48" fmla="*/ 251 w 761"/>
                <a:gd name="T49" fmla="*/ 65 h 904"/>
                <a:gd name="T50" fmla="*/ 191 w 761"/>
                <a:gd name="T51" fmla="*/ 51 h 904"/>
                <a:gd name="T52" fmla="*/ 169 w 761"/>
                <a:gd name="T53" fmla="*/ 48 h 904"/>
                <a:gd name="T54" fmla="*/ 170 w 761"/>
                <a:gd name="T55" fmla="*/ 93 h 904"/>
                <a:gd name="T56" fmla="*/ 83 w 761"/>
                <a:gd name="T57" fmla="*/ 46 h 904"/>
                <a:gd name="T58" fmla="*/ 104 w 761"/>
                <a:gd name="T59" fmla="*/ 62 h 904"/>
                <a:gd name="T60" fmla="*/ 124 w 761"/>
                <a:gd name="T61" fmla="*/ 77 h 904"/>
                <a:gd name="T62" fmla="*/ 144 w 761"/>
                <a:gd name="T63" fmla="*/ 120 h 904"/>
                <a:gd name="T64" fmla="*/ 70 w 761"/>
                <a:gd name="T65" fmla="*/ 107 h 904"/>
                <a:gd name="T66" fmla="*/ 20 w 761"/>
                <a:gd name="T67" fmla="*/ 159 h 904"/>
                <a:gd name="T68" fmla="*/ 67 w 761"/>
                <a:gd name="T69" fmla="*/ 160 h 904"/>
                <a:gd name="T70" fmla="*/ 89 w 761"/>
                <a:gd name="T71" fmla="*/ 145 h 904"/>
                <a:gd name="T72" fmla="*/ 119 w 761"/>
                <a:gd name="T73" fmla="*/ 161 h 904"/>
                <a:gd name="T74" fmla="*/ 20 w 761"/>
                <a:gd name="T75" fmla="*/ 226 h 904"/>
                <a:gd name="T76" fmla="*/ 49 w 761"/>
                <a:gd name="T77" fmla="*/ 239 h 904"/>
                <a:gd name="T78" fmla="*/ 71 w 761"/>
                <a:gd name="T79" fmla="*/ 215 h 904"/>
                <a:gd name="T80" fmla="*/ 102 w 761"/>
                <a:gd name="T81" fmla="*/ 232 h 904"/>
                <a:gd name="T82" fmla="*/ 132 w 761"/>
                <a:gd name="T83" fmla="*/ 195 h 904"/>
                <a:gd name="T84" fmla="*/ 232 w 761"/>
                <a:gd name="T85" fmla="*/ 406 h 904"/>
                <a:gd name="T86" fmla="*/ 259 w 761"/>
                <a:gd name="T87" fmla="*/ 397 h 904"/>
                <a:gd name="T88" fmla="*/ 307 w 761"/>
                <a:gd name="T89" fmla="*/ 379 h 904"/>
                <a:gd name="T90" fmla="*/ 496 w 761"/>
                <a:gd name="T91" fmla="*/ 371 h 904"/>
                <a:gd name="T92" fmla="*/ 438 w 761"/>
                <a:gd name="T93" fmla="*/ 381 h 904"/>
                <a:gd name="T94" fmla="*/ 398 w 761"/>
                <a:gd name="T95" fmla="*/ 367 h 904"/>
                <a:gd name="T96" fmla="*/ 761 w 761"/>
                <a:gd name="T97" fmla="*/ 618 h 904"/>
                <a:gd name="T98" fmla="*/ 238 w 761"/>
                <a:gd name="T99" fmla="*/ 331 h 904"/>
                <a:gd name="T100" fmla="*/ 278 w 761"/>
                <a:gd name="T101" fmla="*/ 329 h 904"/>
                <a:gd name="T102" fmla="*/ 302 w 761"/>
                <a:gd name="T103" fmla="*/ 344 h 904"/>
                <a:gd name="T104" fmla="*/ 354 w 761"/>
                <a:gd name="T105" fmla="*/ 308 h 904"/>
                <a:gd name="T106" fmla="*/ 352 w 761"/>
                <a:gd name="T107" fmla="*/ 281 h 904"/>
                <a:gd name="T108" fmla="*/ 357 w 761"/>
                <a:gd name="T109" fmla="*/ 297 h 904"/>
                <a:gd name="T110" fmla="*/ 301 w 761"/>
                <a:gd name="T111" fmla="*/ 539 h 9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61" h="904">
                  <a:moveTo>
                    <a:pt x="548" y="895"/>
                  </a:moveTo>
                  <a:cubicBezTo>
                    <a:pt x="547" y="895"/>
                    <a:pt x="546" y="895"/>
                    <a:pt x="544" y="895"/>
                  </a:cubicBezTo>
                  <a:cubicBezTo>
                    <a:pt x="545" y="895"/>
                    <a:pt x="545" y="895"/>
                    <a:pt x="545" y="895"/>
                  </a:cubicBezTo>
                  <a:cubicBezTo>
                    <a:pt x="546" y="895"/>
                    <a:pt x="547" y="895"/>
                    <a:pt x="548" y="895"/>
                  </a:cubicBezTo>
                  <a:moveTo>
                    <a:pt x="293" y="476"/>
                  </a:moveTo>
                  <a:cubicBezTo>
                    <a:pt x="337" y="578"/>
                    <a:pt x="465" y="786"/>
                    <a:pt x="536" y="897"/>
                  </a:cubicBezTo>
                  <a:cubicBezTo>
                    <a:pt x="539" y="897"/>
                    <a:pt x="542" y="896"/>
                    <a:pt x="544" y="895"/>
                  </a:cubicBezTo>
                  <a:cubicBezTo>
                    <a:pt x="404" y="667"/>
                    <a:pt x="358" y="421"/>
                    <a:pt x="354" y="401"/>
                  </a:cubicBezTo>
                  <a:cubicBezTo>
                    <a:pt x="347" y="390"/>
                    <a:pt x="329" y="382"/>
                    <a:pt x="318" y="380"/>
                  </a:cubicBezTo>
                  <a:cubicBezTo>
                    <a:pt x="300" y="391"/>
                    <a:pt x="284" y="405"/>
                    <a:pt x="269" y="420"/>
                  </a:cubicBezTo>
                  <a:cubicBezTo>
                    <a:pt x="276" y="438"/>
                    <a:pt x="284" y="456"/>
                    <a:pt x="293" y="476"/>
                  </a:cubicBezTo>
                  <a:moveTo>
                    <a:pt x="536" y="898"/>
                  </a:moveTo>
                  <a:cubicBezTo>
                    <a:pt x="536" y="897"/>
                    <a:pt x="536" y="897"/>
                    <a:pt x="536" y="897"/>
                  </a:cubicBezTo>
                  <a:cubicBezTo>
                    <a:pt x="533" y="898"/>
                    <a:pt x="530" y="899"/>
                    <a:pt x="527" y="899"/>
                  </a:cubicBezTo>
                  <a:cubicBezTo>
                    <a:pt x="530" y="899"/>
                    <a:pt x="533" y="898"/>
                    <a:pt x="536" y="898"/>
                  </a:cubicBezTo>
                  <a:moveTo>
                    <a:pt x="491" y="333"/>
                  </a:moveTo>
                  <a:cubicBezTo>
                    <a:pt x="496" y="328"/>
                    <a:pt x="506" y="319"/>
                    <a:pt x="504" y="316"/>
                  </a:cubicBezTo>
                  <a:cubicBezTo>
                    <a:pt x="502" y="312"/>
                    <a:pt x="461" y="286"/>
                    <a:pt x="447" y="283"/>
                  </a:cubicBezTo>
                  <a:cubicBezTo>
                    <a:pt x="434" y="275"/>
                    <a:pt x="398" y="300"/>
                    <a:pt x="374" y="322"/>
                  </a:cubicBezTo>
                  <a:cubicBezTo>
                    <a:pt x="373" y="318"/>
                    <a:pt x="372" y="315"/>
                    <a:pt x="371" y="313"/>
                  </a:cubicBezTo>
                  <a:cubicBezTo>
                    <a:pt x="372" y="313"/>
                    <a:pt x="380" y="315"/>
                    <a:pt x="378" y="292"/>
                  </a:cubicBezTo>
                  <a:cubicBezTo>
                    <a:pt x="381" y="288"/>
                    <a:pt x="379" y="291"/>
                    <a:pt x="381" y="288"/>
                  </a:cubicBezTo>
                  <a:cubicBezTo>
                    <a:pt x="384" y="285"/>
                    <a:pt x="381" y="265"/>
                    <a:pt x="381" y="265"/>
                  </a:cubicBezTo>
                  <a:cubicBezTo>
                    <a:pt x="392" y="274"/>
                    <a:pt x="392" y="274"/>
                    <a:pt x="392" y="274"/>
                  </a:cubicBezTo>
                  <a:cubicBezTo>
                    <a:pt x="392" y="274"/>
                    <a:pt x="405" y="263"/>
                    <a:pt x="401" y="259"/>
                  </a:cubicBezTo>
                  <a:cubicBezTo>
                    <a:pt x="395" y="253"/>
                    <a:pt x="395" y="253"/>
                    <a:pt x="395" y="253"/>
                  </a:cubicBezTo>
                  <a:cubicBezTo>
                    <a:pt x="395" y="253"/>
                    <a:pt x="406" y="253"/>
                    <a:pt x="408" y="249"/>
                  </a:cubicBezTo>
                  <a:cubicBezTo>
                    <a:pt x="409" y="243"/>
                    <a:pt x="405" y="240"/>
                    <a:pt x="408" y="239"/>
                  </a:cubicBezTo>
                  <a:cubicBezTo>
                    <a:pt x="412" y="237"/>
                    <a:pt x="420" y="241"/>
                    <a:pt x="415" y="230"/>
                  </a:cubicBezTo>
                  <a:cubicBezTo>
                    <a:pt x="411" y="220"/>
                    <a:pt x="415" y="197"/>
                    <a:pt x="395" y="222"/>
                  </a:cubicBezTo>
                  <a:cubicBezTo>
                    <a:pt x="375" y="247"/>
                    <a:pt x="370" y="263"/>
                    <a:pt x="370" y="263"/>
                  </a:cubicBezTo>
                  <a:cubicBezTo>
                    <a:pt x="359" y="255"/>
                    <a:pt x="356" y="252"/>
                    <a:pt x="356" y="252"/>
                  </a:cubicBezTo>
                  <a:cubicBezTo>
                    <a:pt x="356" y="252"/>
                    <a:pt x="351" y="249"/>
                    <a:pt x="349" y="235"/>
                  </a:cubicBezTo>
                  <a:cubicBezTo>
                    <a:pt x="347" y="220"/>
                    <a:pt x="331" y="207"/>
                    <a:pt x="331" y="218"/>
                  </a:cubicBezTo>
                  <a:cubicBezTo>
                    <a:pt x="330" y="229"/>
                    <a:pt x="326" y="246"/>
                    <a:pt x="326" y="246"/>
                  </a:cubicBezTo>
                  <a:cubicBezTo>
                    <a:pt x="326" y="246"/>
                    <a:pt x="285" y="237"/>
                    <a:pt x="264" y="250"/>
                  </a:cubicBezTo>
                  <a:cubicBezTo>
                    <a:pt x="243" y="262"/>
                    <a:pt x="225" y="276"/>
                    <a:pt x="223" y="288"/>
                  </a:cubicBezTo>
                  <a:cubicBezTo>
                    <a:pt x="221" y="301"/>
                    <a:pt x="230" y="295"/>
                    <a:pt x="234" y="287"/>
                  </a:cubicBezTo>
                  <a:cubicBezTo>
                    <a:pt x="238" y="279"/>
                    <a:pt x="242" y="274"/>
                    <a:pt x="242" y="274"/>
                  </a:cubicBezTo>
                  <a:cubicBezTo>
                    <a:pt x="242" y="274"/>
                    <a:pt x="239" y="287"/>
                    <a:pt x="244" y="283"/>
                  </a:cubicBezTo>
                  <a:cubicBezTo>
                    <a:pt x="248" y="279"/>
                    <a:pt x="267" y="277"/>
                    <a:pt x="268" y="272"/>
                  </a:cubicBezTo>
                  <a:cubicBezTo>
                    <a:pt x="269" y="267"/>
                    <a:pt x="274" y="267"/>
                    <a:pt x="276" y="268"/>
                  </a:cubicBezTo>
                  <a:cubicBezTo>
                    <a:pt x="279" y="269"/>
                    <a:pt x="279" y="280"/>
                    <a:pt x="279" y="280"/>
                  </a:cubicBezTo>
                  <a:cubicBezTo>
                    <a:pt x="279" y="280"/>
                    <a:pt x="273" y="287"/>
                    <a:pt x="280" y="286"/>
                  </a:cubicBezTo>
                  <a:cubicBezTo>
                    <a:pt x="287" y="286"/>
                    <a:pt x="296" y="281"/>
                    <a:pt x="296" y="281"/>
                  </a:cubicBezTo>
                  <a:cubicBezTo>
                    <a:pt x="297" y="297"/>
                    <a:pt x="297" y="297"/>
                    <a:pt x="297" y="297"/>
                  </a:cubicBezTo>
                  <a:cubicBezTo>
                    <a:pt x="309" y="302"/>
                    <a:pt x="309" y="302"/>
                    <a:pt x="309" y="302"/>
                  </a:cubicBezTo>
                  <a:cubicBezTo>
                    <a:pt x="313" y="295"/>
                    <a:pt x="313" y="295"/>
                    <a:pt x="313" y="295"/>
                  </a:cubicBezTo>
                  <a:cubicBezTo>
                    <a:pt x="311" y="312"/>
                    <a:pt x="311" y="312"/>
                    <a:pt x="311" y="312"/>
                  </a:cubicBezTo>
                  <a:cubicBezTo>
                    <a:pt x="324" y="288"/>
                    <a:pt x="324" y="288"/>
                    <a:pt x="324" y="288"/>
                  </a:cubicBezTo>
                  <a:cubicBezTo>
                    <a:pt x="319" y="311"/>
                    <a:pt x="319" y="311"/>
                    <a:pt x="319" y="311"/>
                  </a:cubicBezTo>
                  <a:cubicBezTo>
                    <a:pt x="319" y="311"/>
                    <a:pt x="329" y="315"/>
                    <a:pt x="330" y="320"/>
                  </a:cubicBezTo>
                  <a:cubicBezTo>
                    <a:pt x="330" y="325"/>
                    <a:pt x="334" y="349"/>
                    <a:pt x="335" y="353"/>
                  </a:cubicBezTo>
                  <a:cubicBezTo>
                    <a:pt x="333" y="348"/>
                    <a:pt x="310" y="317"/>
                    <a:pt x="267" y="313"/>
                  </a:cubicBezTo>
                  <a:cubicBezTo>
                    <a:pt x="246" y="312"/>
                    <a:pt x="235" y="318"/>
                    <a:pt x="229" y="325"/>
                  </a:cubicBezTo>
                  <a:cubicBezTo>
                    <a:pt x="205" y="269"/>
                    <a:pt x="192" y="235"/>
                    <a:pt x="192" y="235"/>
                  </a:cubicBezTo>
                  <a:cubicBezTo>
                    <a:pt x="192" y="235"/>
                    <a:pt x="185" y="229"/>
                    <a:pt x="188" y="228"/>
                  </a:cubicBezTo>
                  <a:cubicBezTo>
                    <a:pt x="190" y="227"/>
                    <a:pt x="196" y="219"/>
                    <a:pt x="210" y="208"/>
                  </a:cubicBezTo>
                  <a:cubicBezTo>
                    <a:pt x="223" y="197"/>
                    <a:pt x="226" y="193"/>
                    <a:pt x="225" y="193"/>
                  </a:cubicBezTo>
                  <a:cubicBezTo>
                    <a:pt x="223" y="192"/>
                    <a:pt x="228" y="192"/>
                    <a:pt x="234" y="194"/>
                  </a:cubicBezTo>
                  <a:cubicBezTo>
                    <a:pt x="241" y="195"/>
                    <a:pt x="264" y="192"/>
                    <a:pt x="268" y="192"/>
                  </a:cubicBezTo>
                  <a:cubicBezTo>
                    <a:pt x="272" y="192"/>
                    <a:pt x="264" y="187"/>
                    <a:pt x="267" y="186"/>
                  </a:cubicBezTo>
                  <a:cubicBezTo>
                    <a:pt x="269" y="185"/>
                    <a:pt x="280" y="191"/>
                    <a:pt x="280" y="191"/>
                  </a:cubicBezTo>
                  <a:cubicBezTo>
                    <a:pt x="280" y="191"/>
                    <a:pt x="284" y="197"/>
                    <a:pt x="294" y="196"/>
                  </a:cubicBezTo>
                  <a:cubicBezTo>
                    <a:pt x="310" y="195"/>
                    <a:pt x="310" y="195"/>
                    <a:pt x="310" y="195"/>
                  </a:cubicBezTo>
                  <a:cubicBezTo>
                    <a:pt x="294" y="186"/>
                    <a:pt x="294" y="186"/>
                    <a:pt x="294" y="186"/>
                  </a:cubicBezTo>
                  <a:cubicBezTo>
                    <a:pt x="294" y="186"/>
                    <a:pt x="321" y="196"/>
                    <a:pt x="327" y="198"/>
                  </a:cubicBezTo>
                  <a:cubicBezTo>
                    <a:pt x="334" y="200"/>
                    <a:pt x="335" y="195"/>
                    <a:pt x="328" y="188"/>
                  </a:cubicBezTo>
                  <a:cubicBezTo>
                    <a:pt x="320" y="181"/>
                    <a:pt x="310" y="168"/>
                    <a:pt x="276" y="166"/>
                  </a:cubicBezTo>
                  <a:cubicBezTo>
                    <a:pt x="242" y="165"/>
                    <a:pt x="218" y="179"/>
                    <a:pt x="207" y="191"/>
                  </a:cubicBezTo>
                  <a:cubicBezTo>
                    <a:pt x="203" y="191"/>
                    <a:pt x="223" y="167"/>
                    <a:pt x="229" y="155"/>
                  </a:cubicBezTo>
                  <a:cubicBezTo>
                    <a:pt x="231" y="146"/>
                    <a:pt x="226" y="139"/>
                    <a:pt x="229" y="141"/>
                  </a:cubicBezTo>
                  <a:cubicBezTo>
                    <a:pt x="232" y="142"/>
                    <a:pt x="243" y="151"/>
                    <a:pt x="243" y="151"/>
                  </a:cubicBezTo>
                  <a:cubicBezTo>
                    <a:pt x="243" y="151"/>
                    <a:pt x="246" y="150"/>
                    <a:pt x="246" y="146"/>
                  </a:cubicBezTo>
                  <a:cubicBezTo>
                    <a:pt x="246" y="143"/>
                    <a:pt x="243" y="135"/>
                    <a:pt x="243" y="135"/>
                  </a:cubicBezTo>
                  <a:cubicBezTo>
                    <a:pt x="258" y="145"/>
                    <a:pt x="258" y="145"/>
                    <a:pt x="258" y="145"/>
                  </a:cubicBezTo>
                  <a:cubicBezTo>
                    <a:pt x="258" y="145"/>
                    <a:pt x="254" y="133"/>
                    <a:pt x="258" y="133"/>
                  </a:cubicBezTo>
                  <a:cubicBezTo>
                    <a:pt x="261" y="134"/>
                    <a:pt x="272" y="146"/>
                    <a:pt x="272" y="146"/>
                  </a:cubicBezTo>
                  <a:cubicBezTo>
                    <a:pt x="272" y="146"/>
                    <a:pt x="283" y="137"/>
                    <a:pt x="298" y="135"/>
                  </a:cubicBezTo>
                  <a:cubicBezTo>
                    <a:pt x="301" y="134"/>
                    <a:pt x="302" y="134"/>
                    <a:pt x="304" y="134"/>
                  </a:cubicBezTo>
                  <a:cubicBezTo>
                    <a:pt x="298" y="125"/>
                    <a:pt x="298" y="125"/>
                    <a:pt x="298" y="125"/>
                  </a:cubicBezTo>
                  <a:cubicBezTo>
                    <a:pt x="314" y="136"/>
                    <a:pt x="314" y="136"/>
                    <a:pt x="314" y="136"/>
                  </a:cubicBezTo>
                  <a:cubicBezTo>
                    <a:pt x="314" y="136"/>
                    <a:pt x="323" y="140"/>
                    <a:pt x="325" y="140"/>
                  </a:cubicBezTo>
                  <a:cubicBezTo>
                    <a:pt x="328" y="139"/>
                    <a:pt x="321" y="130"/>
                    <a:pt x="321" y="130"/>
                  </a:cubicBezTo>
                  <a:cubicBezTo>
                    <a:pt x="321" y="130"/>
                    <a:pt x="327" y="138"/>
                    <a:pt x="328" y="132"/>
                  </a:cubicBezTo>
                  <a:cubicBezTo>
                    <a:pt x="329" y="127"/>
                    <a:pt x="326" y="112"/>
                    <a:pt x="298" y="110"/>
                  </a:cubicBezTo>
                  <a:cubicBezTo>
                    <a:pt x="270" y="108"/>
                    <a:pt x="259" y="112"/>
                    <a:pt x="243" y="121"/>
                  </a:cubicBezTo>
                  <a:cubicBezTo>
                    <a:pt x="228" y="129"/>
                    <a:pt x="208" y="160"/>
                    <a:pt x="203" y="174"/>
                  </a:cubicBezTo>
                  <a:cubicBezTo>
                    <a:pt x="195" y="157"/>
                    <a:pt x="201" y="144"/>
                    <a:pt x="201" y="144"/>
                  </a:cubicBezTo>
                  <a:cubicBezTo>
                    <a:pt x="201" y="144"/>
                    <a:pt x="204" y="140"/>
                    <a:pt x="203" y="135"/>
                  </a:cubicBezTo>
                  <a:cubicBezTo>
                    <a:pt x="202" y="131"/>
                    <a:pt x="201" y="124"/>
                    <a:pt x="201" y="124"/>
                  </a:cubicBezTo>
                  <a:cubicBezTo>
                    <a:pt x="201" y="124"/>
                    <a:pt x="209" y="127"/>
                    <a:pt x="209" y="122"/>
                  </a:cubicBezTo>
                  <a:cubicBezTo>
                    <a:pt x="209" y="117"/>
                    <a:pt x="210" y="111"/>
                    <a:pt x="210" y="111"/>
                  </a:cubicBezTo>
                  <a:cubicBezTo>
                    <a:pt x="210" y="111"/>
                    <a:pt x="220" y="116"/>
                    <a:pt x="222" y="112"/>
                  </a:cubicBezTo>
                  <a:cubicBezTo>
                    <a:pt x="223" y="108"/>
                    <a:pt x="222" y="99"/>
                    <a:pt x="222" y="99"/>
                  </a:cubicBezTo>
                  <a:cubicBezTo>
                    <a:pt x="222" y="99"/>
                    <a:pt x="233" y="103"/>
                    <a:pt x="233" y="99"/>
                  </a:cubicBezTo>
                  <a:cubicBezTo>
                    <a:pt x="234" y="94"/>
                    <a:pt x="237" y="86"/>
                    <a:pt x="237" y="86"/>
                  </a:cubicBezTo>
                  <a:cubicBezTo>
                    <a:pt x="235" y="81"/>
                    <a:pt x="235" y="81"/>
                    <a:pt x="235" y="81"/>
                  </a:cubicBezTo>
                  <a:cubicBezTo>
                    <a:pt x="235" y="81"/>
                    <a:pt x="245" y="79"/>
                    <a:pt x="249" y="80"/>
                  </a:cubicBezTo>
                  <a:cubicBezTo>
                    <a:pt x="253" y="81"/>
                    <a:pt x="251" y="65"/>
                    <a:pt x="251" y="65"/>
                  </a:cubicBezTo>
                  <a:cubicBezTo>
                    <a:pt x="251" y="65"/>
                    <a:pt x="261" y="67"/>
                    <a:pt x="259" y="64"/>
                  </a:cubicBezTo>
                  <a:cubicBezTo>
                    <a:pt x="257" y="61"/>
                    <a:pt x="255" y="29"/>
                    <a:pt x="241" y="34"/>
                  </a:cubicBezTo>
                  <a:cubicBezTo>
                    <a:pt x="227" y="38"/>
                    <a:pt x="198" y="82"/>
                    <a:pt x="198" y="82"/>
                  </a:cubicBezTo>
                  <a:cubicBezTo>
                    <a:pt x="198" y="82"/>
                    <a:pt x="195" y="63"/>
                    <a:pt x="191" y="51"/>
                  </a:cubicBezTo>
                  <a:cubicBezTo>
                    <a:pt x="188" y="39"/>
                    <a:pt x="188" y="21"/>
                    <a:pt x="185" y="23"/>
                  </a:cubicBezTo>
                  <a:cubicBezTo>
                    <a:pt x="183" y="24"/>
                    <a:pt x="186" y="0"/>
                    <a:pt x="175" y="6"/>
                  </a:cubicBezTo>
                  <a:cubicBezTo>
                    <a:pt x="165" y="13"/>
                    <a:pt x="158" y="42"/>
                    <a:pt x="164" y="51"/>
                  </a:cubicBezTo>
                  <a:cubicBezTo>
                    <a:pt x="167" y="52"/>
                    <a:pt x="169" y="48"/>
                    <a:pt x="169" y="48"/>
                  </a:cubicBezTo>
                  <a:cubicBezTo>
                    <a:pt x="168" y="64"/>
                    <a:pt x="168" y="64"/>
                    <a:pt x="168" y="64"/>
                  </a:cubicBezTo>
                  <a:cubicBezTo>
                    <a:pt x="168" y="64"/>
                    <a:pt x="168" y="75"/>
                    <a:pt x="170" y="71"/>
                  </a:cubicBezTo>
                  <a:cubicBezTo>
                    <a:pt x="172" y="67"/>
                    <a:pt x="174" y="65"/>
                    <a:pt x="174" y="65"/>
                  </a:cubicBezTo>
                  <a:cubicBezTo>
                    <a:pt x="174" y="65"/>
                    <a:pt x="170" y="83"/>
                    <a:pt x="170" y="93"/>
                  </a:cubicBezTo>
                  <a:cubicBezTo>
                    <a:pt x="171" y="102"/>
                    <a:pt x="173" y="122"/>
                    <a:pt x="173" y="122"/>
                  </a:cubicBezTo>
                  <a:cubicBezTo>
                    <a:pt x="170" y="121"/>
                    <a:pt x="168" y="116"/>
                    <a:pt x="164" y="108"/>
                  </a:cubicBezTo>
                  <a:cubicBezTo>
                    <a:pt x="160" y="99"/>
                    <a:pt x="141" y="50"/>
                    <a:pt x="93" y="24"/>
                  </a:cubicBezTo>
                  <a:cubicBezTo>
                    <a:pt x="86" y="19"/>
                    <a:pt x="83" y="36"/>
                    <a:pt x="83" y="46"/>
                  </a:cubicBezTo>
                  <a:cubicBezTo>
                    <a:pt x="84" y="53"/>
                    <a:pt x="89" y="42"/>
                    <a:pt x="91" y="48"/>
                  </a:cubicBezTo>
                  <a:cubicBezTo>
                    <a:pt x="92" y="53"/>
                    <a:pt x="91" y="56"/>
                    <a:pt x="93" y="60"/>
                  </a:cubicBezTo>
                  <a:cubicBezTo>
                    <a:pt x="96" y="64"/>
                    <a:pt x="104" y="78"/>
                    <a:pt x="104" y="75"/>
                  </a:cubicBezTo>
                  <a:cubicBezTo>
                    <a:pt x="104" y="72"/>
                    <a:pt x="104" y="62"/>
                    <a:pt x="104" y="62"/>
                  </a:cubicBezTo>
                  <a:cubicBezTo>
                    <a:pt x="104" y="62"/>
                    <a:pt x="108" y="75"/>
                    <a:pt x="110" y="78"/>
                  </a:cubicBezTo>
                  <a:cubicBezTo>
                    <a:pt x="112" y="80"/>
                    <a:pt x="115" y="79"/>
                    <a:pt x="116" y="77"/>
                  </a:cubicBezTo>
                  <a:cubicBezTo>
                    <a:pt x="116" y="80"/>
                    <a:pt x="116" y="86"/>
                    <a:pt x="118" y="86"/>
                  </a:cubicBezTo>
                  <a:cubicBezTo>
                    <a:pt x="121" y="86"/>
                    <a:pt x="124" y="78"/>
                    <a:pt x="124" y="77"/>
                  </a:cubicBezTo>
                  <a:cubicBezTo>
                    <a:pt x="125" y="75"/>
                    <a:pt x="128" y="103"/>
                    <a:pt x="131" y="108"/>
                  </a:cubicBezTo>
                  <a:cubicBezTo>
                    <a:pt x="135" y="113"/>
                    <a:pt x="139" y="115"/>
                    <a:pt x="138" y="110"/>
                  </a:cubicBezTo>
                  <a:cubicBezTo>
                    <a:pt x="137" y="104"/>
                    <a:pt x="139" y="100"/>
                    <a:pt x="139" y="100"/>
                  </a:cubicBezTo>
                  <a:cubicBezTo>
                    <a:pt x="144" y="120"/>
                    <a:pt x="144" y="120"/>
                    <a:pt x="144" y="120"/>
                  </a:cubicBezTo>
                  <a:cubicBezTo>
                    <a:pt x="144" y="120"/>
                    <a:pt x="147" y="127"/>
                    <a:pt x="151" y="125"/>
                  </a:cubicBezTo>
                  <a:cubicBezTo>
                    <a:pt x="154" y="123"/>
                    <a:pt x="155" y="130"/>
                    <a:pt x="155" y="130"/>
                  </a:cubicBezTo>
                  <a:cubicBezTo>
                    <a:pt x="155" y="130"/>
                    <a:pt x="158" y="146"/>
                    <a:pt x="155" y="145"/>
                  </a:cubicBezTo>
                  <a:cubicBezTo>
                    <a:pt x="151" y="145"/>
                    <a:pt x="108" y="112"/>
                    <a:pt x="70" y="107"/>
                  </a:cubicBezTo>
                  <a:cubicBezTo>
                    <a:pt x="32" y="102"/>
                    <a:pt x="38" y="116"/>
                    <a:pt x="20" y="130"/>
                  </a:cubicBezTo>
                  <a:cubicBezTo>
                    <a:pt x="1" y="144"/>
                    <a:pt x="0" y="167"/>
                    <a:pt x="8" y="174"/>
                  </a:cubicBezTo>
                  <a:cubicBezTo>
                    <a:pt x="16" y="181"/>
                    <a:pt x="20" y="176"/>
                    <a:pt x="20" y="176"/>
                  </a:cubicBezTo>
                  <a:cubicBezTo>
                    <a:pt x="20" y="176"/>
                    <a:pt x="21" y="165"/>
                    <a:pt x="20" y="159"/>
                  </a:cubicBezTo>
                  <a:cubicBezTo>
                    <a:pt x="20" y="152"/>
                    <a:pt x="31" y="177"/>
                    <a:pt x="32" y="174"/>
                  </a:cubicBezTo>
                  <a:cubicBezTo>
                    <a:pt x="33" y="172"/>
                    <a:pt x="50" y="164"/>
                    <a:pt x="50" y="159"/>
                  </a:cubicBezTo>
                  <a:cubicBezTo>
                    <a:pt x="51" y="153"/>
                    <a:pt x="45" y="141"/>
                    <a:pt x="48" y="141"/>
                  </a:cubicBezTo>
                  <a:cubicBezTo>
                    <a:pt x="50" y="141"/>
                    <a:pt x="65" y="160"/>
                    <a:pt x="67" y="160"/>
                  </a:cubicBezTo>
                  <a:cubicBezTo>
                    <a:pt x="70" y="159"/>
                    <a:pt x="79" y="161"/>
                    <a:pt x="77" y="157"/>
                  </a:cubicBezTo>
                  <a:cubicBezTo>
                    <a:pt x="76" y="153"/>
                    <a:pt x="72" y="142"/>
                    <a:pt x="72" y="142"/>
                  </a:cubicBezTo>
                  <a:cubicBezTo>
                    <a:pt x="72" y="142"/>
                    <a:pt x="83" y="160"/>
                    <a:pt x="85" y="158"/>
                  </a:cubicBezTo>
                  <a:cubicBezTo>
                    <a:pt x="87" y="156"/>
                    <a:pt x="88" y="147"/>
                    <a:pt x="89" y="145"/>
                  </a:cubicBezTo>
                  <a:cubicBezTo>
                    <a:pt x="90" y="143"/>
                    <a:pt x="99" y="157"/>
                    <a:pt x="101" y="158"/>
                  </a:cubicBezTo>
                  <a:cubicBezTo>
                    <a:pt x="103" y="160"/>
                    <a:pt x="107" y="154"/>
                    <a:pt x="107" y="154"/>
                  </a:cubicBezTo>
                  <a:cubicBezTo>
                    <a:pt x="107" y="154"/>
                    <a:pt x="105" y="171"/>
                    <a:pt x="110" y="170"/>
                  </a:cubicBezTo>
                  <a:cubicBezTo>
                    <a:pt x="114" y="169"/>
                    <a:pt x="119" y="161"/>
                    <a:pt x="119" y="161"/>
                  </a:cubicBezTo>
                  <a:cubicBezTo>
                    <a:pt x="119" y="161"/>
                    <a:pt x="118" y="170"/>
                    <a:pt x="121" y="170"/>
                  </a:cubicBezTo>
                  <a:cubicBezTo>
                    <a:pt x="123" y="169"/>
                    <a:pt x="136" y="163"/>
                    <a:pt x="136" y="168"/>
                  </a:cubicBezTo>
                  <a:cubicBezTo>
                    <a:pt x="137" y="172"/>
                    <a:pt x="143" y="173"/>
                    <a:pt x="101" y="177"/>
                  </a:cubicBezTo>
                  <a:cubicBezTo>
                    <a:pt x="59" y="180"/>
                    <a:pt x="31" y="194"/>
                    <a:pt x="20" y="226"/>
                  </a:cubicBezTo>
                  <a:cubicBezTo>
                    <a:pt x="10" y="258"/>
                    <a:pt x="21" y="265"/>
                    <a:pt x="23" y="260"/>
                  </a:cubicBezTo>
                  <a:cubicBezTo>
                    <a:pt x="25" y="255"/>
                    <a:pt x="26" y="229"/>
                    <a:pt x="30" y="226"/>
                  </a:cubicBezTo>
                  <a:cubicBezTo>
                    <a:pt x="34" y="224"/>
                    <a:pt x="32" y="244"/>
                    <a:pt x="36" y="243"/>
                  </a:cubicBezTo>
                  <a:cubicBezTo>
                    <a:pt x="40" y="243"/>
                    <a:pt x="44" y="242"/>
                    <a:pt x="49" y="239"/>
                  </a:cubicBezTo>
                  <a:cubicBezTo>
                    <a:pt x="53" y="237"/>
                    <a:pt x="55" y="230"/>
                    <a:pt x="55" y="225"/>
                  </a:cubicBezTo>
                  <a:cubicBezTo>
                    <a:pt x="56" y="229"/>
                    <a:pt x="59" y="236"/>
                    <a:pt x="60" y="234"/>
                  </a:cubicBezTo>
                  <a:cubicBezTo>
                    <a:pt x="63" y="230"/>
                    <a:pt x="73" y="231"/>
                    <a:pt x="72" y="225"/>
                  </a:cubicBezTo>
                  <a:cubicBezTo>
                    <a:pt x="72" y="218"/>
                    <a:pt x="71" y="215"/>
                    <a:pt x="71" y="215"/>
                  </a:cubicBezTo>
                  <a:cubicBezTo>
                    <a:pt x="71" y="215"/>
                    <a:pt x="76" y="226"/>
                    <a:pt x="78" y="225"/>
                  </a:cubicBezTo>
                  <a:cubicBezTo>
                    <a:pt x="80" y="223"/>
                    <a:pt x="94" y="217"/>
                    <a:pt x="94" y="217"/>
                  </a:cubicBezTo>
                  <a:cubicBezTo>
                    <a:pt x="94" y="217"/>
                    <a:pt x="95" y="193"/>
                    <a:pt x="97" y="204"/>
                  </a:cubicBezTo>
                  <a:cubicBezTo>
                    <a:pt x="99" y="214"/>
                    <a:pt x="98" y="235"/>
                    <a:pt x="102" y="232"/>
                  </a:cubicBezTo>
                  <a:cubicBezTo>
                    <a:pt x="105" y="229"/>
                    <a:pt x="105" y="217"/>
                    <a:pt x="106" y="222"/>
                  </a:cubicBezTo>
                  <a:cubicBezTo>
                    <a:pt x="108" y="228"/>
                    <a:pt x="108" y="237"/>
                    <a:pt x="111" y="234"/>
                  </a:cubicBezTo>
                  <a:cubicBezTo>
                    <a:pt x="114" y="230"/>
                    <a:pt x="120" y="212"/>
                    <a:pt x="124" y="206"/>
                  </a:cubicBezTo>
                  <a:cubicBezTo>
                    <a:pt x="128" y="199"/>
                    <a:pt x="125" y="194"/>
                    <a:pt x="132" y="195"/>
                  </a:cubicBezTo>
                  <a:cubicBezTo>
                    <a:pt x="139" y="197"/>
                    <a:pt x="147" y="200"/>
                    <a:pt x="161" y="226"/>
                  </a:cubicBezTo>
                  <a:cubicBezTo>
                    <a:pt x="169" y="243"/>
                    <a:pt x="193" y="296"/>
                    <a:pt x="231" y="380"/>
                  </a:cubicBezTo>
                  <a:cubicBezTo>
                    <a:pt x="227" y="384"/>
                    <a:pt x="224" y="388"/>
                    <a:pt x="222" y="393"/>
                  </a:cubicBezTo>
                  <a:cubicBezTo>
                    <a:pt x="222" y="402"/>
                    <a:pt x="228" y="408"/>
                    <a:pt x="232" y="406"/>
                  </a:cubicBezTo>
                  <a:cubicBezTo>
                    <a:pt x="234" y="405"/>
                    <a:pt x="236" y="402"/>
                    <a:pt x="239" y="399"/>
                  </a:cubicBezTo>
                  <a:cubicBezTo>
                    <a:pt x="244" y="411"/>
                    <a:pt x="250" y="423"/>
                    <a:pt x="255" y="435"/>
                  </a:cubicBezTo>
                  <a:cubicBezTo>
                    <a:pt x="260" y="430"/>
                    <a:pt x="264" y="425"/>
                    <a:pt x="269" y="420"/>
                  </a:cubicBezTo>
                  <a:cubicBezTo>
                    <a:pt x="265" y="412"/>
                    <a:pt x="262" y="405"/>
                    <a:pt x="259" y="397"/>
                  </a:cubicBezTo>
                  <a:cubicBezTo>
                    <a:pt x="264" y="394"/>
                    <a:pt x="269" y="391"/>
                    <a:pt x="270" y="390"/>
                  </a:cubicBezTo>
                  <a:cubicBezTo>
                    <a:pt x="271" y="387"/>
                    <a:pt x="283" y="371"/>
                    <a:pt x="283" y="377"/>
                  </a:cubicBezTo>
                  <a:cubicBezTo>
                    <a:pt x="284" y="383"/>
                    <a:pt x="283" y="389"/>
                    <a:pt x="283" y="389"/>
                  </a:cubicBezTo>
                  <a:cubicBezTo>
                    <a:pt x="283" y="389"/>
                    <a:pt x="302" y="381"/>
                    <a:pt x="307" y="379"/>
                  </a:cubicBezTo>
                  <a:cubicBezTo>
                    <a:pt x="309" y="378"/>
                    <a:pt x="313" y="378"/>
                    <a:pt x="318" y="380"/>
                  </a:cubicBezTo>
                  <a:cubicBezTo>
                    <a:pt x="346" y="361"/>
                    <a:pt x="378" y="347"/>
                    <a:pt x="412" y="339"/>
                  </a:cubicBezTo>
                  <a:cubicBezTo>
                    <a:pt x="412" y="340"/>
                    <a:pt x="412" y="340"/>
                    <a:pt x="412" y="341"/>
                  </a:cubicBezTo>
                  <a:cubicBezTo>
                    <a:pt x="453" y="336"/>
                    <a:pt x="490" y="358"/>
                    <a:pt x="496" y="371"/>
                  </a:cubicBezTo>
                  <a:cubicBezTo>
                    <a:pt x="502" y="384"/>
                    <a:pt x="500" y="410"/>
                    <a:pt x="495" y="398"/>
                  </a:cubicBezTo>
                  <a:cubicBezTo>
                    <a:pt x="491" y="385"/>
                    <a:pt x="477" y="371"/>
                    <a:pt x="477" y="371"/>
                  </a:cubicBezTo>
                  <a:cubicBezTo>
                    <a:pt x="477" y="371"/>
                    <a:pt x="480" y="391"/>
                    <a:pt x="469" y="390"/>
                  </a:cubicBezTo>
                  <a:cubicBezTo>
                    <a:pt x="459" y="388"/>
                    <a:pt x="438" y="381"/>
                    <a:pt x="438" y="381"/>
                  </a:cubicBezTo>
                  <a:cubicBezTo>
                    <a:pt x="423" y="368"/>
                    <a:pt x="423" y="368"/>
                    <a:pt x="423" y="368"/>
                  </a:cubicBezTo>
                  <a:cubicBezTo>
                    <a:pt x="425" y="385"/>
                    <a:pt x="425" y="385"/>
                    <a:pt x="425" y="385"/>
                  </a:cubicBezTo>
                  <a:cubicBezTo>
                    <a:pt x="426" y="394"/>
                    <a:pt x="419" y="390"/>
                    <a:pt x="416" y="389"/>
                  </a:cubicBezTo>
                  <a:cubicBezTo>
                    <a:pt x="412" y="388"/>
                    <a:pt x="410" y="373"/>
                    <a:pt x="398" y="367"/>
                  </a:cubicBezTo>
                  <a:cubicBezTo>
                    <a:pt x="386" y="361"/>
                    <a:pt x="373" y="382"/>
                    <a:pt x="376" y="402"/>
                  </a:cubicBezTo>
                  <a:cubicBezTo>
                    <a:pt x="376" y="402"/>
                    <a:pt x="400" y="493"/>
                    <a:pt x="449" y="640"/>
                  </a:cubicBezTo>
                  <a:cubicBezTo>
                    <a:pt x="474" y="715"/>
                    <a:pt x="524" y="808"/>
                    <a:pt x="574" y="886"/>
                  </a:cubicBezTo>
                  <a:cubicBezTo>
                    <a:pt x="683" y="846"/>
                    <a:pt x="761" y="741"/>
                    <a:pt x="761" y="618"/>
                  </a:cubicBezTo>
                  <a:cubicBezTo>
                    <a:pt x="761" y="465"/>
                    <a:pt x="641" y="340"/>
                    <a:pt x="491" y="333"/>
                  </a:cubicBezTo>
                  <a:moveTo>
                    <a:pt x="247" y="369"/>
                  </a:moveTo>
                  <a:cubicBezTo>
                    <a:pt x="242" y="358"/>
                    <a:pt x="238" y="348"/>
                    <a:pt x="234" y="339"/>
                  </a:cubicBezTo>
                  <a:cubicBezTo>
                    <a:pt x="238" y="331"/>
                    <a:pt x="238" y="331"/>
                    <a:pt x="238" y="331"/>
                  </a:cubicBezTo>
                  <a:cubicBezTo>
                    <a:pt x="238" y="345"/>
                    <a:pt x="238" y="345"/>
                    <a:pt x="238" y="345"/>
                  </a:cubicBezTo>
                  <a:cubicBezTo>
                    <a:pt x="238" y="345"/>
                    <a:pt x="250" y="340"/>
                    <a:pt x="261" y="341"/>
                  </a:cubicBezTo>
                  <a:cubicBezTo>
                    <a:pt x="272" y="343"/>
                    <a:pt x="278" y="344"/>
                    <a:pt x="278" y="340"/>
                  </a:cubicBezTo>
                  <a:cubicBezTo>
                    <a:pt x="278" y="337"/>
                    <a:pt x="275" y="330"/>
                    <a:pt x="278" y="329"/>
                  </a:cubicBezTo>
                  <a:cubicBezTo>
                    <a:pt x="281" y="329"/>
                    <a:pt x="287" y="341"/>
                    <a:pt x="287" y="341"/>
                  </a:cubicBezTo>
                  <a:cubicBezTo>
                    <a:pt x="287" y="341"/>
                    <a:pt x="297" y="343"/>
                    <a:pt x="296" y="339"/>
                  </a:cubicBezTo>
                  <a:cubicBezTo>
                    <a:pt x="295" y="336"/>
                    <a:pt x="293" y="331"/>
                    <a:pt x="293" y="331"/>
                  </a:cubicBezTo>
                  <a:cubicBezTo>
                    <a:pt x="293" y="331"/>
                    <a:pt x="299" y="344"/>
                    <a:pt x="302" y="344"/>
                  </a:cubicBezTo>
                  <a:cubicBezTo>
                    <a:pt x="306" y="344"/>
                    <a:pt x="322" y="346"/>
                    <a:pt x="333" y="367"/>
                  </a:cubicBezTo>
                  <a:cubicBezTo>
                    <a:pt x="318" y="358"/>
                    <a:pt x="275" y="355"/>
                    <a:pt x="247" y="369"/>
                  </a:cubicBezTo>
                  <a:moveTo>
                    <a:pt x="357" y="297"/>
                  </a:moveTo>
                  <a:cubicBezTo>
                    <a:pt x="354" y="308"/>
                    <a:pt x="354" y="308"/>
                    <a:pt x="354" y="308"/>
                  </a:cubicBezTo>
                  <a:cubicBezTo>
                    <a:pt x="350" y="314"/>
                    <a:pt x="353" y="301"/>
                    <a:pt x="352" y="293"/>
                  </a:cubicBezTo>
                  <a:cubicBezTo>
                    <a:pt x="352" y="286"/>
                    <a:pt x="345" y="279"/>
                    <a:pt x="345" y="279"/>
                  </a:cubicBezTo>
                  <a:cubicBezTo>
                    <a:pt x="349" y="273"/>
                    <a:pt x="349" y="273"/>
                    <a:pt x="349" y="273"/>
                  </a:cubicBezTo>
                  <a:cubicBezTo>
                    <a:pt x="352" y="281"/>
                    <a:pt x="352" y="281"/>
                    <a:pt x="352" y="281"/>
                  </a:cubicBezTo>
                  <a:cubicBezTo>
                    <a:pt x="356" y="287"/>
                    <a:pt x="356" y="287"/>
                    <a:pt x="356" y="287"/>
                  </a:cubicBezTo>
                  <a:cubicBezTo>
                    <a:pt x="361" y="281"/>
                    <a:pt x="361" y="281"/>
                    <a:pt x="361" y="281"/>
                  </a:cubicBezTo>
                  <a:cubicBezTo>
                    <a:pt x="364" y="297"/>
                    <a:pt x="364" y="297"/>
                    <a:pt x="364" y="297"/>
                  </a:cubicBezTo>
                  <a:lnTo>
                    <a:pt x="357" y="297"/>
                  </a:lnTo>
                  <a:close/>
                  <a:moveTo>
                    <a:pt x="475" y="904"/>
                  </a:moveTo>
                  <a:cubicBezTo>
                    <a:pt x="488" y="904"/>
                    <a:pt x="501" y="903"/>
                    <a:pt x="514" y="901"/>
                  </a:cubicBezTo>
                  <a:cubicBezTo>
                    <a:pt x="507" y="902"/>
                    <a:pt x="501" y="903"/>
                    <a:pt x="494" y="903"/>
                  </a:cubicBezTo>
                  <a:cubicBezTo>
                    <a:pt x="439" y="808"/>
                    <a:pt x="351" y="653"/>
                    <a:pt x="301" y="539"/>
                  </a:cubicBezTo>
                  <a:cubicBezTo>
                    <a:pt x="284" y="501"/>
                    <a:pt x="269" y="467"/>
                    <a:pt x="255" y="435"/>
                  </a:cubicBezTo>
                  <a:cubicBezTo>
                    <a:pt x="214" y="485"/>
                    <a:pt x="189" y="549"/>
                    <a:pt x="189" y="618"/>
                  </a:cubicBezTo>
                  <a:cubicBezTo>
                    <a:pt x="189" y="776"/>
                    <a:pt x="317" y="904"/>
                    <a:pt x="475" y="904"/>
                  </a:cubicBezTo>
                </a:path>
              </a:pathLst>
            </a:custGeom>
            <a:solidFill>
              <a:srgbClr val="83B34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12">
              <a:extLst>
                <a:ext uri="{FF2B5EF4-FFF2-40B4-BE49-F238E27FC236}">
                  <a16:creationId xmlns:a16="http://schemas.microsoft.com/office/drawing/2014/main" id="{5BBA3D9C-CE72-4303-AED2-ECDB2D3A286E}"/>
                </a:ext>
              </a:extLst>
            </p:cNvPr>
            <p:cNvSpPr>
              <a:spLocks/>
            </p:cNvSpPr>
            <p:nvPr/>
          </p:nvSpPr>
          <p:spPr bwMode="auto">
            <a:xfrm>
              <a:off x="-6154738" y="3911600"/>
              <a:ext cx="209550" cy="133350"/>
            </a:xfrm>
            <a:custGeom>
              <a:avLst/>
              <a:gdLst>
                <a:gd name="T0" fmla="*/ 132 w 132"/>
                <a:gd name="T1" fmla="*/ 0 h 84"/>
                <a:gd name="T2" fmla="*/ 132 w 132"/>
                <a:gd name="T3" fmla="*/ 84 h 84"/>
                <a:gd name="T4" fmla="*/ 111 w 132"/>
                <a:gd name="T5" fmla="*/ 84 h 84"/>
                <a:gd name="T6" fmla="*/ 111 w 132"/>
                <a:gd name="T7" fmla="*/ 31 h 84"/>
                <a:gd name="T8" fmla="*/ 76 w 132"/>
                <a:gd name="T9" fmla="*/ 77 h 84"/>
                <a:gd name="T10" fmla="*/ 57 w 132"/>
                <a:gd name="T11" fmla="*/ 77 h 84"/>
                <a:gd name="T12" fmla="*/ 23 w 132"/>
                <a:gd name="T13" fmla="*/ 31 h 84"/>
                <a:gd name="T14" fmla="*/ 23 w 132"/>
                <a:gd name="T15" fmla="*/ 84 h 84"/>
                <a:gd name="T16" fmla="*/ 0 w 132"/>
                <a:gd name="T17" fmla="*/ 84 h 84"/>
                <a:gd name="T18" fmla="*/ 0 w 132"/>
                <a:gd name="T19" fmla="*/ 0 h 84"/>
                <a:gd name="T20" fmla="*/ 23 w 132"/>
                <a:gd name="T21" fmla="*/ 0 h 84"/>
                <a:gd name="T22" fmla="*/ 67 w 132"/>
                <a:gd name="T23" fmla="*/ 59 h 84"/>
                <a:gd name="T24" fmla="*/ 109 w 132"/>
                <a:gd name="T25" fmla="*/ 0 h 84"/>
                <a:gd name="T26" fmla="*/ 132 w 132"/>
                <a:gd name="T27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2" h="84">
                  <a:moveTo>
                    <a:pt x="132" y="0"/>
                  </a:moveTo>
                  <a:lnTo>
                    <a:pt x="132" y="84"/>
                  </a:lnTo>
                  <a:lnTo>
                    <a:pt x="111" y="84"/>
                  </a:lnTo>
                  <a:lnTo>
                    <a:pt x="111" y="31"/>
                  </a:lnTo>
                  <a:lnTo>
                    <a:pt x="76" y="77"/>
                  </a:lnTo>
                  <a:lnTo>
                    <a:pt x="57" y="77"/>
                  </a:lnTo>
                  <a:lnTo>
                    <a:pt x="23" y="31"/>
                  </a:lnTo>
                  <a:lnTo>
                    <a:pt x="23" y="84"/>
                  </a:lnTo>
                  <a:lnTo>
                    <a:pt x="0" y="84"/>
                  </a:lnTo>
                  <a:lnTo>
                    <a:pt x="0" y="0"/>
                  </a:lnTo>
                  <a:lnTo>
                    <a:pt x="23" y="0"/>
                  </a:lnTo>
                  <a:lnTo>
                    <a:pt x="67" y="59"/>
                  </a:lnTo>
                  <a:lnTo>
                    <a:pt x="109" y="0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13">
              <a:extLst>
                <a:ext uri="{FF2B5EF4-FFF2-40B4-BE49-F238E27FC236}">
                  <a16:creationId xmlns:a16="http://schemas.microsoft.com/office/drawing/2014/main" id="{7D70E451-0A82-4EE1-943D-5D0E517FFD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5873750" y="3911600"/>
              <a:ext cx="203200" cy="133350"/>
            </a:xfrm>
            <a:custGeom>
              <a:avLst/>
              <a:gdLst>
                <a:gd name="T0" fmla="*/ 75 w 128"/>
                <a:gd name="T1" fmla="*/ 0 h 84"/>
                <a:gd name="T2" fmla="*/ 128 w 128"/>
                <a:gd name="T3" fmla="*/ 84 h 84"/>
                <a:gd name="T4" fmla="*/ 104 w 128"/>
                <a:gd name="T5" fmla="*/ 84 h 84"/>
                <a:gd name="T6" fmla="*/ 92 w 128"/>
                <a:gd name="T7" fmla="*/ 65 h 84"/>
                <a:gd name="T8" fmla="*/ 37 w 128"/>
                <a:gd name="T9" fmla="*/ 65 h 84"/>
                <a:gd name="T10" fmla="*/ 25 w 128"/>
                <a:gd name="T11" fmla="*/ 84 h 84"/>
                <a:gd name="T12" fmla="*/ 0 w 128"/>
                <a:gd name="T13" fmla="*/ 84 h 84"/>
                <a:gd name="T14" fmla="*/ 52 w 128"/>
                <a:gd name="T15" fmla="*/ 0 h 84"/>
                <a:gd name="T16" fmla="*/ 75 w 128"/>
                <a:gd name="T17" fmla="*/ 0 h 84"/>
                <a:gd name="T18" fmla="*/ 46 w 128"/>
                <a:gd name="T19" fmla="*/ 48 h 84"/>
                <a:gd name="T20" fmla="*/ 81 w 128"/>
                <a:gd name="T21" fmla="*/ 48 h 84"/>
                <a:gd name="T22" fmla="*/ 63 w 128"/>
                <a:gd name="T23" fmla="*/ 21 h 84"/>
                <a:gd name="T24" fmla="*/ 46 w 128"/>
                <a:gd name="T25" fmla="*/ 4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8" h="84">
                  <a:moveTo>
                    <a:pt x="75" y="0"/>
                  </a:moveTo>
                  <a:lnTo>
                    <a:pt x="128" y="84"/>
                  </a:lnTo>
                  <a:lnTo>
                    <a:pt x="104" y="84"/>
                  </a:lnTo>
                  <a:lnTo>
                    <a:pt x="92" y="65"/>
                  </a:lnTo>
                  <a:lnTo>
                    <a:pt x="37" y="65"/>
                  </a:lnTo>
                  <a:lnTo>
                    <a:pt x="25" y="84"/>
                  </a:lnTo>
                  <a:lnTo>
                    <a:pt x="0" y="84"/>
                  </a:lnTo>
                  <a:lnTo>
                    <a:pt x="52" y="0"/>
                  </a:lnTo>
                  <a:lnTo>
                    <a:pt x="75" y="0"/>
                  </a:lnTo>
                  <a:close/>
                  <a:moveTo>
                    <a:pt x="46" y="48"/>
                  </a:moveTo>
                  <a:lnTo>
                    <a:pt x="81" y="48"/>
                  </a:lnTo>
                  <a:lnTo>
                    <a:pt x="63" y="21"/>
                  </a:lnTo>
                  <a:lnTo>
                    <a:pt x="46" y="48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14">
              <a:extLst>
                <a:ext uri="{FF2B5EF4-FFF2-40B4-BE49-F238E27FC236}">
                  <a16:creationId xmlns:a16="http://schemas.microsoft.com/office/drawing/2014/main" id="{F2998CA5-6D7A-4CA1-A019-374B1C31B9C3}"/>
                </a:ext>
              </a:extLst>
            </p:cNvPr>
            <p:cNvSpPr>
              <a:spLocks/>
            </p:cNvSpPr>
            <p:nvPr/>
          </p:nvSpPr>
          <p:spPr bwMode="auto">
            <a:xfrm>
              <a:off x="-5600700" y="3911600"/>
              <a:ext cx="188912" cy="133350"/>
            </a:xfrm>
            <a:custGeom>
              <a:avLst/>
              <a:gdLst>
                <a:gd name="T0" fmla="*/ 23 w 119"/>
                <a:gd name="T1" fmla="*/ 0 h 84"/>
                <a:gd name="T2" fmla="*/ 96 w 119"/>
                <a:gd name="T3" fmla="*/ 59 h 84"/>
                <a:gd name="T4" fmla="*/ 96 w 119"/>
                <a:gd name="T5" fmla="*/ 0 h 84"/>
                <a:gd name="T6" fmla="*/ 119 w 119"/>
                <a:gd name="T7" fmla="*/ 0 h 84"/>
                <a:gd name="T8" fmla="*/ 119 w 119"/>
                <a:gd name="T9" fmla="*/ 84 h 84"/>
                <a:gd name="T10" fmla="*/ 96 w 119"/>
                <a:gd name="T11" fmla="*/ 84 h 84"/>
                <a:gd name="T12" fmla="*/ 23 w 119"/>
                <a:gd name="T13" fmla="*/ 25 h 84"/>
                <a:gd name="T14" fmla="*/ 23 w 119"/>
                <a:gd name="T15" fmla="*/ 84 h 84"/>
                <a:gd name="T16" fmla="*/ 0 w 119"/>
                <a:gd name="T17" fmla="*/ 84 h 84"/>
                <a:gd name="T18" fmla="*/ 0 w 119"/>
                <a:gd name="T19" fmla="*/ 0 h 84"/>
                <a:gd name="T20" fmla="*/ 23 w 119"/>
                <a:gd name="T21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9" h="84">
                  <a:moveTo>
                    <a:pt x="23" y="0"/>
                  </a:moveTo>
                  <a:lnTo>
                    <a:pt x="96" y="59"/>
                  </a:lnTo>
                  <a:lnTo>
                    <a:pt x="96" y="0"/>
                  </a:lnTo>
                  <a:lnTo>
                    <a:pt x="119" y="0"/>
                  </a:lnTo>
                  <a:lnTo>
                    <a:pt x="119" y="84"/>
                  </a:lnTo>
                  <a:lnTo>
                    <a:pt x="96" y="84"/>
                  </a:lnTo>
                  <a:lnTo>
                    <a:pt x="23" y="25"/>
                  </a:lnTo>
                  <a:lnTo>
                    <a:pt x="23" y="84"/>
                  </a:lnTo>
                  <a:lnTo>
                    <a:pt x="0" y="84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15">
              <a:extLst>
                <a:ext uri="{FF2B5EF4-FFF2-40B4-BE49-F238E27FC236}">
                  <a16:creationId xmlns:a16="http://schemas.microsoft.com/office/drawing/2014/main" id="{BCA8152E-DE93-4BB0-A13A-7952406FFC3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5343525" y="3911600"/>
              <a:ext cx="203200" cy="133350"/>
            </a:xfrm>
            <a:custGeom>
              <a:avLst/>
              <a:gdLst>
                <a:gd name="T0" fmla="*/ 75 w 128"/>
                <a:gd name="T1" fmla="*/ 0 h 84"/>
                <a:gd name="T2" fmla="*/ 128 w 128"/>
                <a:gd name="T3" fmla="*/ 84 h 84"/>
                <a:gd name="T4" fmla="*/ 103 w 128"/>
                <a:gd name="T5" fmla="*/ 84 h 84"/>
                <a:gd name="T6" fmla="*/ 92 w 128"/>
                <a:gd name="T7" fmla="*/ 65 h 84"/>
                <a:gd name="T8" fmla="*/ 37 w 128"/>
                <a:gd name="T9" fmla="*/ 65 h 84"/>
                <a:gd name="T10" fmla="*/ 25 w 128"/>
                <a:gd name="T11" fmla="*/ 84 h 84"/>
                <a:gd name="T12" fmla="*/ 0 w 128"/>
                <a:gd name="T13" fmla="*/ 84 h 84"/>
                <a:gd name="T14" fmla="*/ 54 w 128"/>
                <a:gd name="T15" fmla="*/ 0 h 84"/>
                <a:gd name="T16" fmla="*/ 75 w 128"/>
                <a:gd name="T17" fmla="*/ 0 h 84"/>
                <a:gd name="T18" fmla="*/ 48 w 128"/>
                <a:gd name="T19" fmla="*/ 48 h 84"/>
                <a:gd name="T20" fmla="*/ 81 w 128"/>
                <a:gd name="T21" fmla="*/ 48 h 84"/>
                <a:gd name="T22" fmla="*/ 65 w 128"/>
                <a:gd name="T23" fmla="*/ 21 h 84"/>
                <a:gd name="T24" fmla="*/ 48 w 128"/>
                <a:gd name="T25" fmla="*/ 4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8" h="84">
                  <a:moveTo>
                    <a:pt x="75" y="0"/>
                  </a:moveTo>
                  <a:lnTo>
                    <a:pt x="128" y="84"/>
                  </a:lnTo>
                  <a:lnTo>
                    <a:pt x="103" y="84"/>
                  </a:lnTo>
                  <a:lnTo>
                    <a:pt x="92" y="65"/>
                  </a:lnTo>
                  <a:lnTo>
                    <a:pt x="37" y="65"/>
                  </a:lnTo>
                  <a:lnTo>
                    <a:pt x="25" y="84"/>
                  </a:lnTo>
                  <a:lnTo>
                    <a:pt x="0" y="84"/>
                  </a:lnTo>
                  <a:lnTo>
                    <a:pt x="54" y="0"/>
                  </a:lnTo>
                  <a:lnTo>
                    <a:pt x="75" y="0"/>
                  </a:lnTo>
                  <a:close/>
                  <a:moveTo>
                    <a:pt x="48" y="48"/>
                  </a:moveTo>
                  <a:lnTo>
                    <a:pt x="81" y="48"/>
                  </a:lnTo>
                  <a:lnTo>
                    <a:pt x="65" y="21"/>
                  </a:lnTo>
                  <a:lnTo>
                    <a:pt x="48" y="48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16">
              <a:extLst>
                <a:ext uri="{FF2B5EF4-FFF2-40B4-BE49-F238E27FC236}">
                  <a16:creationId xmlns:a16="http://schemas.microsoft.com/office/drawing/2014/main" id="{B5CC8A38-3037-4573-AA73-175F93DE00DE}"/>
                </a:ext>
              </a:extLst>
            </p:cNvPr>
            <p:cNvSpPr>
              <a:spLocks/>
            </p:cNvSpPr>
            <p:nvPr/>
          </p:nvSpPr>
          <p:spPr bwMode="auto">
            <a:xfrm>
              <a:off x="-5070475" y="3911600"/>
              <a:ext cx="187325" cy="133350"/>
            </a:xfrm>
            <a:custGeom>
              <a:avLst/>
              <a:gdLst>
                <a:gd name="T0" fmla="*/ 61 w 62"/>
                <a:gd name="T1" fmla="*/ 0 h 44"/>
                <a:gd name="T2" fmla="*/ 61 w 62"/>
                <a:gd name="T3" fmla="*/ 10 h 44"/>
                <a:gd name="T4" fmla="*/ 18 w 62"/>
                <a:gd name="T5" fmla="*/ 10 h 44"/>
                <a:gd name="T6" fmla="*/ 14 w 62"/>
                <a:gd name="T7" fmla="*/ 11 h 44"/>
                <a:gd name="T8" fmla="*/ 12 w 62"/>
                <a:gd name="T9" fmla="*/ 15 h 44"/>
                <a:gd name="T10" fmla="*/ 12 w 62"/>
                <a:gd name="T11" fmla="*/ 29 h 44"/>
                <a:gd name="T12" fmla="*/ 14 w 62"/>
                <a:gd name="T13" fmla="*/ 33 h 44"/>
                <a:gd name="T14" fmla="*/ 18 w 62"/>
                <a:gd name="T15" fmla="*/ 34 h 44"/>
                <a:gd name="T16" fmla="*/ 51 w 62"/>
                <a:gd name="T17" fmla="*/ 34 h 44"/>
                <a:gd name="T18" fmla="*/ 51 w 62"/>
                <a:gd name="T19" fmla="*/ 27 h 44"/>
                <a:gd name="T20" fmla="*/ 36 w 62"/>
                <a:gd name="T21" fmla="*/ 27 h 44"/>
                <a:gd name="T22" fmla="*/ 36 w 62"/>
                <a:gd name="T23" fmla="*/ 18 h 44"/>
                <a:gd name="T24" fmla="*/ 62 w 62"/>
                <a:gd name="T25" fmla="*/ 18 h 44"/>
                <a:gd name="T26" fmla="*/ 62 w 62"/>
                <a:gd name="T27" fmla="*/ 44 h 44"/>
                <a:gd name="T28" fmla="*/ 14 w 62"/>
                <a:gd name="T29" fmla="*/ 44 h 44"/>
                <a:gd name="T30" fmla="*/ 4 w 62"/>
                <a:gd name="T31" fmla="*/ 40 h 44"/>
                <a:gd name="T32" fmla="*/ 0 w 62"/>
                <a:gd name="T33" fmla="*/ 31 h 44"/>
                <a:gd name="T34" fmla="*/ 0 w 62"/>
                <a:gd name="T35" fmla="*/ 13 h 44"/>
                <a:gd name="T36" fmla="*/ 4 w 62"/>
                <a:gd name="T37" fmla="*/ 4 h 44"/>
                <a:gd name="T38" fmla="*/ 14 w 62"/>
                <a:gd name="T39" fmla="*/ 0 h 44"/>
                <a:gd name="T40" fmla="*/ 61 w 62"/>
                <a:gd name="T41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2" h="44">
                  <a:moveTo>
                    <a:pt x="61" y="0"/>
                  </a:moveTo>
                  <a:cubicBezTo>
                    <a:pt x="61" y="10"/>
                    <a:pt x="61" y="10"/>
                    <a:pt x="61" y="10"/>
                  </a:cubicBezTo>
                  <a:cubicBezTo>
                    <a:pt x="18" y="10"/>
                    <a:pt x="18" y="10"/>
                    <a:pt x="18" y="10"/>
                  </a:cubicBezTo>
                  <a:cubicBezTo>
                    <a:pt x="16" y="10"/>
                    <a:pt x="15" y="10"/>
                    <a:pt x="14" y="11"/>
                  </a:cubicBezTo>
                  <a:cubicBezTo>
                    <a:pt x="13" y="12"/>
                    <a:pt x="12" y="13"/>
                    <a:pt x="12" y="15"/>
                  </a:cubicBezTo>
                  <a:cubicBezTo>
                    <a:pt x="12" y="29"/>
                    <a:pt x="12" y="29"/>
                    <a:pt x="12" y="29"/>
                  </a:cubicBezTo>
                  <a:cubicBezTo>
                    <a:pt x="12" y="30"/>
                    <a:pt x="13" y="31"/>
                    <a:pt x="14" y="33"/>
                  </a:cubicBezTo>
                  <a:cubicBezTo>
                    <a:pt x="15" y="33"/>
                    <a:pt x="16" y="34"/>
                    <a:pt x="18" y="34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1" y="27"/>
                    <a:pt x="51" y="27"/>
                    <a:pt x="51" y="27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6" y="18"/>
                    <a:pt x="36" y="18"/>
                    <a:pt x="36" y="18"/>
                  </a:cubicBezTo>
                  <a:cubicBezTo>
                    <a:pt x="62" y="18"/>
                    <a:pt x="62" y="18"/>
                    <a:pt x="62" y="18"/>
                  </a:cubicBezTo>
                  <a:cubicBezTo>
                    <a:pt x="62" y="44"/>
                    <a:pt x="62" y="44"/>
                    <a:pt x="62" y="44"/>
                  </a:cubicBezTo>
                  <a:cubicBezTo>
                    <a:pt x="14" y="44"/>
                    <a:pt x="14" y="44"/>
                    <a:pt x="14" y="44"/>
                  </a:cubicBezTo>
                  <a:cubicBezTo>
                    <a:pt x="11" y="44"/>
                    <a:pt x="7" y="42"/>
                    <a:pt x="4" y="40"/>
                  </a:cubicBezTo>
                  <a:cubicBezTo>
                    <a:pt x="2" y="37"/>
                    <a:pt x="0" y="34"/>
                    <a:pt x="0" y="31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9"/>
                    <a:pt x="2" y="6"/>
                    <a:pt x="4" y="4"/>
                  </a:cubicBezTo>
                  <a:cubicBezTo>
                    <a:pt x="7" y="1"/>
                    <a:pt x="11" y="0"/>
                    <a:pt x="14" y="0"/>
                  </a:cubicBezTo>
                  <a:lnTo>
                    <a:pt x="61" y="0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17">
              <a:extLst>
                <a:ext uri="{FF2B5EF4-FFF2-40B4-BE49-F238E27FC236}">
                  <a16:creationId xmlns:a16="http://schemas.microsoft.com/office/drawing/2014/main" id="{3FF2FEFF-2FB0-4521-A756-76735F258B3C}"/>
                </a:ext>
              </a:extLst>
            </p:cNvPr>
            <p:cNvSpPr>
              <a:spLocks/>
            </p:cNvSpPr>
            <p:nvPr/>
          </p:nvSpPr>
          <p:spPr bwMode="auto">
            <a:xfrm>
              <a:off x="-4803775" y="3911600"/>
              <a:ext cx="160337" cy="133350"/>
            </a:xfrm>
            <a:custGeom>
              <a:avLst/>
              <a:gdLst>
                <a:gd name="T0" fmla="*/ 101 w 101"/>
                <a:gd name="T1" fmla="*/ 0 h 84"/>
                <a:gd name="T2" fmla="*/ 101 w 101"/>
                <a:gd name="T3" fmla="*/ 19 h 84"/>
                <a:gd name="T4" fmla="*/ 23 w 101"/>
                <a:gd name="T5" fmla="*/ 19 h 84"/>
                <a:gd name="T6" fmla="*/ 23 w 101"/>
                <a:gd name="T7" fmla="*/ 33 h 84"/>
                <a:gd name="T8" fmla="*/ 92 w 101"/>
                <a:gd name="T9" fmla="*/ 33 h 84"/>
                <a:gd name="T10" fmla="*/ 92 w 101"/>
                <a:gd name="T11" fmla="*/ 50 h 84"/>
                <a:gd name="T12" fmla="*/ 23 w 101"/>
                <a:gd name="T13" fmla="*/ 50 h 84"/>
                <a:gd name="T14" fmla="*/ 23 w 101"/>
                <a:gd name="T15" fmla="*/ 65 h 84"/>
                <a:gd name="T16" fmla="*/ 101 w 101"/>
                <a:gd name="T17" fmla="*/ 65 h 84"/>
                <a:gd name="T18" fmla="*/ 101 w 101"/>
                <a:gd name="T19" fmla="*/ 84 h 84"/>
                <a:gd name="T20" fmla="*/ 0 w 101"/>
                <a:gd name="T21" fmla="*/ 84 h 84"/>
                <a:gd name="T22" fmla="*/ 0 w 101"/>
                <a:gd name="T23" fmla="*/ 0 h 84"/>
                <a:gd name="T24" fmla="*/ 101 w 101"/>
                <a:gd name="T25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1" h="84">
                  <a:moveTo>
                    <a:pt x="101" y="0"/>
                  </a:moveTo>
                  <a:lnTo>
                    <a:pt x="101" y="19"/>
                  </a:lnTo>
                  <a:lnTo>
                    <a:pt x="23" y="19"/>
                  </a:lnTo>
                  <a:lnTo>
                    <a:pt x="23" y="33"/>
                  </a:lnTo>
                  <a:lnTo>
                    <a:pt x="92" y="33"/>
                  </a:lnTo>
                  <a:lnTo>
                    <a:pt x="92" y="50"/>
                  </a:lnTo>
                  <a:lnTo>
                    <a:pt x="23" y="50"/>
                  </a:lnTo>
                  <a:lnTo>
                    <a:pt x="23" y="65"/>
                  </a:lnTo>
                  <a:lnTo>
                    <a:pt x="101" y="65"/>
                  </a:lnTo>
                  <a:lnTo>
                    <a:pt x="101" y="84"/>
                  </a:lnTo>
                  <a:lnTo>
                    <a:pt x="0" y="84"/>
                  </a:lnTo>
                  <a:lnTo>
                    <a:pt x="0" y="0"/>
                  </a:lnTo>
                  <a:lnTo>
                    <a:pt x="101" y="0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Freeform 18">
              <a:extLst>
                <a:ext uri="{FF2B5EF4-FFF2-40B4-BE49-F238E27FC236}">
                  <a16:creationId xmlns:a16="http://schemas.microsoft.com/office/drawing/2014/main" id="{6607D7FA-A43A-4B61-A962-0086361E2007}"/>
                </a:ext>
              </a:extLst>
            </p:cNvPr>
            <p:cNvSpPr>
              <a:spLocks/>
            </p:cNvSpPr>
            <p:nvPr/>
          </p:nvSpPr>
          <p:spPr bwMode="auto">
            <a:xfrm>
              <a:off x="-4564063" y="3911600"/>
              <a:ext cx="207962" cy="133350"/>
            </a:xfrm>
            <a:custGeom>
              <a:avLst/>
              <a:gdLst>
                <a:gd name="T0" fmla="*/ 131 w 131"/>
                <a:gd name="T1" fmla="*/ 0 h 84"/>
                <a:gd name="T2" fmla="*/ 131 w 131"/>
                <a:gd name="T3" fmla="*/ 84 h 84"/>
                <a:gd name="T4" fmla="*/ 109 w 131"/>
                <a:gd name="T5" fmla="*/ 84 h 84"/>
                <a:gd name="T6" fmla="*/ 109 w 131"/>
                <a:gd name="T7" fmla="*/ 31 h 84"/>
                <a:gd name="T8" fmla="*/ 74 w 131"/>
                <a:gd name="T9" fmla="*/ 77 h 84"/>
                <a:gd name="T10" fmla="*/ 55 w 131"/>
                <a:gd name="T11" fmla="*/ 77 h 84"/>
                <a:gd name="T12" fmla="*/ 21 w 131"/>
                <a:gd name="T13" fmla="*/ 31 h 84"/>
                <a:gd name="T14" fmla="*/ 21 w 131"/>
                <a:gd name="T15" fmla="*/ 84 h 84"/>
                <a:gd name="T16" fmla="*/ 0 w 131"/>
                <a:gd name="T17" fmla="*/ 84 h 84"/>
                <a:gd name="T18" fmla="*/ 0 w 131"/>
                <a:gd name="T19" fmla="*/ 0 h 84"/>
                <a:gd name="T20" fmla="*/ 23 w 131"/>
                <a:gd name="T21" fmla="*/ 0 h 84"/>
                <a:gd name="T22" fmla="*/ 65 w 131"/>
                <a:gd name="T23" fmla="*/ 59 h 84"/>
                <a:gd name="T24" fmla="*/ 109 w 131"/>
                <a:gd name="T25" fmla="*/ 0 h 84"/>
                <a:gd name="T26" fmla="*/ 131 w 131"/>
                <a:gd name="T27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1" h="84">
                  <a:moveTo>
                    <a:pt x="131" y="0"/>
                  </a:moveTo>
                  <a:lnTo>
                    <a:pt x="131" y="84"/>
                  </a:lnTo>
                  <a:lnTo>
                    <a:pt x="109" y="84"/>
                  </a:lnTo>
                  <a:lnTo>
                    <a:pt x="109" y="31"/>
                  </a:lnTo>
                  <a:lnTo>
                    <a:pt x="74" y="77"/>
                  </a:lnTo>
                  <a:lnTo>
                    <a:pt x="55" y="77"/>
                  </a:lnTo>
                  <a:lnTo>
                    <a:pt x="21" y="31"/>
                  </a:lnTo>
                  <a:lnTo>
                    <a:pt x="21" y="84"/>
                  </a:lnTo>
                  <a:lnTo>
                    <a:pt x="0" y="84"/>
                  </a:lnTo>
                  <a:lnTo>
                    <a:pt x="0" y="0"/>
                  </a:lnTo>
                  <a:lnTo>
                    <a:pt x="23" y="0"/>
                  </a:lnTo>
                  <a:lnTo>
                    <a:pt x="65" y="59"/>
                  </a:lnTo>
                  <a:lnTo>
                    <a:pt x="109" y="0"/>
                  </a:lnTo>
                  <a:lnTo>
                    <a:pt x="131" y="0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Freeform 19">
              <a:extLst>
                <a:ext uri="{FF2B5EF4-FFF2-40B4-BE49-F238E27FC236}">
                  <a16:creationId xmlns:a16="http://schemas.microsoft.com/office/drawing/2014/main" id="{1D5EB7D8-4217-46C1-A114-5EC29794C08F}"/>
                </a:ext>
              </a:extLst>
            </p:cNvPr>
            <p:cNvSpPr>
              <a:spLocks/>
            </p:cNvSpPr>
            <p:nvPr/>
          </p:nvSpPr>
          <p:spPr bwMode="auto">
            <a:xfrm>
              <a:off x="-4279900" y="3911600"/>
              <a:ext cx="163512" cy="133350"/>
            </a:xfrm>
            <a:custGeom>
              <a:avLst/>
              <a:gdLst>
                <a:gd name="T0" fmla="*/ 103 w 103"/>
                <a:gd name="T1" fmla="*/ 0 h 84"/>
                <a:gd name="T2" fmla="*/ 103 w 103"/>
                <a:gd name="T3" fmla="*/ 19 h 84"/>
                <a:gd name="T4" fmla="*/ 23 w 103"/>
                <a:gd name="T5" fmla="*/ 19 h 84"/>
                <a:gd name="T6" fmla="*/ 23 w 103"/>
                <a:gd name="T7" fmla="*/ 33 h 84"/>
                <a:gd name="T8" fmla="*/ 94 w 103"/>
                <a:gd name="T9" fmla="*/ 33 h 84"/>
                <a:gd name="T10" fmla="*/ 94 w 103"/>
                <a:gd name="T11" fmla="*/ 50 h 84"/>
                <a:gd name="T12" fmla="*/ 23 w 103"/>
                <a:gd name="T13" fmla="*/ 50 h 84"/>
                <a:gd name="T14" fmla="*/ 23 w 103"/>
                <a:gd name="T15" fmla="*/ 65 h 84"/>
                <a:gd name="T16" fmla="*/ 103 w 103"/>
                <a:gd name="T17" fmla="*/ 65 h 84"/>
                <a:gd name="T18" fmla="*/ 103 w 103"/>
                <a:gd name="T19" fmla="*/ 84 h 84"/>
                <a:gd name="T20" fmla="*/ 0 w 103"/>
                <a:gd name="T21" fmla="*/ 84 h 84"/>
                <a:gd name="T22" fmla="*/ 0 w 103"/>
                <a:gd name="T23" fmla="*/ 0 h 84"/>
                <a:gd name="T24" fmla="*/ 103 w 103"/>
                <a:gd name="T25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3" h="84">
                  <a:moveTo>
                    <a:pt x="103" y="0"/>
                  </a:moveTo>
                  <a:lnTo>
                    <a:pt x="103" y="19"/>
                  </a:lnTo>
                  <a:lnTo>
                    <a:pt x="23" y="19"/>
                  </a:lnTo>
                  <a:lnTo>
                    <a:pt x="23" y="33"/>
                  </a:lnTo>
                  <a:lnTo>
                    <a:pt x="94" y="33"/>
                  </a:lnTo>
                  <a:lnTo>
                    <a:pt x="94" y="50"/>
                  </a:lnTo>
                  <a:lnTo>
                    <a:pt x="23" y="50"/>
                  </a:lnTo>
                  <a:lnTo>
                    <a:pt x="23" y="65"/>
                  </a:lnTo>
                  <a:lnTo>
                    <a:pt x="103" y="65"/>
                  </a:lnTo>
                  <a:lnTo>
                    <a:pt x="103" y="84"/>
                  </a:lnTo>
                  <a:lnTo>
                    <a:pt x="0" y="84"/>
                  </a:lnTo>
                  <a:lnTo>
                    <a:pt x="0" y="0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20">
              <a:extLst>
                <a:ext uri="{FF2B5EF4-FFF2-40B4-BE49-F238E27FC236}">
                  <a16:creationId xmlns:a16="http://schemas.microsoft.com/office/drawing/2014/main" id="{2DF8F920-B00B-4A2B-9CE3-E5E96A289B50}"/>
                </a:ext>
              </a:extLst>
            </p:cNvPr>
            <p:cNvSpPr>
              <a:spLocks/>
            </p:cNvSpPr>
            <p:nvPr/>
          </p:nvSpPr>
          <p:spPr bwMode="auto">
            <a:xfrm>
              <a:off x="-4040188" y="3911600"/>
              <a:ext cx="187325" cy="133350"/>
            </a:xfrm>
            <a:custGeom>
              <a:avLst/>
              <a:gdLst>
                <a:gd name="T0" fmla="*/ 23 w 118"/>
                <a:gd name="T1" fmla="*/ 0 h 84"/>
                <a:gd name="T2" fmla="*/ 95 w 118"/>
                <a:gd name="T3" fmla="*/ 59 h 84"/>
                <a:gd name="T4" fmla="*/ 95 w 118"/>
                <a:gd name="T5" fmla="*/ 0 h 84"/>
                <a:gd name="T6" fmla="*/ 118 w 118"/>
                <a:gd name="T7" fmla="*/ 0 h 84"/>
                <a:gd name="T8" fmla="*/ 118 w 118"/>
                <a:gd name="T9" fmla="*/ 84 h 84"/>
                <a:gd name="T10" fmla="*/ 95 w 118"/>
                <a:gd name="T11" fmla="*/ 84 h 84"/>
                <a:gd name="T12" fmla="*/ 23 w 118"/>
                <a:gd name="T13" fmla="*/ 25 h 84"/>
                <a:gd name="T14" fmla="*/ 23 w 118"/>
                <a:gd name="T15" fmla="*/ 84 h 84"/>
                <a:gd name="T16" fmla="*/ 0 w 118"/>
                <a:gd name="T17" fmla="*/ 84 h 84"/>
                <a:gd name="T18" fmla="*/ 0 w 118"/>
                <a:gd name="T19" fmla="*/ 0 h 84"/>
                <a:gd name="T20" fmla="*/ 23 w 118"/>
                <a:gd name="T21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8" h="84">
                  <a:moveTo>
                    <a:pt x="23" y="0"/>
                  </a:moveTo>
                  <a:lnTo>
                    <a:pt x="95" y="59"/>
                  </a:lnTo>
                  <a:lnTo>
                    <a:pt x="95" y="0"/>
                  </a:lnTo>
                  <a:lnTo>
                    <a:pt x="118" y="0"/>
                  </a:lnTo>
                  <a:lnTo>
                    <a:pt x="118" y="84"/>
                  </a:lnTo>
                  <a:lnTo>
                    <a:pt x="95" y="84"/>
                  </a:lnTo>
                  <a:lnTo>
                    <a:pt x="23" y="25"/>
                  </a:lnTo>
                  <a:lnTo>
                    <a:pt x="23" y="84"/>
                  </a:lnTo>
                  <a:lnTo>
                    <a:pt x="0" y="84"/>
                  </a:lnTo>
                  <a:lnTo>
                    <a:pt x="0" y="0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21">
              <a:extLst>
                <a:ext uri="{FF2B5EF4-FFF2-40B4-BE49-F238E27FC236}">
                  <a16:creationId xmlns:a16="http://schemas.microsoft.com/office/drawing/2014/main" id="{D8612CE5-DF39-4315-97ED-342260A487D2}"/>
                </a:ext>
              </a:extLst>
            </p:cNvPr>
            <p:cNvSpPr>
              <a:spLocks/>
            </p:cNvSpPr>
            <p:nvPr/>
          </p:nvSpPr>
          <p:spPr bwMode="auto">
            <a:xfrm>
              <a:off x="-3776663" y="3911600"/>
              <a:ext cx="173037" cy="133350"/>
            </a:xfrm>
            <a:custGeom>
              <a:avLst/>
              <a:gdLst>
                <a:gd name="T0" fmla="*/ 109 w 109"/>
                <a:gd name="T1" fmla="*/ 0 h 84"/>
                <a:gd name="T2" fmla="*/ 109 w 109"/>
                <a:gd name="T3" fmla="*/ 19 h 84"/>
                <a:gd name="T4" fmla="*/ 65 w 109"/>
                <a:gd name="T5" fmla="*/ 19 h 84"/>
                <a:gd name="T6" fmla="*/ 65 w 109"/>
                <a:gd name="T7" fmla="*/ 84 h 84"/>
                <a:gd name="T8" fmla="*/ 44 w 109"/>
                <a:gd name="T9" fmla="*/ 84 h 84"/>
                <a:gd name="T10" fmla="*/ 44 w 109"/>
                <a:gd name="T11" fmla="*/ 19 h 84"/>
                <a:gd name="T12" fmla="*/ 0 w 109"/>
                <a:gd name="T13" fmla="*/ 19 h 84"/>
                <a:gd name="T14" fmla="*/ 0 w 109"/>
                <a:gd name="T15" fmla="*/ 0 h 84"/>
                <a:gd name="T16" fmla="*/ 109 w 109"/>
                <a:gd name="T17" fmla="*/ 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9" h="84">
                  <a:moveTo>
                    <a:pt x="109" y="0"/>
                  </a:moveTo>
                  <a:lnTo>
                    <a:pt x="109" y="19"/>
                  </a:lnTo>
                  <a:lnTo>
                    <a:pt x="65" y="19"/>
                  </a:lnTo>
                  <a:lnTo>
                    <a:pt x="65" y="84"/>
                  </a:lnTo>
                  <a:lnTo>
                    <a:pt x="44" y="84"/>
                  </a:lnTo>
                  <a:lnTo>
                    <a:pt x="44" y="19"/>
                  </a:lnTo>
                  <a:lnTo>
                    <a:pt x="0" y="19"/>
                  </a:lnTo>
                  <a:lnTo>
                    <a:pt x="0" y="0"/>
                  </a:lnTo>
                  <a:lnTo>
                    <a:pt x="109" y="0"/>
                  </a:lnTo>
                  <a:close/>
                </a:path>
              </a:pathLst>
            </a:custGeom>
            <a:solidFill>
              <a:srgbClr val="58595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87" name="Rectangle 86">
            <a:extLst>
              <a:ext uri="{FF2B5EF4-FFF2-40B4-BE49-F238E27FC236}">
                <a16:creationId xmlns:a16="http://schemas.microsoft.com/office/drawing/2014/main" id="{583D482F-BE7E-41B4-9089-782F44016BC7}"/>
              </a:ext>
            </a:extLst>
          </p:cNvPr>
          <p:cNvSpPr/>
          <p:nvPr/>
        </p:nvSpPr>
        <p:spPr>
          <a:xfrm>
            <a:off x="628811" y="3726876"/>
            <a:ext cx="3359214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printer took a galley of type and scrambled it to make a type specimen book</a:t>
            </a:r>
          </a:p>
        </p:txBody>
      </p:sp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3D4F2396-CD8F-49A3-8D7E-33F0E95F9E30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24" name="Picture Placeholder 23">
            <a:extLst>
              <a:ext uri="{FF2B5EF4-FFF2-40B4-BE49-F238E27FC236}">
                <a16:creationId xmlns:a16="http://schemas.microsoft.com/office/drawing/2014/main" id="{E6570B5E-18F5-4500-9B40-BD79F8F4DC89}"/>
              </a:ext>
            </a:extLst>
          </p:cNvPr>
          <p:cNvPicPr>
            <a:picLocks noGrp="1" noChangeAspect="1"/>
          </p:cNvPicPr>
          <p:nvPr>
            <p:ph type="pic" sz="quarter" idx="1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082" b="22082"/>
          <a:stretch>
            <a:fillRect/>
          </a:stretch>
        </p:blipFill>
        <p:spPr/>
      </p:pic>
      <p:pic>
        <p:nvPicPr>
          <p:cNvPr id="27" name="Picture Placeholder 26">
            <a:extLst>
              <a:ext uri="{FF2B5EF4-FFF2-40B4-BE49-F238E27FC236}">
                <a16:creationId xmlns:a16="http://schemas.microsoft.com/office/drawing/2014/main" id="{CF5808FA-0CF8-440E-9398-BBE8E73111A7}"/>
              </a:ext>
            </a:extLst>
          </p:cNvPr>
          <p:cNvPicPr>
            <a:picLocks noGrp="1" noChangeAspect="1"/>
          </p:cNvPicPr>
          <p:nvPr>
            <p:ph type="pic" sz="quarter" idx="1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108" b="24108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29B7E4AF-CAF8-47A7-9218-71003E18D1AD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771525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13" name="Title 12">
            <a:extLst>
              <a:ext uri="{FF2B5EF4-FFF2-40B4-BE49-F238E27FC236}">
                <a16:creationId xmlns:a16="http://schemas.microsoft.com/office/drawing/2014/main" id="{6EBF4D89-5965-4B78-A65B-0D7F95C9F8A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771525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chemeClr val="accent4"/>
                </a:solidFill>
              </a:rPr>
              <a:t>Our</a:t>
            </a:r>
            <a:r>
              <a:rPr lang="en-US" sz="4000" b="1" dirty="0"/>
              <a:t> Team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6606921-87F8-4245-965A-5AC709A58FD6}"/>
              </a:ext>
            </a:extLst>
          </p:cNvPr>
          <p:cNvSpPr/>
          <p:nvPr/>
        </p:nvSpPr>
        <p:spPr>
          <a:xfrm>
            <a:off x="0" y="1814518"/>
            <a:ext cx="6001281" cy="2460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BD2583A2-33B1-454D-90B4-8C8F38374E84}"/>
              </a:ext>
            </a:extLst>
          </p:cNvPr>
          <p:cNvSpPr/>
          <p:nvPr/>
        </p:nvSpPr>
        <p:spPr>
          <a:xfrm>
            <a:off x="6122479" y="4397992"/>
            <a:ext cx="6069521" cy="246000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17570ADC-F88A-4FE2-9F49-7EC8E488CC57}"/>
              </a:ext>
            </a:extLst>
          </p:cNvPr>
          <p:cNvGrpSpPr/>
          <p:nvPr/>
        </p:nvGrpSpPr>
        <p:grpSpPr>
          <a:xfrm>
            <a:off x="7067071" y="4829312"/>
            <a:ext cx="4180337" cy="1597369"/>
            <a:chOff x="1732339" y="2507812"/>
            <a:chExt cx="4180337" cy="1597369"/>
          </a:xfrm>
        </p:grpSpPr>
        <p:grpSp>
          <p:nvGrpSpPr>
            <p:cNvPr id="118" name="Group 117">
              <a:extLst>
                <a:ext uri="{FF2B5EF4-FFF2-40B4-BE49-F238E27FC236}">
                  <a16:creationId xmlns:a16="http://schemas.microsoft.com/office/drawing/2014/main" id="{0F69C17B-2D45-4DC8-B3AB-75134CB264AA}"/>
                </a:ext>
              </a:extLst>
            </p:cNvPr>
            <p:cNvGrpSpPr/>
            <p:nvPr/>
          </p:nvGrpSpPr>
          <p:grpSpPr>
            <a:xfrm>
              <a:off x="1834602" y="3815016"/>
              <a:ext cx="1068437" cy="290165"/>
              <a:chOff x="5899707" y="2229364"/>
              <a:chExt cx="812243" cy="220588"/>
            </a:xfrm>
          </p:grpSpPr>
          <p:sp>
            <p:nvSpPr>
              <p:cNvPr id="121" name="Rectangle 120">
                <a:extLst>
                  <a:ext uri="{FF2B5EF4-FFF2-40B4-BE49-F238E27FC236}">
                    <a16:creationId xmlns:a16="http://schemas.microsoft.com/office/drawing/2014/main" id="{55A66503-185F-4D67-AB04-065CD7C68DA2}"/>
                  </a:ext>
                </a:extLst>
              </p:cNvPr>
              <p:cNvSpPr/>
              <p:nvPr/>
            </p:nvSpPr>
            <p:spPr>
              <a:xfrm>
                <a:off x="5899707" y="2229364"/>
                <a:ext cx="812243" cy="220588"/>
              </a:xfrm>
              <a:prstGeom prst="rect">
                <a:avLst/>
              </a:prstGeom>
              <a:noFill/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122" name="Group 121">
                <a:extLst>
                  <a:ext uri="{FF2B5EF4-FFF2-40B4-BE49-F238E27FC236}">
                    <a16:creationId xmlns:a16="http://schemas.microsoft.com/office/drawing/2014/main" id="{0B55C340-F6FE-42B1-B319-2C75A51E2D94}"/>
                  </a:ext>
                </a:extLst>
              </p:cNvPr>
              <p:cNvGrpSpPr/>
              <p:nvPr/>
            </p:nvGrpSpPr>
            <p:grpSpPr>
              <a:xfrm>
                <a:off x="6042303" y="2271001"/>
                <a:ext cx="527051" cy="137313"/>
                <a:chOff x="1871822" y="5616406"/>
                <a:chExt cx="610631" cy="159087"/>
              </a:xfrm>
            </p:grpSpPr>
            <p:grpSp>
              <p:nvGrpSpPr>
                <p:cNvPr id="123" name="Group 122">
                  <a:extLst>
                    <a:ext uri="{FF2B5EF4-FFF2-40B4-BE49-F238E27FC236}">
                      <a16:creationId xmlns:a16="http://schemas.microsoft.com/office/drawing/2014/main" id="{21B745FA-418B-4D6C-9AA9-DC635F9ACEA4}"/>
                    </a:ext>
                  </a:extLst>
                </p:cNvPr>
                <p:cNvGrpSpPr/>
                <p:nvPr/>
              </p:nvGrpSpPr>
              <p:grpSpPr>
                <a:xfrm>
                  <a:off x="1871822" y="5616406"/>
                  <a:ext cx="159086" cy="159087"/>
                  <a:chOff x="1324575" y="5760204"/>
                  <a:chExt cx="305861" cy="305861"/>
                </a:xfrm>
              </p:grpSpPr>
              <p:sp>
                <p:nvSpPr>
                  <p:cNvPr id="130" name="Oval 129">
                    <a:extLst>
                      <a:ext uri="{FF2B5EF4-FFF2-40B4-BE49-F238E27FC236}">
                        <a16:creationId xmlns:a16="http://schemas.microsoft.com/office/drawing/2014/main" id="{F24D5E05-946D-4DB6-9DBF-2EFB0A5E1B3B}"/>
                      </a:ext>
                    </a:extLst>
                  </p:cNvPr>
                  <p:cNvSpPr/>
                  <p:nvPr/>
                </p:nvSpPr>
                <p:spPr>
                  <a:xfrm>
                    <a:off x="1324575" y="5760204"/>
                    <a:ext cx="305861" cy="305861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31" name="AutoShape 1">
                    <a:extLst>
                      <a:ext uri="{FF2B5EF4-FFF2-40B4-BE49-F238E27FC236}">
                        <a16:creationId xmlns:a16="http://schemas.microsoft.com/office/drawing/2014/main" id="{0BE98486-C1D7-43C9-B153-2DE3BE6A5572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398453" y="5848888"/>
                    <a:ext cx="158105" cy="128492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21600" y="2556"/>
                        </a:moveTo>
                        <a:cubicBezTo>
                          <a:pt x="20805" y="2990"/>
                          <a:pt x="19951" y="3284"/>
                          <a:pt x="19055" y="3415"/>
                        </a:cubicBezTo>
                        <a:cubicBezTo>
                          <a:pt x="19970" y="2740"/>
                          <a:pt x="20673" y="1672"/>
                          <a:pt x="21003" y="399"/>
                        </a:cubicBezTo>
                        <a:cubicBezTo>
                          <a:pt x="20147" y="1023"/>
                          <a:pt x="19199" y="1477"/>
                          <a:pt x="18189" y="1721"/>
                        </a:cubicBezTo>
                        <a:cubicBezTo>
                          <a:pt x="17381" y="662"/>
                          <a:pt x="16229" y="0"/>
                          <a:pt x="14954" y="0"/>
                        </a:cubicBezTo>
                        <a:cubicBezTo>
                          <a:pt x="12507" y="0"/>
                          <a:pt x="10523" y="2441"/>
                          <a:pt x="10523" y="5453"/>
                        </a:cubicBezTo>
                        <a:cubicBezTo>
                          <a:pt x="10523" y="5880"/>
                          <a:pt x="10562" y="6296"/>
                          <a:pt x="10638" y="6695"/>
                        </a:cubicBezTo>
                        <a:cubicBezTo>
                          <a:pt x="6955" y="6468"/>
                          <a:pt x="3690" y="4297"/>
                          <a:pt x="1504" y="998"/>
                        </a:cubicBezTo>
                        <a:cubicBezTo>
                          <a:pt x="1122" y="1803"/>
                          <a:pt x="904" y="2739"/>
                          <a:pt x="904" y="3739"/>
                        </a:cubicBezTo>
                        <a:cubicBezTo>
                          <a:pt x="904" y="5631"/>
                          <a:pt x="1686" y="7300"/>
                          <a:pt x="2876" y="8278"/>
                        </a:cubicBezTo>
                        <a:cubicBezTo>
                          <a:pt x="2149" y="8250"/>
                          <a:pt x="1466" y="8004"/>
                          <a:pt x="868" y="7596"/>
                        </a:cubicBezTo>
                        <a:cubicBezTo>
                          <a:pt x="867" y="7619"/>
                          <a:pt x="867" y="7642"/>
                          <a:pt x="867" y="7665"/>
                        </a:cubicBezTo>
                        <a:cubicBezTo>
                          <a:pt x="867" y="10307"/>
                          <a:pt x="2395" y="12510"/>
                          <a:pt x="4423" y="13011"/>
                        </a:cubicBezTo>
                        <a:cubicBezTo>
                          <a:pt x="4051" y="13136"/>
                          <a:pt x="3659" y="13203"/>
                          <a:pt x="3255" y="13203"/>
                        </a:cubicBezTo>
                        <a:cubicBezTo>
                          <a:pt x="2969" y="13203"/>
                          <a:pt x="2692" y="13169"/>
                          <a:pt x="2421" y="13105"/>
                        </a:cubicBezTo>
                        <a:cubicBezTo>
                          <a:pt x="2985" y="15271"/>
                          <a:pt x="4622" y="16848"/>
                          <a:pt x="6561" y="16892"/>
                        </a:cubicBezTo>
                        <a:cubicBezTo>
                          <a:pt x="5044" y="18355"/>
                          <a:pt x="3134" y="19226"/>
                          <a:pt x="1057" y="19226"/>
                        </a:cubicBezTo>
                        <a:cubicBezTo>
                          <a:pt x="699" y="19226"/>
                          <a:pt x="347" y="19201"/>
                          <a:pt x="0" y="19149"/>
                        </a:cubicBezTo>
                        <a:cubicBezTo>
                          <a:pt x="1961" y="20698"/>
                          <a:pt x="4291" y="21600"/>
                          <a:pt x="6793" y="21600"/>
                        </a:cubicBezTo>
                        <a:cubicBezTo>
                          <a:pt x="14944" y="21600"/>
                          <a:pt x="19401" y="13291"/>
                          <a:pt x="19401" y="6085"/>
                        </a:cubicBezTo>
                        <a:cubicBezTo>
                          <a:pt x="19401" y="5848"/>
                          <a:pt x="19397" y="5613"/>
                          <a:pt x="19389" y="5380"/>
                        </a:cubicBezTo>
                        <a:cubicBezTo>
                          <a:pt x="20255" y="4610"/>
                          <a:pt x="21006" y="3650"/>
                          <a:pt x="21600" y="2556"/>
                        </a:cubicBezTo>
                        <a:cubicBezTo>
                          <a:pt x="21600" y="2556"/>
                          <a:pt x="21600" y="2556"/>
                          <a:pt x="21600" y="2556"/>
                        </a:cubicBezTo>
                        <a:close/>
                        <a:moveTo>
                          <a:pt x="21600" y="2556"/>
                        </a:moveTo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xtLst/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24" name="Group 123">
                  <a:extLst>
                    <a:ext uri="{FF2B5EF4-FFF2-40B4-BE49-F238E27FC236}">
                      <a16:creationId xmlns:a16="http://schemas.microsoft.com/office/drawing/2014/main" id="{1CB26185-5A80-4072-8E9F-4ABA9193227B}"/>
                    </a:ext>
                  </a:extLst>
                </p:cNvPr>
                <p:cNvGrpSpPr/>
                <p:nvPr/>
              </p:nvGrpSpPr>
              <p:grpSpPr>
                <a:xfrm>
                  <a:off x="2097594" y="5616406"/>
                  <a:ext cx="159086" cy="159087"/>
                  <a:chOff x="1684215" y="5760204"/>
                  <a:chExt cx="305861" cy="305861"/>
                </a:xfrm>
              </p:grpSpPr>
              <p:sp>
                <p:nvSpPr>
                  <p:cNvPr id="128" name="Oval 127">
                    <a:extLst>
                      <a:ext uri="{FF2B5EF4-FFF2-40B4-BE49-F238E27FC236}">
                        <a16:creationId xmlns:a16="http://schemas.microsoft.com/office/drawing/2014/main" id="{546E6408-2A63-4248-81DA-EB8BE4E1EF56}"/>
                      </a:ext>
                    </a:extLst>
                  </p:cNvPr>
                  <p:cNvSpPr/>
                  <p:nvPr/>
                </p:nvSpPr>
                <p:spPr>
                  <a:xfrm>
                    <a:off x="1684215" y="5760204"/>
                    <a:ext cx="305861" cy="305861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29" name="AutoShape 21">
                    <a:extLst>
                      <a:ext uri="{FF2B5EF4-FFF2-40B4-BE49-F238E27FC236}">
                        <a16:creationId xmlns:a16="http://schemas.microsoft.com/office/drawing/2014/main" id="{09EBBFAE-2C6D-4D62-A7E8-B765040A0AC7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79016" y="5855006"/>
                    <a:ext cx="116258" cy="116258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18362" y="2163"/>
                        </a:moveTo>
                        <a:lnTo>
                          <a:pt x="18362" y="5400"/>
                        </a:lnTo>
                        <a:lnTo>
                          <a:pt x="16200" y="5400"/>
                        </a:lnTo>
                        <a:cubicBezTo>
                          <a:pt x="15551" y="5400"/>
                          <a:pt x="15119" y="5832"/>
                          <a:pt x="15119" y="6482"/>
                        </a:cubicBezTo>
                        <a:lnTo>
                          <a:pt x="15119" y="8638"/>
                        </a:lnTo>
                        <a:lnTo>
                          <a:pt x="18362" y="8638"/>
                        </a:lnTo>
                        <a:lnTo>
                          <a:pt x="18362" y="11881"/>
                        </a:lnTo>
                        <a:lnTo>
                          <a:pt x="15119" y="11881"/>
                        </a:lnTo>
                        <a:lnTo>
                          <a:pt x="15119" y="19438"/>
                        </a:lnTo>
                        <a:lnTo>
                          <a:pt x="11881" y="19438"/>
                        </a:lnTo>
                        <a:lnTo>
                          <a:pt x="11881" y="11881"/>
                        </a:lnTo>
                        <a:lnTo>
                          <a:pt x="9719" y="11881"/>
                        </a:lnTo>
                        <a:lnTo>
                          <a:pt x="9719" y="8638"/>
                        </a:lnTo>
                        <a:lnTo>
                          <a:pt x="11881" y="8638"/>
                        </a:lnTo>
                        <a:lnTo>
                          <a:pt x="11881" y="5938"/>
                        </a:lnTo>
                        <a:cubicBezTo>
                          <a:pt x="11881" y="3888"/>
                          <a:pt x="13606" y="2163"/>
                          <a:pt x="15662" y="2163"/>
                        </a:cubicBezTo>
                        <a:cubicBezTo>
                          <a:pt x="15662" y="2163"/>
                          <a:pt x="18362" y="2163"/>
                          <a:pt x="18362" y="2163"/>
                        </a:cubicBezTo>
                        <a:close/>
                        <a:moveTo>
                          <a:pt x="19438" y="0"/>
                        </a:moveTo>
                        <a:lnTo>
                          <a:pt x="2163" y="0"/>
                        </a:lnTo>
                        <a:cubicBezTo>
                          <a:pt x="971" y="0"/>
                          <a:pt x="0" y="971"/>
                          <a:pt x="0" y="2163"/>
                        </a:cubicBezTo>
                        <a:lnTo>
                          <a:pt x="0" y="19438"/>
                        </a:lnTo>
                        <a:cubicBezTo>
                          <a:pt x="0" y="20630"/>
                          <a:pt x="971" y="21600"/>
                          <a:pt x="2163" y="21600"/>
                        </a:cubicBezTo>
                        <a:lnTo>
                          <a:pt x="19438" y="21600"/>
                        </a:lnTo>
                        <a:cubicBezTo>
                          <a:pt x="20630" y="21600"/>
                          <a:pt x="21600" y="20630"/>
                          <a:pt x="21600" y="19438"/>
                        </a:cubicBezTo>
                        <a:lnTo>
                          <a:pt x="21600" y="2163"/>
                        </a:lnTo>
                        <a:cubicBezTo>
                          <a:pt x="21600" y="971"/>
                          <a:pt x="20630" y="0"/>
                          <a:pt x="19438" y="0"/>
                        </a:cubicBezTo>
                        <a:cubicBezTo>
                          <a:pt x="19438" y="0"/>
                          <a:pt x="19438" y="0"/>
                          <a:pt x="19438" y="0"/>
                        </a:cubicBezTo>
                        <a:close/>
                        <a:moveTo>
                          <a:pt x="19438" y="0"/>
                        </a:moveTo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25" name="Group 124">
                  <a:extLst>
                    <a:ext uri="{FF2B5EF4-FFF2-40B4-BE49-F238E27FC236}">
                      <a16:creationId xmlns:a16="http://schemas.microsoft.com/office/drawing/2014/main" id="{D53B456C-3B8E-4B40-B762-EFCF6D76D322}"/>
                    </a:ext>
                  </a:extLst>
                </p:cNvPr>
                <p:cNvGrpSpPr/>
                <p:nvPr/>
              </p:nvGrpSpPr>
              <p:grpSpPr>
                <a:xfrm>
                  <a:off x="2323367" y="5616406"/>
                  <a:ext cx="159086" cy="159087"/>
                  <a:chOff x="2177216" y="5760204"/>
                  <a:chExt cx="305861" cy="305861"/>
                </a:xfrm>
              </p:grpSpPr>
              <p:sp>
                <p:nvSpPr>
                  <p:cNvPr id="126" name="Oval 125">
                    <a:extLst>
                      <a:ext uri="{FF2B5EF4-FFF2-40B4-BE49-F238E27FC236}">
                        <a16:creationId xmlns:a16="http://schemas.microsoft.com/office/drawing/2014/main" id="{E49D6C55-A988-4FED-A42A-ADE976E74C85}"/>
                      </a:ext>
                    </a:extLst>
                  </p:cNvPr>
                  <p:cNvSpPr/>
                  <p:nvPr/>
                </p:nvSpPr>
                <p:spPr>
                  <a:xfrm>
                    <a:off x="2177216" y="5760204"/>
                    <a:ext cx="305861" cy="305861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127" name="AutoShape 18">
                    <a:extLst>
                      <a:ext uri="{FF2B5EF4-FFF2-40B4-BE49-F238E27FC236}">
                        <a16:creationId xmlns:a16="http://schemas.microsoft.com/office/drawing/2014/main" id="{EDA4A32D-18B0-444A-B03F-15E1454447B3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43592" y="5857843"/>
                    <a:ext cx="173108" cy="110583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574" h="21486">
                        <a:moveTo>
                          <a:pt x="21169" y="9121"/>
                        </a:moveTo>
                        <a:lnTo>
                          <a:pt x="19513" y="9121"/>
                        </a:lnTo>
                        <a:lnTo>
                          <a:pt x="19513" y="6544"/>
                        </a:lnTo>
                        <a:cubicBezTo>
                          <a:pt x="19513" y="6195"/>
                          <a:pt x="19331" y="5914"/>
                          <a:pt x="19108" y="5914"/>
                        </a:cubicBezTo>
                        <a:lnTo>
                          <a:pt x="17714" y="5914"/>
                        </a:lnTo>
                        <a:cubicBezTo>
                          <a:pt x="17491" y="5914"/>
                          <a:pt x="17309" y="6195"/>
                          <a:pt x="17309" y="6544"/>
                        </a:cubicBezTo>
                        <a:lnTo>
                          <a:pt x="17309" y="9121"/>
                        </a:lnTo>
                        <a:lnTo>
                          <a:pt x="15653" y="9121"/>
                        </a:lnTo>
                        <a:cubicBezTo>
                          <a:pt x="15428" y="9121"/>
                          <a:pt x="15247" y="9404"/>
                          <a:pt x="15247" y="9753"/>
                        </a:cubicBezTo>
                        <a:lnTo>
                          <a:pt x="15247" y="11921"/>
                        </a:lnTo>
                        <a:cubicBezTo>
                          <a:pt x="15247" y="12270"/>
                          <a:pt x="15428" y="12553"/>
                          <a:pt x="15653" y="12553"/>
                        </a:cubicBezTo>
                        <a:lnTo>
                          <a:pt x="17309" y="12553"/>
                        </a:lnTo>
                        <a:lnTo>
                          <a:pt x="17309" y="15130"/>
                        </a:lnTo>
                        <a:cubicBezTo>
                          <a:pt x="17309" y="15479"/>
                          <a:pt x="17491" y="15762"/>
                          <a:pt x="17714" y="15762"/>
                        </a:cubicBezTo>
                        <a:lnTo>
                          <a:pt x="19108" y="15762"/>
                        </a:lnTo>
                        <a:cubicBezTo>
                          <a:pt x="19331" y="15762"/>
                          <a:pt x="19513" y="15479"/>
                          <a:pt x="19513" y="15130"/>
                        </a:cubicBezTo>
                        <a:lnTo>
                          <a:pt x="19513" y="12553"/>
                        </a:lnTo>
                        <a:lnTo>
                          <a:pt x="21169" y="12553"/>
                        </a:lnTo>
                        <a:cubicBezTo>
                          <a:pt x="21393" y="12553"/>
                          <a:pt x="21574" y="12270"/>
                          <a:pt x="21574" y="11921"/>
                        </a:cubicBezTo>
                        <a:lnTo>
                          <a:pt x="21574" y="9753"/>
                        </a:lnTo>
                        <a:cubicBezTo>
                          <a:pt x="21574" y="9404"/>
                          <a:pt x="21393" y="9121"/>
                          <a:pt x="21169" y="9121"/>
                        </a:cubicBezTo>
                        <a:close/>
                        <a:moveTo>
                          <a:pt x="7107" y="9603"/>
                        </a:moveTo>
                        <a:lnTo>
                          <a:pt x="7107" y="12241"/>
                        </a:lnTo>
                        <a:cubicBezTo>
                          <a:pt x="7107" y="12637"/>
                          <a:pt x="7314" y="12960"/>
                          <a:pt x="7569" y="12960"/>
                        </a:cubicBezTo>
                        <a:lnTo>
                          <a:pt x="10940" y="12960"/>
                        </a:lnTo>
                        <a:cubicBezTo>
                          <a:pt x="10349" y="15563"/>
                          <a:pt x="8746" y="17430"/>
                          <a:pt x="6870" y="17408"/>
                        </a:cubicBezTo>
                        <a:cubicBezTo>
                          <a:pt x="4594" y="17382"/>
                          <a:pt x="2712" y="14548"/>
                          <a:pt x="2623" y="11008"/>
                        </a:cubicBezTo>
                        <a:cubicBezTo>
                          <a:pt x="2529" y="7212"/>
                          <a:pt x="4485" y="4078"/>
                          <a:pt x="6902" y="4078"/>
                        </a:cubicBezTo>
                        <a:cubicBezTo>
                          <a:pt x="8007" y="4078"/>
                          <a:pt x="9016" y="4733"/>
                          <a:pt x="9776" y="5808"/>
                        </a:cubicBezTo>
                        <a:cubicBezTo>
                          <a:pt x="9957" y="6063"/>
                          <a:pt x="10231" y="6064"/>
                          <a:pt x="10409" y="5804"/>
                        </a:cubicBezTo>
                        <a:lnTo>
                          <a:pt x="11647" y="3991"/>
                        </a:lnTo>
                        <a:cubicBezTo>
                          <a:pt x="11840" y="3707"/>
                          <a:pt x="11840" y="3228"/>
                          <a:pt x="11648" y="2944"/>
                        </a:cubicBezTo>
                        <a:cubicBezTo>
                          <a:pt x="10442" y="1165"/>
                          <a:pt x="8824" y="57"/>
                          <a:pt x="7040" y="2"/>
                        </a:cubicBezTo>
                        <a:cubicBezTo>
                          <a:pt x="3235" y="-114"/>
                          <a:pt x="27" y="4743"/>
                          <a:pt x="0" y="10667"/>
                        </a:cubicBezTo>
                        <a:cubicBezTo>
                          <a:pt x="-26" y="16636"/>
                          <a:pt x="3074" y="21486"/>
                          <a:pt x="6902" y="21486"/>
                        </a:cubicBezTo>
                        <a:cubicBezTo>
                          <a:pt x="10584" y="21486"/>
                          <a:pt x="13591" y="16999"/>
                          <a:pt x="13793" y="11347"/>
                        </a:cubicBezTo>
                        <a:cubicBezTo>
                          <a:pt x="13798" y="11277"/>
                          <a:pt x="13802" y="8882"/>
                          <a:pt x="13802" y="8882"/>
                        </a:cubicBezTo>
                        <a:lnTo>
                          <a:pt x="7569" y="8882"/>
                        </a:lnTo>
                        <a:cubicBezTo>
                          <a:pt x="7314" y="8882"/>
                          <a:pt x="7107" y="9205"/>
                          <a:pt x="7107" y="9603"/>
                        </a:cubicBezTo>
                        <a:close/>
                        <a:moveTo>
                          <a:pt x="7107" y="9603"/>
                        </a:moveTo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</p:grpSp>
        </p:grpSp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34458DB1-A179-44C0-A79D-EBC188D68E53}"/>
                </a:ext>
              </a:extLst>
            </p:cNvPr>
            <p:cNvSpPr txBox="1"/>
            <p:nvPr/>
          </p:nvSpPr>
          <p:spPr>
            <a:xfrm>
              <a:off x="1732339" y="2507812"/>
              <a:ext cx="163249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Dr. Jacky Chan</a:t>
              </a:r>
            </a:p>
          </p:txBody>
        </p:sp>
        <p:sp>
          <p:nvSpPr>
            <p:cNvPr id="120" name="Rectangle 119">
              <a:extLst>
                <a:ext uri="{FF2B5EF4-FFF2-40B4-BE49-F238E27FC236}">
                  <a16:creationId xmlns:a16="http://schemas.microsoft.com/office/drawing/2014/main" id="{6CD2929F-7C5C-42E0-9FF1-F695BC044B8D}"/>
                </a:ext>
              </a:extLst>
            </p:cNvPr>
            <p:cNvSpPr/>
            <p:nvPr/>
          </p:nvSpPr>
          <p:spPr>
            <a:xfrm>
              <a:off x="1732339" y="2848982"/>
              <a:ext cx="4180337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 printing and typesetting industry. Lorem Ipsum has been the industry's make a type specimen book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885EB4B-7D7C-492B-A557-D75D61ADE043}"/>
              </a:ext>
            </a:extLst>
          </p:cNvPr>
          <p:cNvGrpSpPr/>
          <p:nvPr/>
        </p:nvGrpSpPr>
        <p:grpSpPr>
          <a:xfrm>
            <a:off x="910472" y="2245838"/>
            <a:ext cx="4180337" cy="1597369"/>
            <a:chOff x="1732339" y="2507812"/>
            <a:chExt cx="4180337" cy="1597369"/>
          </a:xfrm>
        </p:grpSpPr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6065FB02-547F-4651-B584-D4DFDC66D26C}"/>
                </a:ext>
              </a:extLst>
            </p:cNvPr>
            <p:cNvGrpSpPr/>
            <p:nvPr/>
          </p:nvGrpSpPr>
          <p:grpSpPr>
            <a:xfrm>
              <a:off x="1834602" y="3815016"/>
              <a:ext cx="1068437" cy="290165"/>
              <a:chOff x="5899707" y="2229364"/>
              <a:chExt cx="812243" cy="220588"/>
            </a:xfrm>
          </p:grpSpPr>
          <p:sp>
            <p:nvSpPr>
              <p:cNvPr id="67" name="Rectangle 66">
                <a:extLst>
                  <a:ext uri="{FF2B5EF4-FFF2-40B4-BE49-F238E27FC236}">
                    <a16:creationId xmlns:a16="http://schemas.microsoft.com/office/drawing/2014/main" id="{CBCDEDD9-0D9E-4B25-BA5A-62C8C24F6D63}"/>
                  </a:ext>
                </a:extLst>
              </p:cNvPr>
              <p:cNvSpPr/>
              <p:nvPr/>
            </p:nvSpPr>
            <p:spPr>
              <a:xfrm>
                <a:off x="5899707" y="2229364"/>
                <a:ext cx="812243" cy="220588"/>
              </a:xfrm>
              <a:prstGeom prst="rect">
                <a:avLst/>
              </a:prstGeom>
              <a:noFill/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68" name="Group 67">
                <a:extLst>
                  <a:ext uri="{FF2B5EF4-FFF2-40B4-BE49-F238E27FC236}">
                    <a16:creationId xmlns:a16="http://schemas.microsoft.com/office/drawing/2014/main" id="{DB1A5DBD-47C0-4DBF-9C53-90B0A129F9BD}"/>
                  </a:ext>
                </a:extLst>
              </p:cNvPr>
              <p:cNvGrpSpPr/>
              <p:nvPr/>
            </p:nvGrpSpPr>
            <p:grpSpPr>
              <a:xfrm>
                <a:off x="6042303" y="2271001"/>
                <a:ext cx="527051" cy="137313"/>
                <a:chOff x="1871822" y="5616406"/>
                <a:chExt cx="610631" cy="159087"/>
              </a:xfrm>
            </p:grpSpPr>
            <p:grpSp>
              <p:nvGrpSpPr>
                <p:cNvPr id="69" name="Group 68">
                  <a:extLst>
                    <a:ext uri="{FF2B5EF4-FFF2-40B4-BE49-F238E27FC236}">
                      <a16:creationId xmlns:a16="http://schemas.microsoft.com/office/drawing/2014/main" id="{3868DC82-348B-4C1B-9094-7751007A9ED3}"/>
                    </a:ext>
                  </a:extLst>
                </p:cNvPr>
                <p:cNvGrpSpPr/>
                <p:nvPr/>
              </p:nvGrpSpPr>
              <p:grpSpPr>
                <a:xfrm>
                  <a:off x="1871822" y="5616406"/>
                  <a:ext cx="159086" cy="159087"/>
                  <a:chOff x="1324575" y="5760204"/>
                  <a:chExt cx="305861" cy="305861"/>
                </a:xfrm>
              </p:grpSpPr>
              <p:sp>
                <p:nvSpPr>
                  <p:cNvPr id="76" name="Oval 75">
                    <a:extLst>
                      <a:ext uri="{FF2B5EF4-FFF2-40B4-BE49-F238E27FC236}">
                        <a16:creationId xmlns:a16="http://schemas.microsoft.com/office/drawing/2014/main" id="{EA4882BA-1680-4C45-A916-639C9660F130}"/>
                      </a:ext>
                    </a:extLst>
                  </p:cNvPr>
                  <p:cNvSpPr/>
                  <p:nvPr/>
                </p:nvSpPr>
                <p:spPr>
                  <a:xfrm>
                    <a:off x="1324575" y="5760204"/>
                    <a:ext cx="305861" cy="305861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77" name="AutoShape 1">
                    <a:extLst>
                      <a:ext uri="{FF2B5EF4-FFF2-40B4-BE49-F238E27FC236}">
                        <a16:creationId xmlns:a16="http://schemas.microsoft.com/office/drawing/2014/main" id="{DE1A47F0-EAFD-4D1F-B3FC-E2EF4D3224E5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398453" y="5848888"/>
                    <a:ext cx="158105" cy="128492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21600" y="2556"/>
                        </a:moveTo>
                        <a:cubicBezTo>
                          <a:pt x="20805" y="2990"/>
                          <a:pt x="19951" y="3284"/>
                          <a:pt x="19055" y="3415"/>
                        </a:cubicBezTo>
                        <a:cubicBezTo>
                          <a:pt x="19970" y="2740"/>
                          <a:pt x="20673" y="1672"/>
                          <a:pt x="21003" y="399"/>
                        </a:cubicBezTo>
                        <a:cubicBezTo>
                          <a:pt x="20147" y="1023"/>
                          <a:pt x="19199" y="1477"/>
                          <a:pt x="18189" y="1721"/>
                        </a:cubicBezTo>
                        <a:cubicBezTo>
                          <a:pt x="17381" y="662"/>
                          <a:pt x="16229" y="0"/>
                          <a:pt x="14954" y="0"/>
                        </a:cubicBezTo>
                        <a:cubicBezTo>
                          <a:pt x="12507" y="0"/>
                          <a:pt x="10523" y="2441"/>
                          <a:pt x="10523" y="5453"/>
                        </a:cubicBezTo>
                        <a:cubicBezTo>
                          <a:pt x="10523" y="5880"/>
                          <a:pt x="10562" y="6296"/>
                          <a:pt x="10638" y="6695"/>
                        </a:cubicBezTo>
                        <a:cubicBezTo>
                          <a:pt x="6955" y="6468"/>
                          <a:pt x="3690" y="4297"/>
                          <a:pt x="1504" y="998"/>
                        </a:cubicBezTo>
                        <a:cubicBezTo>
                          <a:pt x="1122" y="1803"/>
                          <a:pt x="904" y="2739"/>
                          <a:pt x="904" y="3739"/>
                        </a:cubicBezTo>
                        <a:cubicBezTo>
                          <a:pt x="904" y="5631"/>
                          <a:pt x="1686" y="7300"/>
                          <a:pt x="2876" y="8278"/>
                        </a:cubicBezTo>
                        <a:cubicBezTo>
                          <a:pt x="2149" y="8250"/>
                          <a:pt x="1466" y="8004"/>
                          <a:pt x="868" y="7596"/>
                        </a:cubicBezTo>
                        <a:cubicBezTo>
                          <a:pt x="867" y="7619"/>
                          <a:pt x="867" y="7642"/>
                          <a:pt x="867" y="7665"/>
                        </a:cubicBezTo>
                        <a:cubicBezTo>
                          <a:pt x="867" y="10307"/>
                          <a:pt x="2395" y="12510"/>
                          <a:pt x="4423" y="13011"/>
                        </a:cubicBezTo>
                        <a:cubicBezTo>
                          <a:pt x="4051" y="13136"/>
                          <a:pt x="3659" y="13203"/>
                          <a:pt x="3255" y="13203"/>
                        </a:cubicBezTo>
                        <a:cubicBezTo>
                          <a:pt x="2969" y="13203"/>
                          <a:pt x="2692" y="13169"/>
                          <a:pt x="2421" y="13105"/>
                        </a:cubicBezTo>
                        <a:cubicBezTo>
                          <a:pt x="2985" y="15271"/>
                          <a:pt x="4622" y="16848"/>
                          <a:pt x="6561" y="16892"/>
                        </a:cubicBezTo>
                        <a:cubicBezTo>
                          <a:pt x="5044" y="18355"/>
                          <a:pt x="3134" y="19226"/>
                          <a:pt x="1057" y="19226"/>
                        </a:cubicBezTo>
                        <a:cubicBezTo>
                          <a:pt x="699" y="19226"/>
                          <a:pt x="347" y="19201"/>
                          <a:pt x="0" y="19149"/>
                        </a:cubicBezTo>
                        <a:cubicBezTo>
                          <a:pt x="1961" y="20698"/>
                          <a:pt x="4291" y="21600"/>
                          <a:pt x="6793" y="21600"/>
                        </a:cubicBezTo>
                        <a:cubicBezTo>
                          <a:pt x="14944" y="21600"/>
                          <a:pt x="19401" y="13291"/>
                          <a:pt x="19401" y="6085"/>
                        </a:cubicBezTo>
                        <a:cubicBezTo>
                          <a:pt x="19401" y="5848"/>
                          <a:pt x="19397" y="5613"/>
                          <a:pt x="19389" y="5380"/>
                        </a:cubicBezTo>
                        <a:cubicBezTo>
                          <a:pt x="20255" y="4610"/>
                          <a:pt x="21006" y="3650"/>
                          <a:pt x="21600" y="2556"/>
                        </a:cubicBezTo>
                        <a:cubicBezTo>
                          <a:pt x="21600" y="2556"/>
                          <a:pt x="21600" y="2556"/>
                          <a:pt x="21600" y="2556"/>
                        </a:cubicBezTo>
                        <a:close/>
                        <a:moveTo>
                          <a:pt x="21600" y="2556"/>
                        </a:moveTo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  <a:extLst/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70" name="Group 69">
                  <a:extLst>
                    <a:ext uri="{FF2B5EF4-FFF2-40B4-BE49-F238E27FC236}">
                      <a16:creationId xmlns:a16="http://schemas.microsoft.com/office/drawing/2014/main" id="{5C0DAAB7-20F0-4171-8821-A34EE65FCB46}"/>
                    </a:ext>
                  </a:extLst>
                </p:cNvPr>
                <p:cNvGrpSpPr/>
                <p:nvPr/>
              </p:nvGrpSpPr>
              <p:grpSpPr>
                <a:xfrm>
                  <a:off x="2097594" y="5616406"/>
                  <a:ext cx="159086" cy="159087"/>
                  <a:chOff x="1684215" y="5760204"/>
                  <a:chExt cx="305861" cy="305861"/>
                </a:xfrm>
              </p:grpSpPr>
              <p:sp>
                <p:nvSpPr>
                  <p:cNvPr id="74" name="Oval 73">
                    <a:extLst>
                      <a:ext uri="{FF2B5EF4-FFF2-40B4-BE49-F238E27FC236}">
                        <a16:creationId xmlns:a16="http://schemas.microsoft.com/office/drawing/2014/main" id="{06D46914-43E5-4AD0-9A82-412D0A9C1A88}"/>
                      </a:ext>
                    </a:extLst>
                  </p:cNvPr>
                  <p:cNvSpPr/>
                  <p:nvPr/>
                </p:nvSpPr>
                <p:spPr>
                  <a:xfrm>
                    <a:off x="1684215" y="5760204"/>
                    <a:ext cx="305861" cy="305861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75" name="AutoShape 21">
                    <a:extLst>
                      <a:ext uri="{FF2B5EF4-FFF2-40B4-BE49-F238E27FC236}">
                        <a16:creationId xmlns:a16="http://schemas.microsoft.com/office/drawing/2014/main" id="{3114DEF4-63B8-4360-922A-7D4570778C46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1779016" y="5855006"/>
                    <a:ext cx="116258" cy="116258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18362" y="2163"/>
                        </a:moveTo>
                        <a:lnTo>
                          <a:pt x="18362" y="5400"/>
                        </a:lnTo>
                        <a:lnTo>
                          <a:pt x="16200" y="5400"/>
                        </a:lnTo>
                        <a:cubicBezTo>
                          <a:pt x="15551" y="5400"/>
                          <a:pt x="15119" y="5832"/>
                          <a:pt x="15119" y="6482"/>
                        </a:cubicBezTo>
                        <a:lnTo>
                          <a:pt x="15119" y="8638"/>
                        </a:lnTo>
                        <a:lnTo>
                          <a:pt x="18362" y="8638"/>
                        </a:lnTo>
                        <a:lnTo>
                          <a:pt x="18362" y="11881"/>
                        </a:lnTo>
                        <a:lnTo>
                          <a:pt x="15119" y="11881"/>
                        </a:lnTo>
                        <a:lnTo>
                          <a:pt x="15119" y="19438"/>
                        </a:lnTo>
                        <a:lnTo>
                          <a:pt x="11881" y="19438"/>
                        </a:lnTo>
                        <a:lnTo>
                          <a:pt x="11881" y="11881"/>
                        </a:lnTo>
                        <a:lnTo>
                          <a:pt x="9719" y="11881"/>
                        </a:lnTo>
                        <a:lnTo>
                          <a:pt x="9719" y="8638"/>
                        </a:lnTo>
                        <a:lnTo>
                          <a:pt x="11881" y="8638"/>
                        </a:lnTo>
                        <a:lnTo>
                          <a:pt x="11881" y="5938"/>
                        </a:lnTo>
                        <a:cubicBezTo>
                          <a:pt x="11881" y="3888"/>
                          <a:pt x="13606" y="2163"/>
                          <a:pt x="15662" y="2163"/>
                        </a:cubicBezTo>
                        <a:cubicBezTo>
                          <a:pt x="15662" y="2163"/>
                          <a:pt x="18362" y="2163"/>
                          <a:pt x="18362" y="2163"/>
                        </a:cubicBezTo>
                        <a:close/>
                        <a:moveTo>
                          <a:pt x="19438" y="0"/>
                        </a:moveTo>
                        <a:lnTo>
                          <a:pt x="2163" y="0"/>
                        </a:lnTo>
                        <a:cubicBezTo>
                          <a:pt x="971" y="0"/>
                          <a:pt x="0" y="971"/>
                          <a:pt x="0" y="2163"/>
                        </a:cubicBezTo>
                        <a:lnTo>
                          <a:pt x="0" y="19438"/>
                        </a:lnTo>
                        <a:cubicBezTo>
                          <a:pt x="0" y="20630"/>
                          <a:pt x="971" y="21600"/>
                          <a:pt x="2163" y="21600"/>
                        </a:cubicBezTo>
                        <a:lnTo>
                          <a:pt x="19438" y="21600"/>
                        </a:lnTo>
                        <a:cubicBezTo>
                          <a:pt x="20630" y="21600"/>
                          <a:pt x="21600" y="20630"/>
                          <a:pt x="21600" y="19438"/>
                        </a:cubicBezTo>
                        <a:lnTo>
                          <a:pt x="21600" y="2163"/>
                        </a:lnTo>
                        <a:cubicBezTo>
                          <a:pt x="21600" y="971"/>
                          <a:pt x="20630" y="0"/>
                          <a:pt x="19438" y="0"/>
                        </a:cubicBezTo>
                        <a:cubicBezTo>
                          <a:pt x="19438" y="0"/>
                          <a:pt x="19438" y="0"/>
                          <a:pt x="19438" y="0"/>
                        </a:cubicBezTo>
                        <a:close/>
                        <a:moveTo>
                          <a:pt x="19438" y="0"/>
                        </a:moveTo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71" name="Group 70">
                  <a:extLst>
                    <a:ext uri="{FF2B5EF4-FFF2-40B4-BE49-F238E27FC236}">
                      <a16:creationId xmlns:a16="http://schemas.microsoft.com/office/drawing/2014/main" id="{97E9D5BB-AD96-4C1B-9979-BE50F65DD9FB}"/>
                    </a:ext>
                  </a:extLst>
                </p:cNvPr>
                <p:cNvGrpSpPr/>
                <p:nvPr/>
              </p:nvGrpSpPr>
              <p:grpSpPr>
                <a:xfrm>
                  <a:off x="2323367" y="5616406"/>
                  <a:ext cx="159086" cy="159087"/>
                  <a:chOff x="2177216" y="5760204"/>
                  <a:chExt cx="305861" cy="305861"/>
                </a:xfrm>
              </p:grpSpPr>
              <p:sp>
                <p:nvSpPr>
                  <p:cNvPr id="72" name="Oval 71">
                    <a:extLst>
                      <a:ext uri="{FF2B5EF4-FFF2-40B4-BE49-F238E27FC236}">
                        <a16:creationId xmlns:a16="http://schemas.microsoft.com/office/drawing/2014/main" id="{BDA236C2-6617-482F-87A0-BA5B9B4B62E9}"/>
                      </a:ext>
                    </a:extLst>
                  </p:cNvPr>
                  <p:cNvSpPr/>
                  <p:nvPr/>
                </p:nvSpPr>
                <p:spPr>
                  <a:xfrm>
                    <a:off x="2177216" y="5760204"/>
                    <a:ext cx="305861" cy="305861"/>
                  </a:xfrm>
                  <a:prstGeom prst="ellipse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/>
                  </a:p>
                </p:txBody>
              </p:sp>
              <p:sp>
                <p:nvSpPr>
                  <p:cNvPr id="73" name="AutoShape 18">
                    <a:extLst>
                      <a:ext uri="{FF2B5EF4-FFF2-40B4-BE49-F238E27FC236}">
                        <a16:creationId xmlns:a16="http://schemas.microsoft.com/office/drawing/2014/main" id="{80C2740F-60E2-4ABC-9D9D-377F57DCA899}"/>
                      </a:ext>
                    </a:extLst>
                  </p:cNvPr>
                  <p:cNvSpPr>
                    <a:spLocks/>
                  </p:cNvSpPr>
                  <p:nvPr/>
                </p:nvSpPr>
                <p:spPr bwMode="auto">
                  <a:xfrm>
                    <a:off x="2243592" y="5857843"/>
                    <a:ext cx="173108" cy="110583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574" h="21486">
                        <a:moveTo>
                          <a:pt x="21169" y="9121"/>
                        </a:moveTo>
                        <a:lnTo>
                          <a:pt x="19513" y="9121"/>
                        </a:lnTo>
                        <a:lnTo>
                          <a:pt x="19513" y="6544"/>
                        </a:lnTo>
                        <a:cubicBezTo>
                          <a:pt x="19513" y="6195"/>
                          <a:pt x="19331" y="5914"/>
                          <a:pt x="19108" y="5914"/>
                        </a:cubicBezTo>
                        <a:lnTo>
                          <a:pt x="17714" y="5914"/>
                        </a:lnTo>
                        <a:cubicBezTo>
                          <a:pt x="17491" y="5914"/>
                          <a:pt x="17309" y="6195"/>
                          <a:pt x="17309" y="6544"/>
                        </a:cubicBezTo>
                        <a:lnTo>
                          <a:pt x="17309" y="9121"/>
                        </a:lnTo>
                        <a:lnTo>
                          <a:pt x="15653" y="9121"/>
                        </a:lnTo>
                        <a:cubicBezTo>
                          <a:pt x="15428" y="9121"/>
                          <a:pt x="15247" y="9404"/>
                          <a:pt x="15247" y="9753"/>
                        </a:cubicBezTo>
                        <a:lnTo>
                          <a:pt x="15247" y="11921"/>
                        </a:lnTo>
                        <a:cubicBezTo>
                          <a:pt x="15247" y="12270"/>
                          <a:pt x="15428" y="12553"/>
                          <a:pt x="15653" y="12553"/>
                        </a:cubicBezTo>
                        <a:lnTo>
                          <a:pt x="17309" y="12553"/>
                        </a:lnTo>
                        <a:lnTo>
                          <a:pt x="17309" y="15130"/>
                        </a:lnTo>
                        <a:cubicBezTo>
                          <a:pt x="17309" y="15479"/>
                          <a:pt x="17491" y="15762"/>
                          <a:pt x="17714" y="15762"/>
                        </a:cubicBezTo>
                        <a:lnTo>
                          <a:pt x="19108" y="15762"/>
                        </a:lnTo>
                        <a:cubicBezTo>
                          <a:pt x="19331" y="15762"/>
                          <a:pt x="19513" y="15479"/>
                          <a:pt x="19513" y="15130"/>
                        </a:cubicBezTo>
                        <a:lnTo>
                          <a:pt x="19513" y="12553"/>
                        </a:lnTo>
                        <a:lnTo>
                          <a:pt x="21169" y="12553"/>
                        </a:lnTo>
                        <a:cubicBezTo>
                          <a:pt x="21393" y="12553"/>
                          <a:pt x="21574" y="12270"/>
                          <a:pt x="21574" y="11921"/>
                        </a:cubicBezTo>
                        <a:lnTo>
                          <a:pt x="21574" y="9753"/>
                        </a:lnTo>
                        <a:cubicBezTo>
                          <a:pt x="21574" y="9404"/>
                          <a:pt x="21393" y="9121"/>
                          <a:pt x="21169" y="9121"/>
                        </a:cubicBezTo>
                        <a:close/>
                        <a:moveTo>
                          <a:pt x="7107" y="9603"/>
                        </a:moveTo>
                        <a:lnTo>
                          <a:pt x="7107" y="12241"/>
                        </a:lnTo>
                        <a:cubicBezTo>
                          <a:pt x="7107" y="12637"/>
                          <a:pt x="7314" y="12960"/>
                          <a:pt x="7569" y="12960"/>
                        </a:cubicBezTo>
                        <a:lnTo>
                          <a:pt x="10940" y="12960"/>
                        </a:lnTo>
                        <a:cubicBezTo>
                          <a:pt x="10349" y="15563"/>
                          <a:pt x="8746" y="17430"/>
                          <a:pt x="6870" y="17408"/>
                        </a:cubicBezTo>
                        <a:cubicBezTo>
                          <a:pt x="4594" y="17382"/>
                          <a:pt x="2712" y="14548"/>
                          <a:pt x="2623" y="11008"/>
                        </a:cubicBezTo>
                        <a:cubicBezTo>
                          <a:pt x="2529" y="7212"/>
                          <a:pt x="4485" y="4078"/>
                          <a:pt x="6902" y="4078"/>
                        </a:cubicBezTo>
                        <a:cubicBezTo>
                          <a:pt x="8007" y="4078"/>
                          <a:pt x="9016" y="4733"/>
                          <a:pt x="9776" y="5808"/>
                        </a:cubicBezTo>
                        <a:cubicBezTo>
                          <a:pt x="9957" y="6063"/>
                          <a:pt x="10231" y="6064"/>
                          <a:pt x="10409" y="5804"/>
                        </a:cubicBezTo>
                        <a:lnTo>
                          <a:pt x="11647" y="3991"/>
                        </a:lnTo>
                        <a:cubicBezTo>
                          <a:pt x="11840" y="3707"/>
                          <a:pt x="11840" y="3228"/>
                          <a:pt x="11648" y="2944"/>
                        </a:cubicBezTo>
                        <a:cubicBezTo>
                          <a:pt x="10442" y="1165"/>
                          <a:pt x="8824" y="57"/>
                          <a:pt x="7040" y="2"/>
                        </a:cubicBezTo>
                        <a:cubicBezTo>
                          <a:pt x="3235" y="-114"/>
                          <a:pt x="27" y="4743"/>
                          <a:pt x="0" y="10667"/>
                        </a:cubicBezTo>
                        <a:cubicBezTo>
                          <a:pt x="-26" y="16636"/>
                          <a:pt x="3074" y="21486"/>
                          <a:pt x="6902" y="21486"/>
                        </a:cubicBezTo>
                        <a:cubicBezTo>
                          <a:pt x="10584" y="21486"/>
                          <a:pt x="13591" y="16999"/>
                          <a:pt x="13793" y="11347"/>
                        </a:cubicBezTo>
                        <a:cubicBezTo>
                          <a:pt x="13798" y="11277"/>
                          <a:pt x="13802" y="8882"/>
                          <a:pt x="13802" y="8882"/>
                        </a:cubicBezTo>
                        <a:lnTo>
                          <a:pt x="7569" y="8882"/>
                        </a:lnTo>
                        <a:cubicBezTo>
                          <a:pt x="7314" y="8882"/>
                          <a:pt x="7107" y="9205"/>
                          <a:pt x="7107" y="9603"/>
                        </a:cubicBezTo>
                        <a:close/>
                        <a:moveTo>
                          <a:pt x="7107" y="9603"/>
                        </a:moveTo>
                      </a:path>
                    </a:pathLst>
                  </a:custGeom>
                  <a:solidFill>
                    <a:schemeClr val="tx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</p:grpSp>
        </p:grp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347948E3-BCC8-4C87-8CE1-B280778B6E96}"/>
                </a:ext>
              </a:extLst>
            </p:cNvPr>
            <p:cNvSpPr txBox="1"/>
            <p:nvPr/>
          </p:nvSpPr>
          <p:spPr>
            <a:xfrm>
              <a:off x="1732339" y="2507812"/>
              <a:ext cx="163249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bg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Dr. Jacky Chan</a:t>
              </a:r>
            </a:p>
          </p:txBody>
        </p:sp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5AD3B231-E638-40F7-9073-C80ACEB8239F}"/>
                </a:ext>
              </a:extLst>
            </p:cNvPr>
            <p:cNvSpPr/>
            <p:nvPr/>
          </p:nvSpPr>
          <p:spPr>
            <a:xfrm>
              <a:off x="1732339" y="2848982"/>
              <a:ext cx="4180337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 printing and typesetting industry. Lorem Ipsum has been the industry's make a type specimen book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Rectangle 74">
            <a:extLst>
              <a:ext uri="{FF2B5EF4-FFF2-40B4-BE49-F238E27FC236}">
                <a16:creationId xmlns:a16="http://schemas.microsoft.com/office/drawing/2014/main" id="{F6256E92-82E1-4BF2-AD23-CB49D3C3480F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6" name="Picture Placeholder 85">
            <a:extLst>
              <a:ext uri="{FF2B5EF4-FFF2-40B4-BE49-F238E27FC236}">
                <a16:creationId xmlns:a16="http://schemas.microsoft.com/office/drawing/2014/main" id="{4635F5E5-0299-4A7F-8E54-C92364EAC4FE}"/>
              </a:ext>
            </a:extLst>
          </p:cNvPr>
          <p:cNvPicPr>
            <a:picLocks noGrp="1" noChangeAspect="1"/>
          </p:cNvPicPr>
          <p:nvPr>
            <p:ph type="pic" sz="quarter" idx="1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068" b="20068"/>
          <a:stretch>
            <a:fillRect/>
          </a:stretch>
        </p:blipFill>
        <p:spPr/>
      </p:pic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6" name="Title 15">
            <a:extLst>
              <a:ext uri="{FF2B5EF4-FFF2-40B4-BE49-F238E27FC236}">
                <a16:creationId xmlns:a16="http://schemas.microsoft.com/office/drawing/2014/main" id="{40FD224B-E94A-42EB-9AC6-969B3601392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b="1" dirty="0"/>
              <a:t>Our Port folio</a:t>
            </a:r>
            <a:endParaRPr lang="en-US" dirty="0"/>
          </a:p>
        </p:txBody>
      </p:sp>
      <p:sp>
        <p:nvSpPr>
          <p:cNvPr id="18" name="Subtitle 17">
            <a:extLst>
              <a:ext uri="{FF2B5EF4-FFF2-40B4-BE49-F238E27FC236}">
                <a16:creationId xmlns:a16="http://schemas.microsoft.com/office/drawing/2014/main" id="{F13F8982-57E2-4BE9-857C-8C23F0A1CE02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39" name="Freeform 5">
            <a:extLst>
              <a:ext uri="{FF2B5EF4-FFF2-40B4-BE49-F238E27FC236}">
                <a16:creationId xmlns:a16="http://schemas.microsoft.com/office/drawing/2014/main" id="{A987709F-379B-453D-8214-86533F25A790}"/>
              </a:ext>
            </a:extLst>
          </p:cNvPr>
          <p:cNvSpPr>
            <a:spLocks/>
          </p:cNvSpPr>
          <p:nvPr/>
        </p:nvSpPr>
        <p:spPr bwMode="auto">
          <a:xfrm>
            <a:off x="758071" y="3465621"/>
            <a:ext cx="2179247" cy="2172405"/>
          </a:xfrm>
          <a:custGeom>
            <a:avLst/>
            <a:gdLst>
              <a:gd name="T0" fmla="*/ 637 w 1274"/>
              <a:gd name="T1" fmla="*/ 1270 h 1270"/>
              <a:gd name="T2" fmla="*/ 0 w 1274"/>
              <a:gd name="T3" fmla="*/ 635 h 1270"/>
              <a:gd name="T4" fmla="*/ 637 w 1274"/>
              <a:gd name="T5" fmla="*/ 0 h 1270"/>
              <a:gd name="T6" fmla="*/ 1274 w 1274"/>
              <a:gd name="T7" fmla="*/ 635 h 1270"/>
              <a:gd name="T8" fmla="*/ 637 w 1274"/>
              <a:gd name="T9" fmla="*/ 1270 h 1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74" h="1270">
                <a:moveTo>
                  <a:pt x="637" y="1270"/>
                </a:moveTo>
                <a:lnTo>
                  <a:pt x="0" y="635"/>
                </a:lnTo>
                <a:lnTo>
                  <a:pt x="637" y="0"/>
                </a:lnTo>
                <a:lnTo>
                  <a:pt x="1274" y="635"/>
                </a:lnTo>
                <a:lnTo>
                  <a:pt x="637" y="1270"/>
                </a:lnTo>
                <a:close/>
              </a:path>
            </a:pathLst>
          </a:custGeom>
          <a:solidFill>
            <a:schemeClr val="accent3">
              <a:alpha val="84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5">
            <a:extLst>
              <a:ext uri="{FF2B5EF4-FFF2-40B4-BE49-F238E27FC236}">
                <a16:creationId xmlns:a16="http://schemas.microsoft.com/office/drawing/2014/main" id="{99D05FBB-6354-48F6-A8FC-4C6A8760598D}"/>
              </a:ext>
            </a:extLst>
          </p:cNvPr>
          <p:cNvSpPr>
            <a:spLocks/>
          </p:cNvSpPr>
          <p:nvPr/>
        </p:nvSpPr>
        <p:spPr bwMode="auto">
          <a:xfrm>
            <a:off x="4396231" y="2362889"/>
            <a:ext cx="2179247" cy="2172405"/>
          </a:xfrm>
          <a:custGeom>
            <a:avLst/>
            <a:gdLst>
              <a:gd name="T0" fmla="*/ 637 w 1274"/>
              <a:gd name="T1" fmla="*/ 1270 h 1270"/>
              <a:gd name="T2" fmla="*/ 0 w 1274"/>
              <a:gd name="T3" fmla="*/ 635 h 1270"/>
              <a:gd name="T4" fmla="*/ 637 w 1274"/>
              <a:gd name="T5" fmla="*/ 0 h 1270"/>
              <a:gd name="T6" fmla="*/ 1274 w 1274"/>
              <a:gd name="T7" fmla="*/ 635 h 1270"/>
              <a:gd name="T8" fmla="*/ 637 w 1274"/>
              <a:gd name="T9" fmla="*/ 1270 h 1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74" h="1270">
                <a:moveTo>
                  <a:pt x="637" y="1270"/>
                </a:moveTo>
                <a:lnTo>
                  <a:pt x="0" y="635"/>
                </a:lnTo>
                <a:lnTo>
                  <a:pt x="637" y="0"/>
                </a:lnTo>
                <a:lnTo>
                  <a:pt x="1274" y="635"/>
                </a:lnTo>
                <a:lnTo>
                  <a:pt x="637" y="1270"/>
                </a:lnTo>
                <a:close/>
              </a:path>
            </a:pathLst>
          </a:custGeom>
          <a:solidFill>
            <a:schemeClr val="accent4">
              <a:alpha val="84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0" name="Freeform 5">
            <a:extLst>
              <a:ext uri="{FF2B5EF4-FFF2-40B4-BE49-F238E27FC236}">
                <a16:creationId xmlns:a16="http://schemas.microsoft.com/office/drawing/2014/main" id="{7556175C-F271-45BB-9DF4-DD22D3DAAEE2}"/>
              </a:ext>
            </a:extLst>
          </p:cNvPr>
          <p:cNvSpPr>
            <a:spLocks/>
          </p:cNvSpPr>
          <p:nvPr/>
        </p:nvSpPr>
        <p:spPr bwMode="auto">
          <a:xfrm>
            <a:off x="8045751" y="3707608"/>
            <a:ext cx="2179247" cy="2172405"/>
          </a:xfrm>
          <a:custGeom>
            <a:avLst/>
            <a:gdLst>
              <a:gd name="T0" fmla="*/ 637 w 1274"/>
              <a:gd name="T1" fmla="*/ 1270 h 1270"/>
              <a:gd name="T2" fmla="*/ 0 w 1274"/>
              <a:gd name="T3" fmla="*/ 635 h 1270"/>
              <a:gd name="T4" fmla="*/ 637 w 1274"/>
              <a:gd name="T5" fmla="*/ 0 h 1270"/>
              <a:gd name="T6" fmla="*/ 1274 w 1274"/>
              <a:gd name="T7" fmla="*/ 635 h 1270"/>
              <a:gd name="T8" fmla="*/ 637 w 1274"/>
              <a:gd name="T9" fmla="*/ 1270 h 1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74" h="1270">
                <a:moveTo>
                  <a:pt x="637" y="1270"/>
                </a:moveTo>
                <a:lnTo>
                  <a:pt x="0" y="635"/>
                </a:lnTo>
                <a:lnTo>
                  <a:pt x="637" y="0"/>
                </a:lnTo>
                <a:lnTo>
                  <a:pt x="1274" y="635"/>
                </a:lnTo>
                <a:lnTo>
                  <a:pt x="637" y="1270"/>
                </a:lnTo>
                <a:close/>
              </a:path>
            </a:pathLst>
          </a:custGeom>
          <a:solidFill>
            <a:schemeClr val="accent5">
              <a:alpha val="84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3954A7F4-F0E7-4EE1-B4A1-863EA718DD54}"/>
              </a:ext>
            </a:extLst>
          </p:cNvPr>
          <p:cNvSpPr/>
          <p:nvPr/>
        </p:nvSpPr>
        <p:spPr>
          <a:xfrm>
            <a:off x="1154878" y="4217116"/>
            <a:ext cx="1385632" cy="669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01E959D1-20FA-41BC-982A-A7B89D2F8DFD}"/>
              </a:ext>
            </a:extLst>
          </p:cNvPr>
          <p:cNvSpPr/>
          <p:nvPr/>
        </p:nvSpPr>
        <p:spPr>
          <a:xfrm>
            <a:off x="4793038" y="3114384"/>
            <a:ext cx="1385632" cy="669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</a:t>
            </a: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953E7C9D-6EC5-47DE-A137-448CF3A63C46}"/>
              </a:ext>
            </a:extLst>
          </p:cNvPr>
          <p:cNvSpPr/>
          <p:nvPr/>
        </p:nvSpPr>
        <p:spPr>
          <a:xfrm>
            <a:off x="8442558" y="4459103"/>
            <a:ext cx="1385632" cy="669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</a:t>
            </a:r>
          </a:p>
        </p:txBody>
      </p:sp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1C1BC85-0776-4FB5-909C-2F648F0924D0}"/>
              </a:ext>
            </a:extLst>
          </p:cNvPr>
          <p:cNvCxnSpPr>
            <a:cxnSpLocks/>
          </p:cNvCxnSpPr>
          <p:nvPr/>
        </p:nvCxnSpPr>
        <p:spPr>
          <a:xfrm flipV="1">
            <a:off x="4818064" y="3614057"/>
            <a:ext cx="3919537" cy="13381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4DCAF2A-34B1-47FF-A05C-C22737D9B046}"/>
              </a:ext>
            </a:extLst>
          </p:cNvPr>
          <p:cNvCxnSpPr/>
          <p:nvPr/>
        </p:nvCxnSpPr>
        <p:spPr>
          <a:xfrm>
            <a:off x="8737601" y="3614057"/>
            <a:ext cx="0" cy="324394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Placeholder 25">
            <a:extLst>
              <a:ext uri="{FF2B5EF4-FFF2-40B4-BE49-F238E27FC236}">
                <a16:creationId xmlns:a16="http://schemas.microsoft.com/office/drawing/2014/main" id="{1D0547B4-9E16-4702-878F-481754C89E70}"/>
              </a:ext>
            </a:extLst>
          </p:cNvPr>
          <p:cNvPicPr>
            <a:picLocks noGrp="1" noChangeAspect="1"/>
          </p:cNvPicPr>
          <p:nvPr>
            <p:ph type="pic" sz="quarter" idx="112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61" r="43019"/>
          <a:stretch/>
        </p:blipFill>
        <p:spPr>
          <a:xfrm>
            <a:off x="5821932" y="2969023"/>
            <a:ext cx="1261040" cy="1261040"/>
          </a:xfrm>
        </p:spPr>
      </p:pic>
      <p:pic>
        <p:nvPicPr>
          <p:cNvPr id="28" name="Picture Placeholder 27">
            <a:extLst>
              <a:ext uri="{FF2B5EF4-FFF2-40B4-BE49-F238E27FC236}">
                <a16:creationId xmlns:a16="http://schemas.microsoft.com/office/drawing/2014/main" id="{ACC2E9DD-B6FA-4422-A395-16124AC15089}"/>
              </a:ext>
            </a:extLst>
          </p:cNvPr>
          <p:cNvPicPr>
            <a:picLocks noGrp="1" noChangeAspect="1"/>
          </p:cNvPicPr>
          <p:nvPr>
            <p:ph type="pic" sz="quarter" idx="114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242" r="23242"/>
          <a:stretch>
            <a:fillRect/>
          </a:stretch>
        </p:blipFill>
        <p:spPr/>
      </p:pic>
      <p:pic>
        <p:nvPicPr>
          <p:cNvPr id="23" name="Picture Placeholder 22">
            <a:extLst>
              <a:ext uri="{FF2B5EF4-FFF2-40B4-BE49-F238E27FC236}">
                <a16:creationId xmlns:a16="http://schemas.microsoft.com/office/drawing/2014/main" id="{2673EC6A-796B-44C5-9A33-166A27D28BE1}"/>
              </a:ext>
            </a:extLst>
          </p:cNvPr>
          <p:cNvPicPr>
            <a:picLocks noGrp="1" noChangeAspect="1"/>
          </p:cNvPicPr>
          <p:nvPr>
            <p:ph type="pic" sz="quarter" idx="113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91" r="23591"/>
          <a:stretch>
            <a:fillRect/>
          </a:stretch>
        </p:blipFill>
        <p:spPr/>
      </p:pic>
      <p:sp>
        <p:nvSpPr>
          <p:cNvPr id="58" name="Slide Number Placeholder 17">
            <a:extLst>
              <a:ext uri="{FF2B5EF4-FFF2-40B4-BE49-F238E27FC236}">
                <a16:creationId xmlns:a16="http://schemas.microsoft.com/office/drawing/2014/main" id="{DF515156-5CE1-4AE4-A761-5EA7EBBB0B4D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F61B2F7-B822-4016-AD98-C24F43D02B07}"/>
              </a:ext>
            </a:extLst>
          </p:cNvPr>
          <p:cNvSpPr/>
          <p:nvPr/>
        </p:nvSpPr>
        <p:spPr>
          <a:xfrm>
            <a:off x="5209949" y="630736"/>
            <a:ext cx="2778325" cy="63094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5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Our Timeline</a:t>
            </a:r>
            <a:endParaRPr lang="en-US" sz="35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EF3300F4-81F6-492A-9104-E10C2442708F}"/>
              </a:ext>
            </a:extLst>
          </p:cNvPr>
          <p:cNvSpPr txBox="1"/>
          <p:nvPr/>
        </p:nvSpPr>
        <p:spPr>
          <a:xfrm>
            <a:off x="9502417" y="5432827"/>
            <a:ext cx="204438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Creative Template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AC9858F-5D45-469D-9B2D-A0719FFC8B29}"/>
              </a:ext>
            </a:extLst>
          </p:cNvPr>
          <p:cNvSpPr txBox="1"/>
          <p:nvPr/>
        </p:nvSpPr>
        <p:spPr>
          <a:xfrm>
            <a:off x="9502417" y="5746027"/>
            <a:ext cx="12694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Some text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26B9AE0-C8D4-4B87-BF19-3839E9A97333}"/>
              </a:ext>
            </a:extLst>
          </p:cNvPr>
          <p:cNvSpPr txBox="1"/>
          <p:nvPr/>
        </p:nvSpPr>
        <p:spPr>
          <a:xfrm>
            <a:off x="9518976" y="5059055"/>
            <a:ext cx="9593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3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2016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C6C2AFDB-52D6-434A-A635-C84567EEF277}"/>
              </a:ext>
            </a:extLst>
          </p:cNvPr>
          <p:cNvSpPr txBox="1"/>
          <p:nvPr/>
        </p:nvSpPr>
        <p:spPr>
          <a:xfrm>
            <a:off x="5617534" y="5432827"/>
            <a:ext cx="2044389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Creative Template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DE5AA9C-5A58-4C03-B434-008074767CEB}"/>
              </a:ext>
            </a:extLst>
          </p:cNvPr>
          <p:cNvSpPr txBox="1"/>
          <p:nvPr/>
        </p:nvSpPr>
        <p:spPr>
          <a:xfrm>
            <a:off x="5617534" y="5746027"/>
            <a:ext cx="12694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Some text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A068F75-BD43-49C4-92D3-B8A8C4D63532}"/>
              </a:ext>
            </a:extLst>
          </p:cNvPr>
          <p:cNvSpPr txBox="1"/>
          <p:nvPr/>
        </p:nvSpPr>
        <p:spPr>
          <a:xfrm>
            <a:off x="5634093" y="5059055"/>
            <a:ext cx="9593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2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2015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0959F9FC-02E7-4FFD-901A-D9C9D2355EF7}"/>
              </a:ext>
            </a:extLst>
          </p:cNvPr>
          <p:cNvSpPr/>
          <p:nvPr/>
        </p:nvSpPr>
        <p:spPr>
          <a:xfrm>
            <a:off x="5209949" y="1320579"/>
            <a:ext cx="4172686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printer took a galley of type and scrambled it to make a type specimen book</a:t>
            </a:r>
          </a:p>
        </p:txBody>
      </p:sp>
    </p:spTree>
    <p:extLst>
      <p:ext uri="{BB962C8B-B14F-4D97-AF65-F5344CB8AC3E}">
        <p14:creationId xmlns:p14="http://schemas.microsoft.com/office/powerpoint/2010/main" val="2001923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C1F1AAA3-E318-424A-B0E5-BDA18E3ACB29}"/>
              </a:ext>
            </a:extLst>
          </p:cNvPr>
          <p:cNvPicPr>
            <a:picLocks noGrp="1" noChangeAspect="1"/>
          </p:cNvPicPr>
          <p:nvPr>
            <p:ph type="pic" sz="quarter" idx="11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519" b="25519"/>
          <a:stretch>
            <a:fillRect/>
          </a:stretch>
        </p:blipFill>
        <p:spPr/>
      </p:pic>
      <p:sp>
        <p:nvSpPr>
          <p:cNvPr id="41" name="Freeform 5">
            <a:extLst>
              <a:ext uri="{FF2B5EF4-FFF2-40B4-BE49-F238E27FC236}">
                <a16:creationId xmlns:a16="http://schemas.microsoft.com/office/drawing/2014/main" id="{CB534F3B-B852-4060-8A72-5AA0D23EF8B7}"/>
              </a:ext>
            </a:extLst>
          </p:cNvPr>
          <p:cNvSpPr>
            <a:spLocks/>
          </p:cNvSpPr>
          <p:nvPr/>
        </p:nvSpPr>
        <p:spPr bwMode="auto">
          <a:xfrm>
            <a:off x="1090236" y="1907857"/>
            <a:ext cx="3051867" cy="3042286"/>
          </a:xfrm>
          <a:custGeom>
            <a:avLst/>
            <a:gdLst>
              <a:gd name="T0" fmla="*/ 637 w 1274"/>
              <a:gd name="T1" fmla="*/ 1270 h 1270"/>
              <a:gd name="T2" fmla="*/ 0 w 1274"/>
              <a:gd name="T3" fmla="*/ 635 h 1270"/>
              <a:gd name="T4" fmla="*/ 637 w 1274"/>
              <a:gd name="T5" fmla="*/ 0 h 1270"/>
              <a:gd name="T6" fmla="*/ 1274 w 1274"/>
              <a:gd name="T7" fmla="*/ 635 h 1270"/>
              <a:gd name="T8" fmla="*/ 637 w 1274"/>
              <a:gd name="T9" fmla="*/ 1270 h 1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74" h="1270">
                <a:moveTo>
                  <a:pt x="637" y="1270"/>
                </a:moveTo>
                <a:lnTo>
                  <a:pt x="0" y="635"/>
                </a:lnTo>
                <a:lnTo>
                  <a:pt x="637" y="0"/>
                </a:lnTo>
                <a:lnTo>
                  <a:pt x="1274" y="635"/>
                </a:lnTo>
                <a:lnTo>
                  <a:pt x="637" y="1270"/>
                </a:lnTo>
                <a:close/>
              </a:path>
            </a:pathLst>
          </a:custGeom>
          <a:solidFill>
            <a:schemeClr val="accent3">
              <a:alpha val="82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5">
            <a:extLst>
              <a:ext uri="{FF2B5EF4-FFF2-40B4-BE49-F238E27FC236}">
                <a16:creationId xmlns:a16="http://schemas.microsoft.com/office/drawing/2014/main" id="{2CF42034-2A99-4B84-B5D8-0BED9A87495B}"/>
              </a:ext>
            </a:extLst>
          </p:cNvPr>
          <p:cNvSpPr>
            <a:spLocks/>
          </p:cNvSpPr>
          <p:nvPr/>
        </p:nvSpPr>
        <p:spPr bwMode="auto">
          <a:xfrm>
            <a:off x="3410123" y="1907857"/>
            <a:ext cx="3051867" cy="3042286"/>
          </a:xfrm>
          <a:custGeom>
            <a:avLst/>
            <a:gdLst>
              <a:gd name="T0" fmla="*/ 637 w 1274"/>
              <a:gd name="T1" fmla="*/ 1270 h 1270"/>
              <a:gd name="T2" fmla="*/ 0 w 1274"/>
              <a:gd name="T3" fmla="*/ 635 h 1270"/>
              <a:gd name="T4" fmla="*/ 637 w 1274"/>
              <a:gd name="T5" fmla="*/ 0 h 1270"/>
              <a:gd name="T6" fmla="*/ 1274 w 1274"/>
              <a:gd name="T7" fmla="*/ 635 h 1270"/>
              <a:gd name="T8" fmla="*/ 637 w 1274"/>
              <a:gd name="T9" fmla="*/ 1270 h 1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74" h="1270">
                <a:moveTo>
                  <a:pt x="637" y="1270"/>
                </a:moveTo>
                <a:lnTo>
                  <a:pt x="0" y="635"/>
                </a:lnTo>
                <a:lnTo>
                  <a:pt x="637" y="0"/>
                </a:lnTo>
                <a:lnTo>
                  <a:pt x="1274" y="635"/>
                </a:lnTo>
                <a:lnTo>
                  <a:pt x="637" y="1270"/>
                </a:lnTo>
                <a:close/>
              </a:path>
            </a:pathLst>
          </a:custGeom>
          <a:solidFill>
            <a:schemeClr val="accent4">
              <a:alpha val="82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 5">
            <a:extLst>
              <a:ext uri="{FF2B5EF4-FFF2-40B4-BE49-F238E27FC236}">
                <a16:creationId xmlns:a16="http://schemas.microsoft.com/office/drawing/2014/main" id="{72C51CF5-9EF1-413D-A9C4-D2BDB2EBE6C2}"/>
              </a:ext>
            </a:extLst>
          </p:cNvPr>
          <p:cNvSpPr>
            <a:spLocks/>
          </p:cNvSpPr>
          <p:nvPr/>
        </p:nvSpPr>
        <p:spPr bwMode="auto">
          <a:xfrm>
            <a:off x="5730010" y="1907857"/>
            <a:ext cx="3051867" cy="3042286"/>
          </a:xfrm>
          <a:custGeom>
            <a:avLst/>
            <a:gdLst>
              <a:gd name="T0" fmla="*/ 637 w 1274"/>
              <a:gd name="T1" fmla="*/ 1270 h 1270"/>
              <a:gd name="T2" fmla="*/ 0 w 1274"/>
              <a:gd name="T3" fmla="*/ 635 h 1270"/>
              <a:gd name="T4" fmla="*/ 637 w 1274"/>
              <a:gd name="T5" fmla="*/ 0 h 1270"/>
              <a:gd name="T6" fmla="*/ 1274 w 1274"/>
              <a:gd name="T7" fmla="*/ 635 h 1270"/>
              <a:gd name="T8" fmla="*/ 637 w 1274"/>
              <a:gd name="T9" fmla="*/ 1270 h 1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74" h="1270">
                <a:moveTo>
                  <a:pt x="637" y="1270"/>
                </a:moveTo>
                <a:lnTo>
                  <a:pt x="0" y="635"/>
                </a:lnTo>
                <a:lnTo>
                  <a:pt x="637" y="0"/>
                </a:lnTo>
                <a:lnTo>
                  <a:pt x="1274" y="635"/>
                </a:lnTo>
                <a:lnTo>
                  <a:pt x="637" y="1270"/>
                </a:lnTo>
                <a:close/>
              </a:path>
            </a:pathLst>
          </a:custGeom>
          <a:solidFill>
            <a:schemeClr val="accent5">
              <a:alpha val="82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Freeform 5">
            <a:extLst>
              <a:ext uri="{FF2B5EF4-FFF2-40B4-BE49-F238E27FC236}">
                <a16:creationId xmlns:a16="http://schemas.microsoft.com/office/drawing/2014/main" id="{8A911E8A-33E1-43C4-9105-C65B2D656389}"/>
              </a:ext>
            </a:extLst>
          </p:cNvPr>
          <p:cNvSpPr>
            <a:spLocks/>
          </p:cNvSpPr>
          <p:nvPr/>
        </p:nvSpPr>
        <p:spPr bwMode="auto">
          <a:xfrm>
            <a:off x="8049898" y="1907857"/>
            <a:ext cx="3051867" cy="3042286"/>
          </a:xfrm>
          <a:custGeom>
            <a:avLst/>
            <a:gdLst>
              <a:gd name="T0" fmla="*/ 637 w 1274"/>
              <a:gd name="T1" fmla="*/ 1270 h 1270"/>
              <a:gd name="T2" fmla="*/ 0 w 1274"/>
              <a:gd name="T3" fmla="*/ 635 h 1270"/>
              <a:gd name="T4" fmla="*/ 637 w 1274"/>
              <a:gd name="T5" fmla="*/ 0 h 1270"/>
              <a:gd name="T6" fmla="*/ 1274 w 1274"/>
              <a:gd name="T7" fmla="*/ 635 h 1270"/>
              <a:gd name="T8" fmla="*/ 637 w 1274"/>
              <a:gd name="T9" fmla="*/ 1270 h 1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74" h="1270">
                <a:moveTo>
                  <a:pt x="637" y="1270"/>
                </a:moveTo>
                <a:lnTo>
                  <a:pt x="0" y="635"/>
                </a:lnTo>
                <a:lnTo>
                  <a:pt x="637" y="0"/>
                </a:lnTo>
                <a:lnTo>
                  <a:pt x="1274" y="635"/>
                </a:lnTo>
                <a:lnTo>
                  <a:pt x="637" y="1270"/>
                </a:lnTo>
                <a:close/>
              </a:path>
            </a:pathLst>
          </a:custGeom>
          <a:solidFill>
            <a:schemeClr val="accent6">
              <a:alpha val="82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93" name="Rectangle 292">
            <a:extLst>
              <a:ext uri="{FF2B5EF4-FFF2-40B4-BE49-F238E27FC236}">
                <a16:creationId xmlns:a16="http://schemas.microsoft.com/office/drawing/2014/main" id="{204F0DEF-826A-4908-B132-226308D8008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CEBAD655-75C2-4494-82FD-B1C8739F6F0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41325"/>
            <a:ext cx="10515600" cy="679450"/>
          </a:xfrm>
        </p:spPr>
        <p:txBody>
          <a:bodyPr/>
          <a:lstStyle/>
          <a:p>
            <a:r>
              <a:rPr lang="en-US" b="1" dirty="0"/>
              <a:t>Map Infographic</a:t>
            </a:r>
            <a:endParaRPr lang="en-US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0C2AF5B1-5D14-430A-A546-BA386BEEC2A2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99EB75CE-7BE6-4BD9-8AB9-0BFBA5999EA8}"/>
              </a:ext>
            </a:extLst>
          </p:cNvPr>
          <p:cNvGrpSpPr/>
          <p:nvPr/>
        </p:nvGrpSpPr>
        <p:grpSpPr>
          <a:xfrm>
            <a:off x="2455196" y="2678405"/>
            <a:ext cx="321947" cy="412752"/>
            <a:chOff x="2522538" y="3189288"/>
            <a:chExt cx="371475" cy="476250"/>
          </a:xfrm>
          <a:solidFill>
            <a:schemeClr val="bg1"/>
          </a:solidFill>
        </p:grpSpPr>
        <p:sp>
          <p:nvSpPr>
            <p:cNvPr id="57" name="Freeform 5">
              <a:extLst>
                <a:ext uri="{FF2B5EF4-FFF2-40B4-BE49-F238E27FC236}">
                  <a16:creationId xmlns:a16="http://schemas.microsoft.com/office/drawing/2014/main" id="{49721C50-EC81-4016-B6E3-74CB57AB568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13025" y="3189288"/>
              <a:ext cx="192088" cy="238125"/>
            </a:xfrm>
            <a:custGeom>
              <a:avLst/>
              <a:gdLst>
                <a:gd name="T0" fmla="*/ 2 w 53"/>
                <a:gd name="T1" fmla="*/ 65 h 65"/>
                <a:gd name="T2" fmla="*/ 5 w 53"/>
                <a:gd name="T3" fmla="*/ 62 h 65"/>
                <a:gd name="T4" fmla="*/ 5 w 53"/>
                <a:gd name="T5" fmla="*/ 27 h 65"/>
                <a:gd name="T6" fmla="*/ 26 w 53"/>
                <a:gd name="T7" fmla="*/ 6 h 65"/>
                <a:gd name="T8" fmla="*/ 48 w 53"/>
                <a:gd name="T9" fmla="*/ 27 h 65"/>
                <a:gd name="T10" fmla="*/ 48 w 53"/>
                <a:gd name="T11" fmla="*/ 62 h 65"/>
                <a:gd name="T12" fmla="*/ 50 w 53"/>
                <a:gd name="T13" fmla="*/ 65 h 65"/>
                <a:gd name="T14" fmla="*/ 53 w 53"/>
                <a:gd name="T15" fmla="*/ 62 h 65"/>
                <a:gd name="T16" fmla="*/ 53 w 53"/>
                <a:gd name="T17" fmla="*/ 27 h 65"/>
                <a:gd name="T18" fmla="*/ 26 w 53"/>
                <a:gd name="T19" fmla="*/ 0 h 65"/>
                <a:gd name="T20" fmla="*/ 0 w 53"/>
                <a:gd name="T21" fmla="*/ 27 h 65"/>
                <a:gd name="T22" fmla="*/ 0 w 53"/>
                <a:gd name="T23" fmla="*/ 62 h 65"/>
                <a:gd name="T24" fmla="*/ 2 w 53"/>
                <a:gd name="T25" fmla="*/ 65 h 65"/>
                <a:gd name="T26" fmla="*/ 2 w 53"/>
                <a:gd name="T27" fmla="*/ 65 h 65"/>
                <a:gd name="T28" fmla="*/ 2 w 53"/>
                <a:gd name="T29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3" h="65">
                  <a:moveTo>
                    <a:pt x="2" y="65"/>
                  </a:moveTo>
                  <a:cubicBezTo>
                    <a:pt x="4" y="65"/>
                    <a:pt x="5" y="63"/>
                    <a:pt x="5" y="62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5" y="15"/>
                    <a:pt x="15" y="6"/>
                    <a:pt x="26" y="6"/>
                  </a:cubicBezTo>
                  <a:cubicBezTo>
                    <a:pt x="38" y="6"/>
                    <a:pt x="48" y="15"/>
                    <a:pt x="48" y="27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8" y="63"/>
                    <a:pt x="49" y="65"/>
                    <a:pt x="50" y="65"/>
                  </a:cubicBezTo>
                  <a:cubicBezTo>
                    <a:pt x="52" y="65"/>
                    <a:pt x="53" y="63"/>
                    <a:pt x="53" y="62"/>
                  </a:cubicBezTo>
                  <a:cubicBezTo>
                    <a:pt x="53" y="27"/>
                    <a:pt x="53" y="27"/>
                    <a:pt x="53" y="27"/>
                  </a:cubicBezTo>
                  <a:cubicBezTo>
                    <a:pt x="53" y="12"/>
                    <a:pt x="41" y="0"/>
                    <a:pt x="26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4"/>
                    <a:pt x="1" y="65"/>
                    <a:pt x="2" y="65"/>
                  </a:cubicBezTo>
                  <a:close/>
                  <a:moveTo>
                    <a:pt x="2" y="65"/>
                  </a:moveTo>
                  <a:cubicBezTo>
                    <a:pt x="2" y="65"/>
                    <a:pt x="2" y="65"/>
                    <a:pt x="2" y="65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6">
              <a:extLst>
                <a:ext uri="{FF2B5EF4-FFF2-40B4-BE49-F238E27FC236}">
                  <a16:creationId xmlns:a16="http://schemas.microsoft.com/office/drawing/2014/main" id="{29B33F05-0178-4DCD-8A9A-C0633973CE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22538" y="3332163"/>
              <a:ext cx="371475" cy="333375"/>
            </a:xfrm>
            <a:custGeom>
              <a:avLst/>
              <a:gdLst>
                <a:gd name="T0" fmla="*/ 102 w 103"/>
                <a:gd name="T1" fmla="*/ 79 h 91"/>
                <a:gd name="T2" fmla="*/ 95 w 103"/>
                <a:gd name="T3" fmla="*/ 0 h 91"/>
                <a:gd name="T4" fmla="*/ 83 w 103"/>
                <a:gd name="T5" fmla="*/ 0 h 91"/>
                <a:gd name="T6" fmla="*/ 83 w 103"/>
                <a:gd name="T7" fmla="*/ 25 h 91"/>
                <a:gd name="T8" fmla="*/ 75 w 103"/>
                <a:gd name="T9" fmla="*/ 34 h 91"/>
                <a:gd name="T10" fmla="*/ 67 w 103"/>
                <a:gd name="T11" fmla="*/ 25 h 91"/>
                <a:gd name="T12" fmla="*/ 67 w 103"/>
                <a:gd name="T13" fmla="*/ 0 h 91"/>
                <a:gd name="T14" fmla="*/ 35 w 103"/>
                <a:gd name="T15" fmla="*/ 0 h 91"/>
                <a:gd name="T16" fmla="*/ 35 w 103"/>
                <a:gd name="T17" fmla="*/ 25 h 91"/>
                <a:gd name="T18" fmla="*/ 28 w 103"/>
                <a:gd name="T19" fmla="*/ 34 h 91"/>
                <a:gd name="T20" fmla="*/ 19 w 103"/>
                <a:gd name="T21" fmla="*/ 26 h 91"/>
                <a:gd name="T22" fmla="*/ 19 w 103"/>
                <a:gd name="T23" fmla="*/ 0 h 91"/>
                <a:gd name="T24" fmla="*/ 8 w 103"/>
                <a:gd name="T25" fmla="*/ 0 h 91"/>
                <a:gd name="T26" fmla="*/ 1 w 103"/>
                <a:gd name="T27" fmla="*/ 79 h 91"/>
                <a:gd name="T28" fmla="*/ 11 w 103"/>
                <a:gd name="T29" fmla="*/ 91 h 91"/>
                <a:gd name="T30" fmla="*/ 92 w 103"/>
                <a:gd name="T31" fmla="*/ 91 h 91"/>
                <a:gd name="T32" fmla="*/ 102 w 103"/>
                <a:gd name="T33" fmla="*/ 79 h 91"/>
                <a:gd name="T34" fmla="*/ 51 w 103"/>
                <a:gd name="T35" fmla="*/ 83 h 91"/>
                <a:gd name="T36" fmla="*/ 29 w 103"/>
                <a:gd name="T37" fmla="*/ 60 h 91"/>
                <a:gd name="T38" fmla="*/ 51 w 103"/>
                <a:gd name="T39" fmla="*/ 37 h 91"/>
                <a:gd name="T40" fmla="*/ 74 w 103"/>
                <a:gd name="T41" fmla="*/ 60 h 91"/>
                <a:gd name="T42" fmla="*/ 51 w 103"/>
                <a:gd name="T43" fmla="*/ 83 h 91"/>
                <a:gd name="T44" fmla="*/ 51 w 103"/>
                <a:gd name="T45" fmla="*/ 83 h 91"/>
                <a:gd name="T46" fmla="*/ 51 w 103"/>
                <a:gd name="T47" fmla="*/ 8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3" h="91">
                  <a:moveTo>
                    <a:pt x="102" y="79"/>
                  </a:moveTo>
                  <a:cubicBezTo>
                    <a:pt x="95" y="0"/>
                    <a:pt x="95" y="0"/>
                    <a:pt x="95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3" y="25"/>
                    <a:pt x="83" y="25"/>
                    <a:pt x="83" y="25"/>
                  </a:cubicBezTo>
                  <a:cubicBezTo>
                    <a:pt x="83" y="30"/>
                    <a:pt x="80" y="34"/>
                    <a:pt x="75" y="34"/>
                  </a:cubicBezTo>
                  <a:cubicBezTo>
                    <a:pt x="71" y="34"/>
                    <a:pt x="67" y="30"/>
                    <a:pt x="67" y="25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5" y="30"/>
                    <a:pt x="32" y="33"/>
                    <a:pt x="28" y="34"/>
                  </a:cubicBezTo>
                  <a:cubicBezTo>
                    <a:pt x="23" y="34"/>
                    <a:pt x="19" y="30"/>
                    <a:pt x="19" y="26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" y="79"/>
                    <a:pt x="1" y="79"/>
                    <a:pt x="1" y="79"/>
                  </a:cubicBezTo>
                  <a:cubicBezTo>
                    <a:pt x="0" y="85"/>
                    <a:pt x="5" y="91"/>
                    <a:pt x="11" y="91"/>
                  </a:cubicBezTo>
                  <a:cubicBezTo>
                    <a:pt x="92" y="91"/>
                    <a:pt x="92" y="91"/>
                    <a:pt x="92" y="91"/>
                  </a:cubicBezTo>
                  <a:cubicBezTo>
                    <a:pt x="98" y="91"/>
                    <a:pt x="103" y="85"/>
                    <a:pt x="102" y="79"/>
                  </a:cubicBezTo>
                  <a:close/>
                  <a:moveTo>
                    <a:pt x="51" y="83"/>
                  </a:moveTo>
                  <a:cubicBezTo>
                    <a:pt x="39" y="83"/>
                    <a:pt x="29" y="73"/>
                    <a:pt x="29" y="60"/>
                  </a:cubicBezTo>
                  <a:cubicBezTo>
                    <a:pt x="29" y="48"/>
                    <a:pt x="39" y="37"/>
                    <a:pt x="51" y="37"/>
                  </a:cubicBezTo>
                  <a:cubicBezTo>
                    <a:pt x="64" y="37"/>
                    <a:pt x="74" y="48"/>
                    <a:pt x="74" y="60"/>
                  </a:cubicBezTo>
                  <a:cubicBezTo>
                    <a:pt x="74" y="73"/>
                    <a:pt x="64" y="83"/>
                    <a:pt x="51" y="83"/>
                  </a:cubicBezTo>
                  <a:close/>
                  <a:moveTo>
                    <a:pt x="51" y="83"/>
                  </a:moveTo>
                  <a:cubicBezTo>
                    <a:pt x="51" y="83"/>
                    <a:pt x="51" y="83"/>
                    <a:pt x="51" y="83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9" name="Freeform 7">
              <a:extLst>
                <a:ext uri="{FF2B5EF4-FFF2-40B4-BE49-F238E27FC236}">
                  <a16:creationId xmlns:a16="http://schemas.microsoft.com/office/drawing/2014/main" id="{404A32DD-B499-46E4-B3CE-4983D695C0E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46363" y="3489326"/>
              <a:ext cx="125413" cy="128588"/>
            </a:xfrm>
            <a:custGeom>
              <a:avLst/>
              <a:gdLst>
                <a:gd name="T0" fmla="*/ 17 w 35"/>
                <a:gd name="T1" fmla="*/ 0 h 35"/>
                <a:gd name="T2" fmla="*/ 0 w 35"/>
                <a:gd name="T3" fmla="*/ 17 h 35"/>
                <a:gd name="T4" fmla="*/ 17 w 35"/>
                <a:gd name="T5" fmla="*/ 35 h 35"/>
                <a:gd name="T6" fmla="*/ 35 w 35"/>
                <a:gd name="T7" fmla="*/ 17 h 35"/>
                <a:gd name="T8" fmla="*/ 17 w 35"/>
                <a:gd name="T9" fmla="*/ 0 h 35"/>
                <a:gd name="T10" fmla="*/ 19 w 35"/>
                <a:gd name="T11" fmla="*/ 26 h 35"/>
                <a:gd name="T12" fmla="*/ 19 w 35"/>
                <a:gd name="T13" fmla="*/ 27 h 35"/>
                <a:gd name="T14" fmla="*/ 17 w 35"/>
                <a:gd name="T15" fmla="*/ 29 h 35"/>
                <a:gd name="T16" fmla="*/ 16 w 35"/>
                <a:gd name="T17" fmla="*/ 27 h 35"/>
                <a:gd name="T18" fmla="*/ 16 w 35"/>
                <a:gd name="T19" fmla="*/ 26 h 35"/>
                <a:gd name="T20" fmla="*/ 14 w 35"/>
                <a:gd name="T21" fmla="*/ 25 h 35"/>
                <a:gd name="T22" fmla="*/ 14 w 35"/>
                <a:gd name="T23" fmla="*/ 23 h 35"/>
                <a:gd name="T24" fmla="*/ 16 w 35"/>
                <a:gd name="T25" fmla="*/ 23 h 35"/>
                <a:gd name="T26" fmla="*/ 17 w 35"/>
                <a:gd name="T27" fmla="*/ 24 h 35"/>
                <a:gd name="T28" fmla="*/ 18 w 35"/>
                <a:gd name="T29" fmla="*/ 24 h 35"/>
                <a:gd name="T30" fmla="*/ 20 w 35"/>
                <a:gd name="T31" fmla="*/ 21 h 35"/>
                <a:gd name="T32" fmla="*/ 17 w 35"/>
                <a:gd name="T33" fmla="*/ 19 h 35"/>
                <a:gd name="T34" fmla="*/ 17 w 35"/>
                <a:gd name="T35" fmla="*/ 19 h 35"/>
                <a:gd name="T36" fmla="*/ 12 w 35"/>
                <a:gd name="T37" fmla="*/ 14 h 35"/>
                <a:gd name="T38" fmla="*/ 16 w 35"/>
                <a:gd name="T39" fmla="*/ 8 h 35"/>
                <a:gd name="T40" fmla="*/ 16 w 35"/>
                <a:gd name="T41" fmla="*/ 7 h 35"/>
                <a:gd name="T42" fmla="*/ 17 w 35"/>
                <a:gd name="T43" fmla="*/ 6 h 35"/>
                <a:gd name="T44" fmla="*/ 19 w 35"/>
                <a:gd name="T45" fmla="*/ 7 h 35"/>
                <a:gd name="T46" fmla="*/ 19 w 35"/>
                <a:gd name="T47" fmla="*/ 8 h 35"/>
                <a:gd name="T48" fmla="*/ 21 w 35"/>
                <a:gd name="T49" fmla="*/ 10 h 35"/>
                <a:gd name="T50" fmla="*/ 21 w 35"/>
                <a:gd name="T51" fmla="*/ 12 h 35"/>
                <a:gd name="T52" fmla="*/ 19 w 35"/>
                <a:gd name="T53" fmla="*/ 12 h 35"/>
                <a:gd name="T54" fmla="*/ 18 w 35"/>
                <a:gd name="T55" fmla="*/ 11 h 35"/>
                <a:gd name="T56" fmla="*/ 17 w 35"/>
                <a:gd name="T57" fmla="*/ 11 h 35"/>
                <a:gd name="T58" fmla="*/ 15 w 35"/>
                <a:gd name="T59" fmla="*/ 14 h 35"/>
                <a:gd name="T60" fmla="*/ 17 w 35"/>
                <a:gd name="T61" fmla="*/ 16 h 35"/>
                <a:gd name="T62" fmla="*/ 18 w 35"/>
                <a:gd name="T63" fmla="*/ 16 h 35"/>
                <a:gd name="T64" fmla="*/ 23 w 35"/>
                <a:gd name="T65" fmla="*/ 21 h 35"/>
                <a:gd name="T66" fmla="*/ 19 w 35"/>
                <a:gd name="T67" fmla="*/ 26 h 35"/>
                <a:gd name="T68" fmla="*/ 19 w 35"/>
                <a:gd name="T69" fmla="*/ 26 h 35"/>
                <a:gd name="T70" fmla="*/ 19 w 35"/>
                <a:gd name="T71" fmla="*/ 26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5" h="35"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  <a:moveTo>
                    <a:pt x="19" y="26"/>
                  </a:moveTo>
                  <a:cubicBezTo>
                    <a:pt x="19" y="27"/>
                    <a:pt x="19" y="27"/>
                    <a:pt x="19" y="27"/>
                  </a:cubicBezTo>
                  <a:cubicBezTo>
                    <a:pt x="19" y="28"/>
                    <a:pt x="18" y="29"/>
                    <a:pt x="17" y="29"/>
                  </a:cubicBezTo>
                  <a:cubicBezTo>
                    <a:pt x="17" y="29"/>
                    <a:pt x="16" y="28"/>
                    <a:pt x="16" y="27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5" y="26"/>
                    <a:pt x="14" y="26"/>
                    <a:pt x="14" y="25"/>
                  </a:cubicBezTo>
                  <a:cubicBezTo>
                    <a:pt x="13" y="24"/>
                    <a:pt x="13" y="23"/>
                    <a:pt x="14" y="23"/>
                  </a:cubicBezTo>
                  <a:cubicBezTo>
                    <a:pt x="14" y="22"/>
                    <a:pt x="15" y="22"/>
                    <a:pt x="16" y="23"/>
                  </a:cubicBezTo>
                  <a:cubicBezTo>
                    <a:pt x="16" y="23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9" y="23"/>
                    <a:pt x="20" y="22"/>
                    <a:pt x="20" y="21"/>
                  </a:cubicBezTo>
                  <a:cubicBezTo>
                    <a:pt x="20" y="20"/>
                    <a:pt x="19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4" y="19"/>
                    <a:pt x="12" y="16"/>
                    <a:pt x="12" y="14"/>
                  </a:cubicBezTo>
                  <a:cubicBezTo>
                    <a:pt x="12" y="11"/>
                    <a:pt x="14" y="9"/>
                    <a:pt x="16" y="8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6"/>
                    <a:pt x="17" y="6"/>
                    <a:pt x="17" y="6"/>
                  </a:cubicBezTo>
                  <a:cubicBezTo>
                    <a:pt x="18" y="6"/>
                    <a:pt x="19" y="6"/>
                    <a:pt x="19" y="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20" y="9"/>
                    <a:pt x="21" y="9"/>
                    <a:pt x="21" y="10"/>
                  </a:cubicBezTo>
                  <a:cubicBezTo>
                    <a:pt x="22" y="10"/>
                    <a:pt x="22" y="11"/>
                    <a:pt x="21" y="12"/>
                  </a:cubicBezTo>
                  <a:cubicBezTo>
                    <a:pt x="21" y="13"/>
                    <a:pt x="20" y="13"/>
                    <a:pt x="19" y="12"/>
                  </a:cubicBezTo>
                  <a:cubicBezTo>
                    <a:pt x="19" y="12"/>
                    <a:pt x="18" y="11"/>
                    <a:pt x="18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6" y="11"/>
                    <a:pt x="15" y="12"/>
                    <a:pt x="15" y="14"/>
                  </a:cubicBezTo>
                  <a:cubicBezTo>
                    <a:pt x="15" y="15"/>
                    <a:pt x="16" y="16"/>
                    <a:pt x="17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20" y="16"/>
                    <a:pt x="23" y="18"/>
                    <a:pt x="23" y="21"/>
                  </a:cubicBezTo>
                  <a:cubicBezTo>
                    <a:pt x="23" y="24"/>
                    <a:pt x="21" y="26"/>
                    <a:pt x="19" y="26"/>
                  </a:cubicBezTo>
                  <a:close/>
                  <a:moveTo>
                    <a:pt x="19" y="26"/>
                  </a:moveTo>
                  <a:cubicBezTo>
                    <a:pt x="19" y="26"/>
                    <a:pt x="19" y="26"/>
                    <a:pt x="19" y="26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6" name="Rectangle 65">
            <a:extLst>
              <a:ext uri="{FF2B5EF4-FFF2-40B4-BE49-F238E27FC236}">
                <a16:creationId xmlns:a16="http://schemas.microsoft.com/office/drawing/2014/main" id="{F61D2752-B514-462C-B713-9049CBDCE057}"/>
              </a:ext>
            </a:extLst>
          </p:cNvPr>
          <p:cNvSpPr/>
          <p:nvPr/>
        </p:nvSpPr>
        <p:spPr>
          <a:xfrm>
            <a:off x="1645934" y="3242131"/>
            <a:ext cx="1940471" cy="9374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5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096C0D93-BB13-46F6-A1B6-8F0D4E250628}"/>
              </a:ext>
            </a:extLst>
          </p:cNvPr>
          <p:cNvGrpSpPr/>
          <p:nvPr/>
        </p:nvGrpSpPr>
        <p:grpSpPr>
          <a:xfrm>
            <a:off x="3965821" y="2666456"/>
            <a:ext cx="1940471" cy="1525087"/>
            <a:chOff x="3599283" y="2749359"/>
            <a:chExt cx="1385632" cy="1089019"/>
          </a:xfrm>
        </p:grpSpPr>
        <p:sp>
          <p:nvSpPr>
            <p:cNvPr id="54" name="Freeform 9">
              <a:extLst>
                <a:ext uri="{FF2B5EF4-FFF2-40B4-BE49-F238E27FC236}">
                  <a16:creationId xmlns:a16="http://schemas.microsoft.com/office/drawing/2014/main" id="{37ACEAED-8EA6-4BAD-8E59-FE40FC17A63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48170" y="2749359"/>
              <a:ext cx="287859" cy="294734"/>
            </a:xfrm>
            <a:custGeom>
              <a:avLst/>
              <a:gdLst>
                <a:gd name="T0" fmla="*/ 105 w 129"/>
                <a:gd name="T1" fmla="*/ 89 h 130"/>
                <a:gd name="T2" fmla="*/ 97 w 129"/>
                <a:gd name="T3" fmla="*/ 89 h 130"/>
                <a:gd name="T4" fmla="*/ 80 w 129"/>
                <a:gd name="T5" fmla="*/ 73 h 130"/>
                <a:gd name="T6" fmla="*/ 80 w 129"/>
                <a:gd name="T7" fmla="*/ 68 h 130"/>
                <a:gd name="T8" fmla="*/ 88 w 129"/>
                <a:gd name="T9" fmla="*/ 53 h 130"/>
                <a:gd name="T10" fmla="*/ 90 w 129"/>
                <a:gd name="T11" fmla="*/ 51 h 130"/>
                <a:gd name="T12" fmla="*/ 91 w 129"/>
                <a:gd name="T13" fmla="*/ 39 h 130"/>
                <a:gd name="T14" fmla="*/ 90 w 129"/>
                <a:gd name="T15" fmla="*/ 37 h 130"/>
                <a:gd name="T16" fmla="*/ 90 w 129"/>
                <a:gd name="T17" fmla="*/ 23 h 130"/>
                <a:gd name="T18" fmla="*/ 85 w 129"/>
                <a:gd name="T19" fmla="*/ 7 h 130"/>
                <a:gd name="T20" fmla="*/ 72 w 129"/>
                <a:gd name="T21" fmla="*/ 1 h 130"/>
                <a:gd name="T22" fmla="*/ 55 w 129"/>
                <a:gd name="T23" fmla="*/ 1 h 130"/>
                <a:gd name="T24" fmla="*/ 42 w 129"/>
                <a:gd name="T25" fmla="*/ 10 h 130"/>
                <a:gd name="T26" fmla="*/ 38 w 129"/>
                <a:gd name="T27" fmla="*/ 23 h 130"/>
                <a:gd name="T28" fmla="*/ 38 w 129"/>
                <a:gd name="T29" fmla="*/ 37 h 130"/>
                <a:gd name="T30" fmla="*/ 37 w 129"/>
                <a:gd name="T31" fmla="*/ 40 h 130"/>
                <a:gd name="T32" fmla="*/ 39 w 129"/>
                <a:gd name="T33" fmla="*/ 52 h 130"/>
                <a:gd name="T34" fmla="*/ 41 w 129"/>
                <a:gd name="T35" fmla="*/ 55 h 130"/>
                <a:gd name="T36" fmla="*/ 48 w 129"/>
                <a:gd name="T37" fmla="*/ 68 h 130"/>
                <a:gd name="T38" fmla="*/ 48 w 129"/>
                <a:gd name="T39" fmla="*/ 73 h 130"/>
                <a:gd name="T40" fmla="*/ 32 w 129"/>
                <a:gd name="T41" fmla="*/ 89 h 130"/>
                <a:gd name="T42" fmla="*/ 24 w 129"/>
                <a:gd name="T43" fmla="*/ 89 h 130"/>
                <a:gd name="T44" fmla="*/ 0 w 129"/>
                <a:gd name="T45" fmla="*/ 113 h 130"/>
                <a:gd name="T46" fmla="*/ 0 w 129"/>
                <a:gd name="T47" fmla="*/ 122 h 130"/>
                <a:gd name="T48" fmla="*/ 8 w 129"/>
                <a:gd name="T49" fmla="*/ 130 h 130"/>
                <a:gd name="T50" fmla="*/ 121 w 129"/>
                <a:gd name="T51" fmla="*/ 130 h 130"/>
                <a:gd name="T52" fmla="*/ 129 w 129"/>
                <a:gd name="T53" fmla="*/ 122 h 130"/>
                <a:gd name="T54" fmla="*/ 129 w 129"/>
                <a:gd name="T55" fmla="*/ 113 h 130"/>
                <a:gd name="T56" fmla="*/ 105 w 129"/>
                <a:gd name="T57" fmla="*/ 89 h 130"/>
                <a:gd name="T58" fmla="*/ 105 w 129"/>
                <a:gd name="T59" fmla="*/ 89 h 130"/>
                <a:gd name="T60" fmla="*/ 105 w 129"/>
                <a:gd name="T61" fmla="*/ 8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9" h="130">
                  <a:moveTo>
                    <a:pt x="105" y="89"/>
                  </a:moveTo>
                  <a:cubicBezTo>
                    <a:pt x="97" y="89"/>
                    <a:pt x="97" y="89"/>
                    <a:pt x="97" y="89"/>
                  </a:cubicBezTo>
                  <a:cubicBezTo>
                    <a:pt x="88" y="89"/>
                    <a:pt x="80" y="82"/>
                    <a:pt x="80" y="73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84" y="64"/>
                    <a:pt x="87" y="59"/>
                    <a:pt x="88" y="53"/>
                  </a:cubicBezTo>
                  <a:cubicBezTo>
                    <a:pt x="88" y="52"/>
                    <a:pt x="89" y="52"/>
                    <a:pt x="90" y="51"/>
                  </a:cubicBezTo>
                  <a:cubicBezTo>
                    <a:pt x="93" y="48"/>
                    <a:pt x="94" y="43"/>
                    <a:pt x="91" y="39"/>
                  </a:cubicBezTo>
                  <a:cubicBezTo>
                    <a:pt x="91" y="39"/>
                    <a:pt x="90" y="38"/>
                    <a:pt x="90" y="37"/>
                  </a:cubicBezTo>
                  <a:cubicBezTo>
                    <a:pt x="90" y="33"/>
                    <a:pt x="90" y="28"/>
                    <a:pt x="90" y="23"/>
                  </a:cubicBezTo>
                  <a:cubicBezTo>
                    <a:pt x="90" y="18"/>
                    <a:pt x="89" y="12"/>
                    <a:pt x="85" y="7"/>
                  </a:cubicBezTo>
                  <a:cubicBezTo>
                    <a:pt x="81" y="4"/>
                    <a:pt x="77" y="2"/>
                    <a:pt x="72" y="1"/>
                  </a:cubicBezTo>
                  <a:cubicBezTo>
                    <a:pt x="66" y="0"/>
                    <a:pt x="60" y="0"/>
                    <a:pt x="55" y="1"/>
                  </a:cubicBezTo>
                  <a:cubicBezTo>
                    <a:pt x="50" y="3"/>
                    <a:pt x="45" y="6"/>
                    <a:pt x="42" y="10"/>
                  </a:cubicBezTo>
                  <a:cubicBezTo>
                    <a:pt x="40" y="14"/>
                    <a:pt x="38" y="18"/>
                    <a:pt x="38" y="23"/>
                  </a:cubicBezTo>
                  <a:cubicBezTo>
                    <a:pt x="38" y="28"/>
                    <a:pt x="38" y="32"/>
                    <a:pt x="38" y="37"/>
                  </a:cubicBezTo>
                  <a:cubicBezTo>
                    <a:pt x="38" y="38"/>
                    <a:pt x="38" y="39"/>
                    <a:pt x="37" y="40"/>
                  </a:cubicBezTo>
                  <a:cubicBezTo>
                    <a:pt x="35" y="44"/>
                    <a:pt x="36" y="49"/>
                    <a:pt x="39" y="52"/>
                  </a:cubicBezTo>
                  <a:cubicBezTo>
                    <a:pt x="40" y="53"/>
                    <a:pt x="41" y="54"/>
                    <a:pt x="41" y="55"/>
                  </a:cubicBezTo>
                  <a:cubicBezTo>
                    <a:pt x="42" y="59"/>
                    <a:pt x="45" y="64"/>
                    <a:pt x="48" y="68"/>
                  </a:cubicBezTo>
                  <a:cubicBezTo>
                    <a:pt x="48" y="73"/>
                    <a:pt x="48" y="73"/>
                    <a:pt x="48" y="73"/>
                  </a:cubicBezTo>
                  <a:cubicBezTo>
                    <a:pt x="48" y="82"/>
                    <a:pt x="41" y="89"/>
                    <a:pt x="32" y="89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4" y="89"/>
                    <a:pt x="9" y="93"/>
                    <a:pt x="0" y="11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6"/>
                    <a:pt x="3" y="130"/>
                    <a:pt x="8" y="130"/>
                  </a:cubicBezTo>
                  <a:cubicBezTo>
                    <a:pt x="121" y="130"/>
                    <a:pt x="121" y="130"/>
                    <a:pt x="121" y="130"/>
                  </a:cubicBezTo>
                  <a:cubicBezTo>
                    <a:pt x="125" y="130"/>
                    <a:pt x="129" y="126"/>
                    <a:pt x="129" y="122"/>
                  </a:cubicBezTo>
                  <a:cubicBezTo>
                    <a:pt x="129" y="113"/>
                    <a:pt x="129" y="113"/>
                    <a:pt x="129" y="113"/>
                  </a:cubicBezTo>
                  <a:cubicBezTo>
                    <a:pt x="119" y="93"/>
                    <a:pt x="105" y="89"/>
                    <a:pt x="105" y="89"/>
                  </a:cubicBezTo>
                  <a:close/>
                  <a:moveTo>
                    <a:pt x="105" y="89"/>
                  </a:moveTo>
                  <a:cubicBezTo>
                    <a:pt x="105" y="89"/>
                    <a:pt x="105" y="89"/>
                    <a:pt x="105" y="89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1D070472-CA08-4C38-932C-64D2A5D9D243}"/>
                </a:ext>
              </a:extLst>
            </p:cNvPr>
            <p:cNvSpPr/>
            <p:nvPr/>
          </p:nvSpPr>
          <p:spPr>
            <a:xfrm>
              <a:off x="3599283" y="3168964"/>
              <a:ext cx="1385632" cy="6694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C7733C32-9E75-4648-9B03-1BA8A9EEF06D}"/>
              </a:ext>
            </a:extLst>
          </p:cNvPr>
          <p:cNvGrpSpPr/>
          <p:nvPr/>
        </p:nvGrpSpPr>
        <p:grpSpPr>
          <a:xfrm>
            <a:off x="6285708" y="2668256"/>
            <a:ext cx="1940471" cy="1521488"/>
            <a:chOff x="4798719" y="3763243"/>
            <a:chExt cx="1385632" cy="1086449"/>
          </a:xfrm>
        </p:grpSpPr>
        <p:sp>
          <p:nvSpPr>
            <p:cNvPr id="55" name="Freeform 8">
              <a:extLst>
                <a:ext uri="{FF2B5EF4-FFF2-40B4-BE49-F238E27FC236}">
                  <a16:creationId xmlns:a16="http://schemas.microsoft.com/office/drawing/2014/main" id="{F44BC7B3-CA6F-4EA6-9AAC-996B9C3176E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46132" y="3763243"/>
              <a:ext cx="290806" cy="272139"/>
            </a:xfrm>
            <a:custGeom>
              <a:avLst/>
              <a:gdLst>
                <a:gd name="T0" fmla="*/ 129 w 130"/>
                <a:gd name="T1" fmla="*/ 35 h 120"/>
                <a:gd name="T2" fmla="*/ 94 w 130"/>
                <a:gd name="T3" fmla="*/ 0 h 120"/>
                <a:gd name="T4" fmla="*/ 64 w 130"/>
                <a:gd name="T5" fmla="*/ 17 h 120"/>
                <a:gd name="T6" fmla="*/ 35 w 130"/>
                <a:gd name="T7" fmla="*/ 0 h 120"/>
                <a:gd name="T8" fmla="*/ 0 w 130"/>
                <a:gd name="T9" fmla="*/ 35 h 120"/>
                <a:gd name="T10" fmla="*/ 2 w 130"/>
                <a:gd name="T11" fmla="*/ 49 h 120"/>
                <a:gd name="T12" fmla="*/ 19 w 130"/>
                <a:gd name="T13" fmla="*/ 79 h 120"/>
                <a:gd name="T14" fmla="*/ 64 w 130"/>
                <a:gd name="T15" fmla="*/ 120 h 120"/>
                <a:gd name="T16" fmla="*/ 110 w 130"/>
                <a:gd name="T17" fmla="*/ 79 h 120"/>
                <a:gd name="T18" fmla="*/ 128 w 130"/>
                <a:gd name="T19" fmla="*/ 49 h 120"/>
                <a:gd name="T20" fmla="*/ 129 w 130"/>
                <a:gd name="T21" fmla="*/ 35 h 120"/>
                <a:gd name="T22" fmla="*/ 123 w 130"/>
                <a:gd name="T23" fmla="*/ 48 h 120"/>
                <a:gd name="T24" fmla="*/ 107 w 130"/>
                <a:gd name="T25" fmla="*/ 75 h 120"/>
                <a:gd name="T26" fmla="*/ 64 w 130"/>
                <a:gd name="T27" fmla="*/ 113 h 120"/>
                <a:gd name="T28" fmla="*/ 23 w 130"/>
                <a:gd name="T29" fmla="*/ 75 h 120"/>
                <a:gd name="T30" fmla="*/ 6 w 130"/>
                <a:gd name="T31" fmla="*/ 48 h 120"/>
                <a:gd name="T32" fmla="*/ 5 w 130"/>
                <a:gd name="T33" fmla="*/ 36 h 120"/>
                <a:gd name="T34" fmla="*/ 5 w 130"/>
                <a:gd name="T35" fmla="*/ 36 h 120"/>
                <a:gd name="T36" fmla="*/ 35 w 130"/>
                <a:gd name="T37" fmla="*/ 5 h 120"/>
                <a:gd name="T38" fmla="*/ 62 w 130"/>
                <a:gd name="T39" fmla="*/ 23 h 120"/>
                <a:gd name="T40" fmla="*/ 64 w 130"/>
                <a:gd name="T41" fmla="*/ 29 h 120"/>
                <a:gd name="T42" fmla="*/ 67 w 130"/>
                <a:gd name="T43" fmla="*/ 23 h 120"/>
                <a:gd name="T44" fmla="*/ 94 w 130"/>
                <a:gd name="T45" fmla="*/ 5 h 120"/>
                <a:gd name="T46" fmla="*/ 124 w 130"/>
                <a:gd name="T47" fmla="*/ 36 h 120"/>
                <a:gd name="T48" fmla="*/ 123 w 130"/>
                <a:gd name="T49" fmla="*/ 48 h 120"/>
                <a:gd name="T50" fmla="*/ 123 w 130"/>
                <a:gd name="T51" fmla="*/ 48 h 120"/>
                <a:gd name="T52" fmla="*/ 123 w 130"/>
                <a:gd name="T53" fmla="*/ 4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0" h="120">
                  <a:moveTo>
                    <a:pt x="129" y="35"/>
                  </a:moveTo>
                  <a:cubicBezTo>
                    <a:pt x="127" y="15"/>
                    <a:pt x="113" y="0"/>
                    <a:pt x="94" y="0"/>
                  </a:cubicBezTo>
                  <a:cubicBezTo>
                    <a:pt x="82" y="0"/>
                    <a:pt x="71" y="6"/>
                    <a:pt x="64" y="17"/>
                  </a:cubicBezTo>
                  <a:cubicBezTo>
                    <a:pt x="58" y="6"/>
                    <a:pt x="47" y="0"/>
                    <a:pt x="35" y="0"/>
                  </a:cubicBezTo>
                  <a:cubicBezTo>
                    <a:pt x="17" y="0"/>
                    <a:pt x="2" y="15"/>
                    <a:pt x="0" y="35"/>
                  </a:cubicBezTo>
                  <a:cubicBezTo>
                    <a:pt x="0" y="36"/>
                    <a:pt x="0" y="41"/>
                    <a:pt x="2" y="49"/>
                  </a:cubicBezTo>
                  <a:cubicBezTo>
                    <a:pt x="4" y="60"/>
                    <a:pt x="10" y="71"/>
                    <a:pt x="19" y="79"/>
                  </a:cubicBezTo>
                  <a:cubicBezTo>
                    <a:pt x="64" y="120"/>
                    <a:pt x="64" y="120"/>
                    <a:pt x="64" y="120"/>
                  </a:cubicBezTo>
                  <a:cubicBezTo>
                    <a:pt x="110" y="79"/>
                    <a:pt x="110" y="79"/>
                    <a:pt x="110" y="79"/>
                  </a:cubicBezTo>
                  <a:cubicBezTo>
                    <a:pt x="119" y="71"/>
                    <a:pt x="126" y="60"/>
                    <a:pt x="128" y="49"/>
                  </a:cubicBezTo>
                  <a:cubicBezTo>
                    <a:pt x="130" y="41"/>
                    <a:pt x="129" y="36"/>
                    <a:pt x="129" y="35"/>
                  </a:cubicBezTo>
                  <a:close/>
                  <a:moveTo>
                    <a:pt x="123" y="48"/>
                  </a:moveTo>
                  <a:cubicBezTo>
                    <a:pt x="121" y="58"/>
                    <a:pt x="115" y="68"/>
                    <a:pt x="107" y="75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23" y="75"/>
                    <a:pt x="23" y="75"/>
                    <a:pt x="23" y="75"/>
                  </a:cubicBezTo>
                  <a:cubicBezTo>
                    <a:pt x="14" y="68"/>
                    <a:pt x="9" y="58"/>
                    <a:pt x="6" y="48"/>
                  </a:cubicBezTo>
                  <a:cubicBezTo>
                    <a:pt x="5" y="40"/>
                    <a:pt x="5" y="36"/>
                    <a:pt x="5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7" y="18"/>
                    <a:pt x="20" y="5"/>
                    <a:pt x="35" y="5"/>
                  </a:cubicBezTo>
                  <a:cubicBezTo>
                    <a:pt x="47" y="5"/>
                    <a:pt x="57" y="12"/>
                    <a:pt x="62" y="23"/>
                  </a:cubicBezTo>
                  <a:cubicBezTo>
                    <a:pt x="64" y="29"/>
                    <a:pt x="64" y="29"/>
                    <a:pt x="64" y="29"/>
                  </a:cubicBezTo>
                  <a:cubicBezTo>
                    <a:pt x="67" y="23"/>
                    <a:pt x="67" y="23"/>
                    <a:pt x="67" y="23"/>
                  </a:cubicBezTo>
                  <a:cubicBezTo>
                    <a:pt x="72" y="12"/>
                    <a:pt x="82" y="5"/>
                    <a:pt x="94" y="5"/>
                  </a:cubicBezTo>
                  <a:cubicBezTo>
                    <a:pt x="110" y="5"/>
                    <a:pt x="123" y="18"/>
                    <a:pt x="124" y="36"/>
                  </a:cubicBezTo>
                  <a:cubicBezTo>
                    <a:pt x="124" y="36"/>
                    <a:pt x="125" y="40"/>
                    <a:pt x="123" y="48"/>
                  </a:cubicBezTo>
                  <a:close/>
                  <a:moveTo>
                    <a:pt x="123" y="48"/>
                  </a:moveTo>
                  <a:cubicBezTo>
                    <a:pt x="123" y="48"/>
                    <a:pt x="123" y="48"/>
                    <a:pt x="123" y="4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16DEF464-4B46-40CF-944C-D74FF4CBBF1F}"/>
                </a:ext>
              </a:extLst>
            </p:cNvPr>
            <p:cNvSpPr/>
            <p:nvPr/>
          </p:nvSpPr>
          <p:spPr>
            <a:xfrm>
              <a:off x="4798719" y="4180278"/>
              <a:ext cx="1385632" cy="6694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</a:t>
              </a:r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1330E0F8-F555-4474-B591-409ED4410B1D}"/>
              </a:ext>
            </a:extLst>
          </p:cNvPr>
          <p:cNvGrpSpPr/>
          <p:nvPr/>
        </p:nvGrpSpPr>
        <p:grpSpPr>
          <a:xfrm>
            <a:off x="8605596" y="2666456"/>
            <a:ext cx="1940471" cy="1525087"/>
            <a:chOff x="1212378" y="2659583"/>
            <a:chExt cx="1385632" cy="1089019"/>
          </a:xfrm>
        </p:grpSpPr>
        <p:sp>
          <p:nvSpPr>
            <p:cNvPr id="74" name="Freeform 10">
              <a:extLst>
                <a:ext uri="{FF2B5EF4-FFF2-40B4-BE49-F238E27FC236}">
                  <a16:creationId xmlns:a16="http://schemas.microsoft.com/office/drawing/2014/main" id="{46241327-F307-46A8-B6A8-0C9EC92F28A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63230" y="2659583"/>
              <a:ext cx="283928" cy="294734"/>
            </a:xfrm>
            <a:custGeom>
              <a:avLst/>
              <a:gdLst>
                <a:gd name="T0" fmla="*/ 118 w 127"/>
                <a:gd name="T1" fmla="*/ 106 h 130"/>
                <a:gd name="T2" fmla="*/ 78 w 127"/>
                <a:gd name="T3" fmla="*/ 52 h 130"/>
                <a:gd name="T4" fmla="*/ 78 w 127"/>
                <a:gd name="T5" fmla="*/ 13 h 130"/>
                <a:gd name="T6" fmla="*/ 83 w 127"/>
                <a:gd name="T7" fmla="*/ 6 h 130"/>
                <a:gd name="T8" fmla="*/ 77 w 127"/>
                <a:gd name="T9" fmla="*/ 0 h 130"/>
                <a:gd name="T10" fmla="*/ 51 w 127"/>
                <a:gd name="T11" fmla="*/ 0 h 130"/>
                <a:gd name="T12" fmla="*/ 44 w 127"/>
                <a:gd name="T13" fmla="*/ 6 h 130"/>
                <a:gd name="T14" fmla="*/ 49 w 127"/>
                <a:gd name="T15" fmla="*/ 13 h 130"/>
                <a:gd name="T16" fmla="*/ 49 w 127"/>
                <a:gd name="T17" fmla="*/ 52 h 130"/>
                <a:gd name="T18" fmla="*/ 10 w 127"/>
                <a:gd name="T19" fmla="*/ 106 h 130"/>
                <a:gd name="T20" fmla="*/ 21 w 127"/>
                <a:gd name="T21" fmla="*/ 130 h 130"/>
                <a:gd name="T22" fmla="*/ 106 w 127"/>
                <a:gd name="T23" fmla="*/ 130 h 130"/>
                <a:gd name="T24" fmla="*/ 118 w 127"/>
                <a:gd name="T25" fmla="*/ 106 h 130"/>
                <a:gd name="T26" fmla="*/ 98 w 127"/>
                <a:gd name="T27" fmla="*/ 124 h 130"/>
                <a:gd name="T28" fmla="*/ 30 w 127"/>
                <a:gd name="T29" fmla="*/ 124 h 130"/>
                <a:gd name="T30" fmla="*/ 21 w 127"/>
                <a:gd name="T31" fmla="*/ 105 h 130"/>
                <a:gd name="T32" fmla="*/ 38 w 127"/>
                <a:gd name="T33" fmla="*/ 81 h 130"/>
                <a:gd name="T34" fmla="*/ 90 w 127"/>
                <a:gd name="T35" fmla="*/ 81 h 130"/>
                <a:gd name="T36" fmla="*/ 107 w 127"/>
                <a:gd name="T37" fmla="*/ 105 h 130"/>
                <a:gd name="T38" fmla="*/ 98 w 127"/>
                <a:gd name="T39" fmla="*/ 124 h 130"/>
                <a:gd name="T40" fmla="*/ 80 w 127"/>
                <a:gd name="T41" fmla="*/ 89 h 130"/>
                <a:gd name="T42" fmla="*/ 48 w 127"/>
                <a:gd name="T43" fmla="*/ 89 h 130"/>
                <a:gd name="T44" fmla="*/ 37 w 127"/>
                <a:gd name="T45" fmla="*/ 104 h 130"/>
                <a:gd name="T46" fmla="*/ 43 w 127"/>
                <a:gd name="T47" fmla="*/ 116 h 130"/>
                <a:gd name="T48" fmla="*/ 85 w 127"/>
                <a:gd name="T49" fmla="*/ 116 h 130"/>
                <a:gd name="T50" fmla="*/ 91 w 127"/>
                <a:gd name="T51" fmla="*/ 104 h 130"/>
                <a:gd name="T52" fmla="*/ 80 w 127"/>
                <a:gd name="T53" fmla="*/ 8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7" h="130">
                  <a:moveTo>
                    <a:pt x="118" y="106"/>
                  </a:moveTo>
                  <a:cubicBezTo>
                    <a:pt x="105" y="87"/>
                    <a:pt x="80" y="55"/>
                    <a:pt x="78" y="52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81" y="12"/>
                    <a:pt x="83" y="9"/>
                    <a:pt x="83" y="6"/>
                  </a:cubicBezTo>
                  <a:cubicBezTo>
                    <a:pt x="83" y="3"/>
                    <a:pt x="80" y="0"/>
                    <a:pt x="77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47" y="0"/>
                    <a:pt x="44" y="3"/>
                    <a:pt x="44" y="6"/>
                  </a:cubicBezTo>
                  <a:cubicBezTo>
                    <a:pt x="44" y="9"/>
                    <a:pt x="46" y="12"/>
                    <a:pt x="49" y="13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8" y="55"/>
                    <a:pt x="23" y="87"/>
                    <a:pt x="10" y="106"/>
                  </a:cubicBezTo>
                  <a:cubicBezTo>
                    <a:pt x="0" y="121"/>
                    <a:pt x="10" y="130"/>
                    <a:pt x="21" y="130"/>
                  </a:cubicBezTo>
                  <a:cubicBezTo>
                    <a:pt x="106" y="130"/>
                    <a:pt x="106" y="130"/>
                    <a:pt x="106" y="130"/>
                  </a:cubicBezTo>
                  <a:cubicBezTo>
                    <a:pt x="118" y="130"/>
                    <a:pt x="127" y="121"/>
                    <a:pt x="118" y="106"/>
                  </a:cubicBezTo>
                  <a:close/>
                  <a:moveTo>
                    <a:pt x="98" y="124"/>
                  </a:moveTo>
                  <a:cubicBezTo>
                    <a:pt x="30" y="124"/>
                    <a:pt x="30" y="124"/>
                    <a:pt x="30" y="124"/>
                  </a:cubicBezTo>
                  <a:cubicBezTo>
                    <a:pt x="21" y="124"/>
                    <a:pt x="13" y="117"/>
                    <a:pt x="21" y="105"/>
                  </a:cubicBezTo>
                  <a:cubicBezTo>
                    <a:pt x="25" y="98"/>
                    <a:pt x="32" y="89"/>
                    <a:pt x="38" y="81"/>
                  </a:cubicBezTo>
                  <a:cubicBezTo>
                    <a:pt x="90" y="81"/>
                    <a:pt x="90" y="81"/>
                    <a:pt x="90" y="81"/>
                  </a:cubicBezTo>
                  <a:cubicBezTo>
                    <a:pt x="96" y="89"/>
                    <a:pt x="102" y="98"/>
                    <a:pt x="107" y="105"/>
                  </a:cubicBezTo>
                  <a:cubicBezTo>
                    <a:pt x="115" y="117"/>
                    <a:pt x="107" y="124"/>
                    <a:pt x="98" y="124"/>
                  </a:cubicBezTo>
                  <a:close/>
                  <a:moveTo>
                    <a:pt x="80" y="89"/>
                  </a:moveTo>
                  <a:cubicBezTo>
                    <a:pt x="48" y="89"/>
                    <a:pt x="48" y="89"/>
                    <a:pt x="48" y="89"/>
                  </a:cubicBezTo>
                  <a:cubicBezTo>
                    <a:pt x="44" y="94"/>
                    <a:pt x="40" y="100"/>
                    <a:pt x="37" y="104"/>
                  </a:cubicBezTo>
                  <a:cubicBezTo>
                    <a:pt x="32" y="111"/>
                    <a:pt x="37" y="116"/>
                    <a:pt x="43" y="116"/>
                  </a:cubicBezTo>
                  <a:cubicBezTo>
                    <a:pt x="85" y="116"/>
                    <a:pt x="85" y="116"/>
                    <a:pt x="85" y="116"/>
                  </a:cubicBezTo>
                  <a:cubicBezTo>
                    <a:pt x="91" y="116"/>
                    <a:pt x="95" y="111"/>
                    <a:pt x="91" y="104"/>
                  </a:cubicBezTo>
                  <a:cubicBezTo>
                    <a:pt x="88" y="100"/>
                    <a:pt x="84" y="94"/>
                    <a:pt x="80" y="8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FD8B0797-23B0-4413-A305-FCF04A408985}"/>
                </a:ext>
              </a:extLst>
            </p:cNvPr>
            <p:cNvSpPr/>
            <p:nvPr/>
          </p:nvSpPr>
          <p:spPr>
            <a:xfrm>
              <a:off x="1212378" y="3079188"/>
              <a:ext cx="1385632" cy="66941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500"/>
                </a:lnSpc>
              </a:pPr>
              <a:r>
                <a:rPr lang="en-US" sz="1200" b="1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solidFill>
                    <a:schemeClr val="bg1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text of the</a:t>
              </a:r>
            </a:p>
          </p:txBody>
        </p:sp>
      </p:grpSp>
      <p:sp>
        <p:nvSpPr>
          <p:cNvPr id="61" name="Rectangle 60">
            <a:extLst>
              <a:ext uri="{FF2B5EF4-FFF2-40B4-BE49-F238E27FC236}">
                <a16:creationId xmlns:a16="http://schemas.microsoft.com/office/drawing/2014/main" id="{4E883EB4-183F-40C9-89C0-FEBE61A0C818}"/>
              </a:ext>
            </a:extLst>
          </p:cNvPr>
          <p:cNvSpPr/>
          <p:nvPr/>
        </p:nvSpPr>
        <p:spPr>
          <a:xfrm>
            <a:off x="2355178" y="5414426"/>
            <a:ext cx="7481645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</p:spTree>
    <p:extLst>
      <p:ext uri="{BB962C8B-B14F-4D97-AF65-F5344CB8AC3E}">
        <p14:creationId xmlns:p14="http://schemas.microsoft.com/office/powerpoint/2010/main" val="32784434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Oval 19">
            <a:extLst>
              <a:ext uri="{FF2B5EF4-FFF2-40B4-BE49-F238E27FC236}">
                <a16:creationId xmlns:a16="http://schemas.microsoft.com/office/drawing/2014/main" id="{9D772CBD-6804-4CCA-B189-76D4A8A5E641}"/>
              </a:ext>
            </a:extLst>
          </p:cNvPr>
          <p:cNvSpPr/>
          <p:nvPr/>
        </p:nvSpPr>
        <p:spPr>
          <a:xfrm>
            <a:off x="4919083" y="1296194"/>
            <a:ext cx="4165600" cy="41656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A9C2E05-7B04-4CF7-BAAA-89ED26DFB25B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348EA81A-331D-44FE-8A81-2EE1DC7BB902}"/>
              </a:ext>
            </a:extLst>
          </p:cNvPr>
          <p:cNvPicPr>
            <a:picLocks noGrp="1" noChangeAspect="1"/>
          </p:cNvPicPr>
          <p:nvPr>
            <p:ph type="pic" sz="quarter" idx="1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85" r="18085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7C52768-640D-498F-92BB-587D7ABCF96A}"/>
              </a:ext>
            </a:extLst>
          </p:cNvPr>
          <p:cNvSpPr/>
          <p:nvPr/>
        </p:nvSpPr>
        <p:spPr>
          <a:xfrm>
            <a:off x="1103214" y="2167729"/>
            <a:ext cx="3113353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Map Project </a:t>
            </a:r>
          </a:p>
          <a:p>
            <a:r>
              <a:rPr lang="en-US" sz="4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Location</a:t>
            </a:r>
            <a:endParaRPr lang="en-US" sz="4000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327682F7-F2E2-423D-9DEF-F580D0A380D3}"/>
              </a:ext>
            </a:extLst>
          </p:cNvPr>
          <p:cNvSpPr/>
          <p:nvPr/>
        </p:nvSpPr>
        <p:spPr>
          <a:xfrm>
            <a:off x="1103214" y="3787483"/>
            <a:ext cx="3359214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printer took a galley of type and scrambled it to make a type specimen book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18D1BFA2-E287-4D4B-AB8C-357A1DF90B1F}"/>
              </a:ext>
            </a:extLst>
          </p:cNvPr>
          <p:cNvSpPr/>
          <p:nvPr/>
        </p:nvSpPr>
        <p:spPr>
          <a:xfrm>
            <a:off x="8204754" y="2677773"/>
            <a:ext cx="2884033" cy="288403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3" name="Picture Placeholder 32">
            <a:extLst>
              <a:ext uri="{FF2B5EF4-FFF2-40B4-BE49-F238E27FC236}">
                <a16:creationId xmlns:a16="http://schemas.microsoft.com/office/drawing/2014/main" id="{D8D0629F-C85D-4548-A6ED-86C34B1C2D93}"/>
              </a:ext>
            </a:extLst>
          </p:cNvPr>
          <p:cNvPicPr>
            <a:picLocks noGrp="1" noChangeAspect="1"/>
          </p:cNvPicPr>
          <p:nvPr>
            <p:ph type="pic" sz="quarter" idx="112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33" r="2383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1866923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E015F"/>
      </a:accent1>
      <a:accent2>
        <a:srgbClr val="EC2127"/>
      </a:accent2>
      <a:accent3>
        <a:srgbClr val="FFC000"/>
      </a:accent3>
      <a:accent4>
        <a:srgbClr val="92D050"/>
      </a:accent4>
      <a:accent5>
        <a:srgbClr val="01CF8F"/>
      </a:accent5>
      <a:accent6>
        <a:srgbClr val="00B0F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13465</TotalTime>
  <Words>208</Words>
  <Application>Microsoft Office PowerPoint</Application>
  <PresentationFormat>Widescreen</PresentationFormat>
  <Paragraphs>68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Lato</vt:lpstr>
      <vt:lpstr>Montserrat-Regular</vt:lpstr>
      <vt:lpstr>Roboto</vt:lpstr>
      <vt:lpstr>Office Theme</vt:lpstr>
      <vt:lpstr>PowerPoint Presentation</vt:lpstr>
      <vt:lpstr>PowerPoint Presentation</vt:lpstr>
      <vt:lpstr>PowerPoint Presentation</vt:lpstr>
      <vt:lpstr>Our Services</vt:lpstr>
      <vt:lpstr>Our Team</vt:lpstr>
      <vt:lpstr>Our Port folio</vt:lpstr>
      <vt:lpstr>PowerPoint Presentation</vt:lpstr>
      <vt:lpstr>Map Infographic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Khan</cp:lastModifiedBy>
  <cp:revision>2001</cp:revision>
  <dcterms:created xsi:type="dcterms:W3CDTF">2017-07-18T09:08:44Z</dcterms:created>
  <dcterms:modified xsi:type="dcterms:W3CDTF">2017-10-06T15:51:28Z</dcterms:modified>
</cp:coreProperties>
</file>